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98C2855" w14:textId="53D85454" w:rsidR="007232B1" w:rsidRPr="00B834AA" w:rsidRDefault="007232B1" w:rsidP="7C1907EC">
      <w:pPr>
        <w:jc w:val="center"/>
        <w:rPr>
          <w:rFonts w:cs="Arial"/>
          <w:b/>
          <w:bCs/>
          <w:sz w:val="52"/>
          <w:szCs w:val="52"/>
          <w:u w:val="single"/>
        </w:rPr>
      </w:pPr>
    </w:p>
    <w:p w14:paraId="498C2856" w14:textId="77777777" w:rsidR="007232B1" w:rsidRPr="00B834AA" w:rsidRDefault="007232B1">
      <w:pPr>
        <w:jc w:val="center"/>
        <w:rPr>
          <w:rFonts w:cs="Arial"/>
          <w:b/>
          <w:sz w:val="52"/>
          <w:szCs w:val="52"/>
          <w:u w:val="single"/>
        </w:rPr>
      </w:pPr>
    </w:p>
    <w:p w14:paraId="498C2857" w14:textId="56D4680A" w:rsidR="007232B1" w:rsidRPr="00FE5815" w:rsidRDefault="74306CFF" w:rsidP="74306CFF">
      <w:pPr>
        <w:jc w:val="center"/>
        <w:rPr>
          <w:rFonts w:cs="Arial"/>
          <w:b/>
          <w:bCs/>
          <w:color w:val="FF0000"/>
          <w:sz w:val="52"/>
          <w:szCs w:val="52"/>
          <w:u w:val="single"/>
        </w:rPr>
      </w:pPr>
      <w:r w:rsidRPr="74306CFF">
        <w:rPr>
          <w:rFonts w:cs="Arial"/>
          <w:b/>
          <w:bCs/>
          <w:sz w:val="52"/>
          <w:szCs w:val="52"/>
          <w:u w:val="single"/>
        </w:rPr>
        <w:t xml:space="preserve">Nanda </w:t>
      </w:r>
      <w:r w:rsidR="005564FD">
        <w:rPr>
          <w:rFonts w:cs="Arial"/>
          <w:b/>
          <w:bCs/>
          <w:sz w:val="52"/>
          <w:szCs w:val="52"/>
          <w:u w:val="single"/>
        </w:rPr>
        <w:t xml:space="preserve">Country </w:t>
      </w:r>
      <w:r w:rsidRPr="74306CFF">
        <w:rPr>
          <w:rFonts w:cs="Arial"/>
          <w:b/>
          <w:bCs/>
          <w:sz w:val="52"/>
          <w:szCs w:val="52"/>
          <w:u w:val="single"/>
        </w:rPr>
        <w:t>Bush Blitz</w:t>
      </w:r>
    </w:p>
    <w:p w14:paraId="2A606ACB" w14:textId="49C07B24" w:rsidR="74306CFF" w:rsidRDefault="74306CFF" w:rsidP="74306CFF">
      <w:pPr>
        <w:spacing w:line="259" w:lineRule="auto"/>
        <w:jc w:val="center"/>
        <w:rPr>
          <w:rFonts w:cs="Arial"/>
          <w:b/>
          <w:bCs/>
          <w:i/>
          <w:iCs/>
          <w:sz w:val="52"/>
          <w:szCs w:val="52"/>
        </w:rPr>
      </w:pPr>
      <w:r w:rsidRPr="74306CFF">
        <w:rPr>
          <w:rFonts w:cs="Arial"/>
          <w:b/>
          <w:bCs/>
          <w:i/>
          <w:iCs/>
          <w:sz w:val="52"/>
          <w:szCs w:val="52"/>
        </w:rPr>
        <w:t>Hymenoptera (wasps only)</w:t>
      </w:r>
    </w:p>
    <w:p w14:paraId="4BEE17A1" w14:textId="0C1A48F2" w:rsidR="74306CFF" w:rsidRDefault="74306CFF" w:rsidP="74306CFF">
      <w:pPr>
        <w:spacing w:line="259" w:lineRule="auto"/>
        <w:jc w:val="center"/>
        <w:rPr>
          <w:rFonts w:cs="Arial"/>
          <w:b/>
          <w:bCs/>
          <w:i/>
          <w:iCs/>
          <w:sz w:val="26"/>
          <w:szCs w:val="26"/>
        </w:rPr>
      </w:pPr>
      <w:r w:rsidRPr="74306CFF">
        <w:rPr>
          <w:rFonts w:cs="Arial"/>
          <w:b/>
          <w:bCs/>
          <w:i/>
          <w:iCs/>
          <w:sz w:val="26"/>
          <w:szCs w:val="26"/>
        </w:rPr>
        <w:t>21–31 October</w:t>
      </w:r>
    </w:p>
    <w:p w14:paraId="096BE136" w14:textId="4596543E" w:rsidR="007232B1" w:rsidRPr="00B834AA" w:rsidRDefault="7B959286" w:rsidP="7B959286">
      <w:pPr>
        <w:tabs>
          <w:tab w:val="center" w:pos="4592"/>
          <w:tab w:val="left" w:pos="7740"/>
        </w:tabs>
        <w:spacing w:line="259" w:lineRule="auto"/>
        <w:jc w:val="center"/>
        <w:rPr>
          <w:rFonts w:cs="Arial"/>
          <w:b/>
          <w:bCs/>
          <w:i/>
          <w:iCs/>
          <w:sz w:val="26"/>
          <w:szCs w:val="26"/>
        </w:rPr>
      </w:pPr>
      <w:r w:rsidRPr="7B959286">
        <w:rPr>
          <w:rFonts w:cs="Arial"/>
          <w:b/>
          <w:bCs/>
          <w:i/>
          <w:iCs/>
          <w:sz w:val="26"/>
          <w:szCs w:val="26"/>
        </w:rPr>
        <w:t>Submitted: 14 March 2025</w:t>
      </w:r>
    </w:p>
    <w:p w14:paraId="674E411B" w14:textId="47E6E8CC" w:rsidR="007232B1" w:rsidRPr="00B834AA" w:rsidRDefault="05367A6B" w:rsidP="74306CFF">
      <w:pPr>
        <w:spacing w:line="259" w:lineRule="auto"/>
        <w:jc w:val="center"/>
        <w:rPr>
          <w:rFonts w:cs="Arial"/>
          <w:b/>
          <w:bCs/>
          <w:i/>
          <w:iCs/>
          <w:sz w:val="26"/>
          <w:szCs w:val="26"/>
        </w:rPr>
      </w:pPr>
      <w:r w:rsidRPr="05367A6B">
        <w:rPr>
          <w:rFonts w:cs="Arial"/>
          <w:b/>
          <w:bCs/>
          <w:i/>
          <w:iCs/>
          <w:sz w:val="26"/>
          <w:szCs w:val="26"/>
        </w:rPr>
        <w:t>Ben Parslow and Erinn Fagan-Jeffries</w:t>
      </w:r>
    </w:p>
    <w:p w14:paraId="498C2862" w14:textId="68B82E0F" w:rsidR="007232B1" w:rsidRPr="00653082" w:rsidRDefault="007232B1" w:rsidP="1F6E098F">
      <w:pPr>
        <w:jc w:val="center"/>
        <w:rPr>
          <w:rFonts w:cs="Arial"/>
          <w:sz w:val="20"/>
          <w:szCs w:val="20"/>
        </w:rPr>
      </w:pPr>
    </w:p>
    <w:p w14:paraId="4EC902B4" w14:textId="3107535F" w:rsidR="74306CFF" w:rsidRDefault="74306CFF" w:rsidP="74306CFF">
      <w:pPr>
        <w:jc w:val="center"/>
      </w:pPr>
      <w:r>
        <w:rPr>
          <w:noProof/>
        </w:rPr>
        <w:drawing>
          <wp:inline distT="0" distB="0" distL="0" distR="0" wp14:anchorId="5E5C8085" wp14:editId="0C31A749">
            <wp:extent cx="5913695" cy="3183556"/>
            <wp:effectExtent l="0" t="0" r="0" b="0"/>
            <wp:docPr id="779203225" name="Picture 7792032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4" cstate="hqprint">
                      <a:extLst>
                        <a:ext uri="{28A0092B-C50C-407E-A947-70E740481C1C}">
                          <a14:useLocalDpi xmlns:a14="http://schemas.microsoft.com/office/drawing/2010/main"/>
                        </a:ext>
                      </a:extLst>
                    </a:blip>
                    <a:stretch>
                      <a:fillRect/>
                    </a:stretch>
                  </pic:blipFill>
                  <pic:spPr>
                    <a:xfrm>
                      <a:off x="0" y="0"/>
                      <a:ext cx="5913695" cy="3183556"/>
                    </a:xfrm>
                    <a:prstGeom prst="rect">
                      <a:avLst/>
                    </a:prstGeom>
                  </pic:spPr>
                </pic:pic>
              </a:graphicData>
            </a:graphic>
          </wp:inline>
        </w:drawing>
      </w:r>
    </w:p>
    <w:p w14:paraId="3DB27A76" w14:textId="77777777" w:rsidR="009A62C7" w:rsidRDefault="009A62C7" w:rsidP="74306CFF">
      <w:pPr>
        <w:jc w:val="center"/>
      </w:pPr>
    </w:p>
    <w:p w14:paraId="3589C71F" w14:textId="77777777" w:rsidR="009A62C7" w:rsidRDefault="009A62C7" w:rsidP="74306CFF">
      <w:pPr>
        <w:jc w:val="center"/>
      </w:pPr>
    </w:p>
    <w:p w14:paraId="414FB5C0" w14:textId="0EF9F412" w:rsidR="009A62C7" w:rsidRDefault="009A62C7" w:rsidP="7B959286">
      <w:pPr>
        <w:pBdr>
          <w:top w:val="single" w:sz="4" w:space="1" w:color="000000"/>
          <w:left w:val="single" w:sz="4" w:space="4" w:color="000000"/>
          <w:bottom w:val="single" w:sz="4" w:space="1" w:color="000000"/>
          <w:right w:val="single" w:sz="4" w:space="4" w:color="000000"/>
        </w:pBdr>
        <w:spacing w:after="0" w:line="360" w:lineRule="auto"/>
        <w:jc w:val="center"/>
        <w:rPr>
          <w:rFonts w:cs="Arial"/>
          <w:sz w:val="26"/>
          <w:szCs w:val="26"/>
        </w:rPr>
      </w:pPr>
      <w:r>
        <w:rPr>
          <w:rFonts w:cs="Arial"/>
          <w:sz w:val="26"/>
          <w:szCs w:val="26"/>
        </w:rPr>
        <w:t>Nomenclature and taxonomy used in this report is consistent with:</w:t>
      </w:r>
    </w:p>
    <w:p w14:paraId="0F34E1FE" w14:textId="3671A83B" w:rsidR="76B5AF27" w:rsidRDefault="7B959286" w:rsidP="7B959286">
      <w:pPr>
        <w:pBdr>
          <w:top w:val="single" w:sz="4" w:space="1" w:color="000000"/>
          <w:left w:val="single" w:sz="4" w:space="4" w:color="000000"/>
          <w:bottom w:val="single" w:sz="4" w:space="1" w:color="000000"/>
          <w:right w:val="single" w:sz="4" w:space="4" w:color="000000"/>
        </w:pBdr>
        <w:spacing w:after="0" w:line="360" w:lineRule="auto"/>
        <w:jc w:val="center"/>
        <w:rPr>
          <w:rFonts w:cs="Arial"/>
          <w:color w:val="0000FF"/>
          <w:sz w:val="26"/>
          <w:szCs w:val="26"/>
          <w:u w:val="single"/>
        </w:rPr>
      </w:pPr>
      <w:hyperlink r:id="rId15" w:history="1">
        <w:r w:rsidRPr="005564FD">
          <w:rPr>
            <w:rStyle w:val="Hyperlink"/>
            <w:rFonts w:cs="Arial"/>
            <w:sz w:val="26"/>
            <w:szCs w:val="26"/>
          </w:rPr>
          <w:t>Australian Faunal Directory</w:t>
        </w:r>
      </w:hyperlink>
      <w:r w:rsidRPr="7B959286">
        <w:rPr>
          <w:rFonts w:cs="Arial"/>
          <w:sz w:val="26"/>
          <w:szCs w:val="26"/>
        </w:rPr>
        <w:t xml:space="preserve"> (AFD)</w:t>
      </w:r>
    </w:p>
    <w:p w14:paraId="69D4BCF4" w14:textId="374019AF" w:rsidR="1D6AE2D7" w:rsidRDefault="1D6AE2D7" w:rsidP="1D6AE2D7">
      <w:pPr>
        <w:pBdr>
          <w:top w:val="single" w:sz="4" w:space="1" w:color="000000"/>
          <w:left w:val="single" w:sz="4" w:space="4" w:color="000000"/>
          <w:bottom w:val="single" w:sz="4" w:space="1" w:color="000000"/>
          <w:right w:val="single" w:sz="4" w:space="4" w:color="000000"/>
        </w:pBdr>
        <w:spacing w:after="0" w:line="360" w:lineRule="auto"/>
        <w:jc w:val="center"/>
        <w:rPr>
          <w:rFonts w:cs="Arial"/>
          <w:sz w:val="18"/>
          <w:szCs w:val="18"/>
        </w:rPr>
      </w:pPr>
      <w:r w:rsidRPr="1D6AE2D7">
        <w:rPr>
          <w:rFonts w:cs="Arial"/>
          <w:sz w:val="18"/>
          <w:szCs w:val="18"/>
        </w:rPr>
        <w:t>(except for some recent updates to Chalcidoidea which follow</w:t>
      </w:r>
    </w:p>
    <w:p w14:paraId="2D8D7A2A" w14:textId="18F6BBF3" w:rsidR="1D6AE2D7" w:rsidRDefault="1D6AE2D7" w:rsidP="1D6AE2D7">
      <w:pPr>
        <w:pBdr>
          <w:top w:val="single" w:sz="4" w:space="1" w:color="000000"/>
          <w:left w:val="single" w:sz="4" w:space="4" w:color="000000"/>
          <w:bottom w:val="single" w:sz="4" w:space="1" w:color="000000"/>
          <w:right w:val="single" w:sz="4" w:space="4" w:color="000000"/>
        </w:pBdr>
        <w:spacing w:after="0" w:line="360" w:lineRule="auto"/>
        <w:jc w:val="center"/>
        <w:rPr>
          <w:rFonts w:cs="Arial"/>
          <w:sz w:val="18"/>
          <w:szCs w:val="18"/>
        </w:rPr>
      </w:pPr>
      <w:r w:rsidRPr="1D6AE2D7">
        <w:rPr>
          <w:rFonts w:cs="Arial"/>
          <w:sz w:val="18"/>
          <w:szCs w:val="18"/>
        </w:rPr>
        <w:t>Burks et al. 2022: https://doi.org/10.3897/jhr.94.94263)</w:t>
      </w:r>
    </w:p>
    <w:p w14:paraId="498C286C" w14:textId="77777777" w:rsidR="00E3355B" w:rsidRPr="00653082" w:rsidRDefault="00E3355B" w:rsidP="00E3355B">
      <w:pPr>
        <w:rPr>
          <w:rFonts w:cs="Arial"/>
          <w:bCs/>
        </w:rPr>
      </w:pPr>
    </w:p>
    <w:p w14:paraId="498C286D" w14:textId="77777777" w:rsidR="007232B1" w:rsidRPr="00B834AA" w:rsidRDefault="007232B1" w:rsidP="007E591B">
      <w:pPr>
        <w:pStyle w:val="Heading1"/>
      </w:pPr>
      <w:r w:rsidRPr="00B834AA">
        <w:br w:type="page"/>
      </w:r>
      <w:bookmarkStart w:id="0" w:name="_Toc227323633"/>
      <w:r w:rsidRPr="00B834AA">
        <w:lastRenderedPageBreak/>
        <w:t>Contents</w:t>
      </w:r>
      <w:bookmarkEnd w:id="0"/>
    </w:p>
    <w:p w14:paraId="2116D70C" w14:textId="1695136D" w:rsidR="00E23E5A" w:rsidRDefault="00BB54D5">
      <w:pPr>
        <w:pStyle w:val="TOC1"/>
        <w:tabs>
          <w:tab w:val="right" w:leader="dot" w:pos="9174"/>
        </w:tabs>
        <w:rPr>
          <w:rFonts w:asciiTheme="minorHAnsi" w:eastAsiaTheme="minorEastAsia" w:hAnsiTheme="minorHAnsi" w:cstheme="minorBidi"/>
          <w:noProof/>
          <w:kern w:val="2"/>
          <w:sz w:val="24"/>
          <w14:ligatures w14:val="standardContextual"/>
        </w:rPr>
      </w:pPr>
      <w:r w:rsidRPr="00B834AA">
        <w:rPr>
          <w:rFonts w:cs="Arial"/>
          <w:b/>
          <w:bCs/>
        </w:rPr>
        <w:fldChar w:fldCharType="begin"/>
      </w:r>
      <w:r w:rsidR="007232B1" w:rsidRPr="00B834AA">
        <w:rPr>
          <w:rFonts w:cs="Arial"/>
          <w:b/>
          <w:bCs/>
        </w:rPr>
        <w:instrText xml:space="preserve"> TOC \o "1-3" \h \z \u </w:instrText>
      </w:r>
      <w:r w:rsidRPr="00B834AA">
        <w:rPr>
          <w:rFonts w:cs="Arial"/>
          <w:b/>
          <w:bCs/>
        </w:rPr>
        <w:fldChar w:fldCharType="separate"/>
      </w:r>
      <w:hyperlink w:anchor="_Toc227323633" w:history="1">
        <w:r w:rsidR="00E23E5A" w:rsidRPr="0098554F">
          <w:rPr>
            <w:rStyle w:val="Hyperlink"/>
            <w:noProof/>
          </w:rPr>
          <w:t>Contents</w:t>
        </w:r>
        <w:r w:rsidR="00E23E5A">
          <w:rPr>
            <w:noProof/>
            <w:webHidden/>
          </w:rPr>
          <w:tab/>
        </w:r>
        <w:r w:rsidR="00E23E5A">
          <w:rPr>
            <w:noProof/>
            <w:webHidden/>
          </w:rPr>
          <w:fldChar w:fldCharType="begin"/>
        </w:r>
        <w:r w:rsidR="00E23E5A">
          <w:rPr>
            <w:noProof/>
            <w:webHidden/>
          </w:rPr>
          <w:instrText xml:space="preserve"> PAGEREF _Toc227323633 \h </w:instrText>
        </w:r>
        <w:r w:rsidR="00E23E5A">
          <w:rPr>
            <w:noProof/>
            <w:webHidden/>
          </w:rPr>
        </w:r>
        <w:r w:rsidR="00E23E5A">
          <w:rPr>
            <w:noProof/>
            <w:webHidden/>
          </w:rPr>
          <w:fldChar w:fldCharType="separate"/>
        </w:r>
        <w:r w:rsidR="00A04E94">
          <w:rPr>
            <w:noProof/>
            <w:webHidden/>
          </w:rPr>
          <w:t>2</w:t>
        </w:r>
        <w:r w:rsidR="00E23E5A">
          <w:rPr>
            <w:noProof/>
            <w:webHidden/>
          </w:rPr>
          <w:fldChar w:fldCharType="end"/>
        </w:r>
      </w:hyperlink>
    </w:p>
    <w:p w14:paraId="044498BE" w14:textId="056B0BCD" w:rsidR="00E23E5A" w:rsidRDefault="00E23E5A">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3634" w:history="1">
        <w:r w:rsidRPr="0098554F">
          <w:rPr>
            <w:rStyle w:val="Hyperlink"/>
            <w:noProof/>
          </w:rPr>
          <w:t>List of contributors</w:t>
        </w:r>
        <w:r>
          <w:rPr>
            <w:noProof/>
            <w:webHidden/>
          </w:rPr>
          <w:tab/>
        </w:r>
        <w:r>
          <w:rPr>
            <w:noProof/>
            <w:webHidden/>
          </w:rPr>
          <w:fldChar w:fldCharType="begin"/>
        </w:r>
        <w:r>
          <w:rPr>
            <w:noProof/>
            <w:webHidden/>
          </w:rPr>
          <w:instrText xml:space="preserve"> PAGEREF _Toc227323634 \h </w:instrText>
        </w:r>
        <w:r>
          <w:rPr>
            <w:noProof/>
            <w:webHidden/>
          </w:rPr>
        </w:r>
        <w:r>
          <w:rPr>
            <w:noProof/>
            <w:webHidden/>
          </w:rPr>
          <w:fldChar w:fldCharType="separate"/>
        </w:r>
        <w:r w:rsidR="00A04E94">
          <w:rPr>
            <w:noProof/>
            <w:webHidden/>
          </w:rPr>
          <w:t>3</w:t>
        </w:r>
        <w:r>
          <w:rPr>
            <w:noProof/>
            <w:webHidden/>
          </w:rPr>
          <w:fldChar w:fldCharType="end"/>
        </w:r>
      </w:hyperlink>
    </w:p>
    <w:p w14:paraId="56A45909" w14:textId="6AC9E983" w:rsidR="00E23E5A" w:rsidRDefault="00E23E5A">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3635" w:history="1">
        <w:r w:rsidRPr="0098554F">
          <w:rPr>
            <w:rStyle w:val="Hyperlink"/>
            <w:noProof/>
          </w:rPr>
          <w:t>Abstract</w:t>
        </w:r>
        <w:r>
          <w:rPr>
            <w:noProof/>
            <w:webHidden/>
          </w:rPr>
          <w:tab/>
        </w:r>
        <w:r>
          <w:rPr>
            <w:noProof/>
            <w:webHidden/>
          </w:rPr>
          <w:fldChar w:fldCharType="begin"/>
        </w:r>
        <w:r>
          <w:rPr>
            <w:noProof/>
            <w:webHidden/>
          </w:rPr>
          <w:instrText xml:space="preserve"> PAGEREF _Toc227323635 \h </w:instrText>
        </w:r>
        <w:r>
          <w:rPr>
            <w:noProof/>
            <w:webHidden/>
          </w:rPr>
        </w:r>
        <w:r>
          <w:rPr>
            <w:noProof/>
            <w:webHidden/>
          </w:rPr>
          <w:fldChar w:fldCharType="separate"/>
        </w:r>
        <w:r w:rsidR="00A04E94">
          <w:rPr>
            <w:noProof/>
            <w:webHidden/>
          </w:rPr>
          <w:t>4</w:t>
        </w:r>
        <w:r>
          <w:rPr>
            <w:noProof/>
            <w:webHidden/>
          </w:rPr>
          <w:fldChar w:fldCharType="end"/>
        </w:r>
      </w:hyperlink>
    </w:p>
    <w:p w14:paraId="79F887F5" w14:textId="0E8FAA76" w:rsidR="00E23E5A" w:rsidRDefault="00E23E5A">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636" w:history="1">
        <w:r w:rsidRPr="0098554F">
          <w:rPr>
            <w:rStyle w:val="Hyperlink"/>
            <w:noProof/>
          </w:rPr>
          <w:t>1.</w:t>
        </w:r>
        <w:r>
          <w:rPr>
            <w:rFonts w:asciiTheme="minorHAnsi" w:eastAsiaTheme="minorEastAsia" w:hAnsiTheme="minorHAnsi" w:cstheme="minorBidi"/>
            <w:noProof/>
            <w:kern w:val="2"/>
            <w:sz w:val="24"/>
            <w14:ligatures w14:val="standardContextual"/>
          </w:rPr>
          <w:tab/>
        </w:r>
        <w:r w:rsidRPr="0098554F">
          <w:rPr>
            <w:rStyle w:val="Hyperlink"/>
            <w:noProof/>
          </w:rPr>
          <w:t>Introduction</w:t>
        </w:r>
        <w:r>
          <w:rPr>
            <w:noProof/>
            <w:webHidden/>
          </w:rPr>
          <w:tab/>
        </w:r>
        <w:r>
          <w:rPr>
            <w:noProof/>
            <w:webHidden/>
          </w:rPr>
          <w:fldChar w:fldCharType="begin"/>
        </w:r>
        <w:r>
          <w:rPr>
            <w:noProof/>
            <w:webHidden/>
          </w:rPr>
          <w:instrText xml:space="preserve"> PAGEREF _Toc227323636 \h </w:instrText>
        </w:r>
        <w:r>
          <w:rPr>
            <w:noProof/>
            <w:webHidden/>
          </w:rPr>
        </w:r>
        <w:r>
          <w:rPr>
            <w:noProof/>
            <w:webHidden/>
          </w:rPr>
          <w:fldChar w:fldCharType="separate"/>
        </w:r>
        <w:r w:rsidR="00A04E94">
          <w:rPr>
            <w:noProof/>
            <w:webHidden/>
          </w:rPr>
          <w:t>4</w:t>
        </w:r>
        <w:r>
          <w:rPr>
            <w:noProof/>
            <w:webHidden/>
          </w:rPr>
          <w:fldChar w:fldCharType="end"/>
        </w:r>
      </w:hyperlink>
    </w:p>
    <w:p w14:paraId="4E84AC1A" w14:textId="4EC72114" w:rsidR="00E23E5A" w:rsidRDefault="00E23E5A">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637" w:history="1">
        <w:r w:rsidRPr="0098554F">
          <w:rPr>
            <w:rStyle w:val="Hyperlink"/>
            <w:noProof/>
          </w:rPr>
          <w:t>2.</w:t>
        </w:r>
        <w:r>
          <w:rPr>
            <w:rFonts w:asciiTheme="minorHAnsi" w:eastAsiaTheme="minorEastAsia" w:hAnsiTheme="minorHAnsi" w:cstheme="minorBidi"/>
            <w:noProof/>
            <w:kern w:val="2"/>
            <w:sz w:val="24"/>
            <w14:ligatures w14:val="standardContextual"/>
          </w:rPr>
          <w:tab/>
        </w:r>
        <w:r w:rsidRPr="0098554F">
          <w:rPr>
            <w:rStyle w:val="Hyperlink"/>
            <w:noProof/>
          </w:rPr>
          <w:t>Methods</w:t>
        </w:r>
        <w:r>
          <w:rPr>
            <w:noProof/>
            <w:webHidden/>
          </w:rPr>
          <w:tab/>
        </w:r>
        <w:r>
          <w:rPr>
            <w:noProof/>
            <w:webHidden/>
          </w:rPr>
          <w:fldChar w:fldCharType="begin"/>
        </w:r>
        <w:r>
          <w:rPr>
            <w:noProof/>
            <w:webHidden/>
          </w:rPr>
          <w:instrText xml:space="preserve"> PAGEREF _Toc227323637 \h </w:instrText>
        </w:r>
        <w:r>
          <w:rPr>
            <w:noProof/>
            <w:webHidden/>
          </w:rPr>
        </w:r>
        <w:r>
          <w:rPr>
            <w:noProof/>
            <w:webHidden/>
          </w:rPr>
          <w:fldChar w:fldCharType="separate"/>
        </w:r>
        <w:r w:rsidR="00A04E94">
          <w:rPr>
            <w:noProof/>
            <w:webHidden/>
          </w:rPr>
          <w:t>5</w:t>
        </w:r>
        <w:r>
          <w:rPr>
            <w:noProof/>
            <w:webHidden/>
          </w:rPr>
          <w:fldChar w:fldCharType="end"/>
        </w:r>
      </w:hyperlink>
    </w:p>
    <w:p w14:paraId="52CB4313" w14:textId="4637818F" w:rsidR="00E23E5A" w:rsidRDefault="00E23E5A">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638" w:history="1">
        <w:r w:rsidRPr="0098554F">
          <w:rPr>
            <w:rStyle w:val="Hyperlink"/>
            <w:noProof/>
          </w:rPr>
          <w:t>2.1</w:t>
        </w:r>
        <w:r>
          <w:rPr>
            <w:rFonts w:asciiTheme="minorHAnsi" w:eastAsiaTheme="minorEastAsia" w:hAnsiTheme="minorHAnsi" w:cstheme="minorBidi"/>
            <w:noProof/>
            <w:kern w:val="2"/>
            <w:sz w:val="24"/>
            <w14:ligatures w14:val="standardContextual"/>
          </w:rPr>
          <w:tab/>
        </w:r>
        <w:r w:rsidRPr="0098554F">
          <w:rPr>
            <w:rStyle w:val="Hyperlink"/>
            <w:noProof/>
          </w:rPr>
          <w:t>Site selection</w:t>
        </w:r>
        <w:r>
          <w:rPr>
            <w:noProof/>
            <w:webHidden/>
          </w:rPr>
          <w:tab/>
        </w:r>
        <w:r>
          <w:rPr>
            <w:noProof/>
            <w:webHidden/>
          </w:rPr>
          <w:fldChar w:fldCharType="begin"/>
        </w:r>
        <w:r>
          <w:rPr>
            <w:noProof/>
            <w:webHidden/>
          </w:rPr>
          <w:instrText xml:space="preserve"> PAGEREF _Toc227323638 \h </w:instrText>
        </w:r>
        <w:r>
          <w:rPr>
            <w:noProof/>
            <w:webHidden/>
          </w:rPr>
        </w:r>
        <w:r>
          <w:rPr>
            <w:noProof/>
            <w:webHidden/>
          </w:rPr>
          <w:fldChar w:fldCharType="separate"/>
        </w:r>
        <w:r w:rsidR="00A04E94">
          <w:rPr>
            <w:noProof/>
            <w:webHidden/>
          </w:rPr>
          <w:t>5</w:t>
        </w:r>
        <w:r>
          <w:rPr>
            <w:noProof/>
            <w:webHidden/>
          </w:rPr>
          <w:fldChar w:fldCharType="end"/>
        </w:r>
      </w:hyperlink>
    </w:p>
    <w:p w14:paraId="5AD923BD" w14:textId="6830C898" w:rsidR="00E23E5A" w:rsidRDefault="00E23E5A">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639" w:history="1">
        <w:r w:rsidRPr="0098554F">
          <w:rPr>
            <w:rStyle w:val="Hyperlink"/>
            <w:noProof/>
          </w:rPr>
          <w:t>2.2</w:t>
        </w:r>
        <w:r>
          <w:rPr>
            <w:rFonts w:asciiTheme="minorHAnsi" w:eastAsiaTheme="minorEastAsia" w:hAnsiTheme="minorHAnsi" w:cstheme="minorBidi"/>
            <w:noProof/>
            <w:kern w:val="2"/>
            <w:sz w:val="24"/>
            <w14:ligatures w14:val="standardContextual"/>
          </w:rPr>
          <w:tab/>
        </w:r>
        <w:r w:rsidRPr="0098554F">
          <w:rPr>
            <w:rStyle w:val="Hyperlink"/>
            <w:noProof/>
          </w:rPr>
          <w:t>Survey techniques</w:t>
        </w:r>
        <w:r>
          <w:rPr>
            <w:noProof/>
            <w:webHidden/>
          </w:rPr>
          <w:tab/>
        </w:r>
        <w:r>
          <w:rPr>
            <w:noProof/>
            <w:webHidden/>
          </w:rPr>
          <w:fldChar w:fldCharType="begin"/>
        </w:r>
        <w:r>
          <w:rPr>
            <w:noProof/>
            <w:webHidden/>
          </w:rPr>
          <w:instrText xml:space="preserve"> PAGEREF _Toc227323639 \h </w:instrText>
        </w:r>
        <w:r>
          <w:rPr>
            <w:noProof/>
            <w:webHidden/>
          </w:rPr>
        </w:r>
        <w:r>
          <w:rPr>
            <w:noProof/>
            <w:webHidden/>
          </w:rPr>
          <w:fldChar w:fldCharType="separate"/>
        </w:r>
        <w:r w:rsidR="00A04E94">
          <w:rPr>
            <w:noProof/>
            <w:webHidden/>
          </w:rPr>
          <w:t>6</w:t>
        </w:r>
        <w:r>
          <w:rPr>
            <w:noProof/>
            <w:webHidden/>
          </w:rPr>
          <w:fldChar w:fldCharType="end"/>
        </w:r>
      </w:hyperlink>
    </w:p>
    <w:p w14:paraId="573D02D1" w14:textId="504DB766" w:rsidR="00E23E5A" w:rsidRDefault="00E23E5A">
      <w:pPr>
        <w:pStyle w:val="TOC3"/>
        <w:tabs>
          <w:tab w:val="right" w:leader="dot" w:pos="9174"/>
        </w:tabs>
        <w:rPr>
          <w:rFonts w:asciiTheme="minorHAnsi" w:eastAsiaTheme="minorEastAsia" w:hAnsiTheme="minorHAnsi" w:cstheme="minorBidi"/>
          <w:noProof/>
          <w:kern w:val="2"/>
          <w:sz w:val="24"/>
          <w14:ligatures w14:val="standardContextual"/>
        </w:rPr>
      </w:pPr>
      <w:hyperlink w:anchor="_Toc227323640" w:history="1">
        <w:r w:rsidRPr="0098554F">
          <w:rPr>
            <w:rStyle w:val="Hyperlink"/>
            <w:noProof/>
          </w:rPr>
          <w:t>2.2.1 Methods used at standard survey sites</w:t>
        </w:r>
        <w:r>
          <w:rPr>
            <w:noProof/>
            <w:webHidden/>
          </w:rPr>
          <w:tab/>
        </w:r>
        <w:r>
          <w:rPr>
            <w:noProof/>
            <w:webHidden/>
          </w:rPr>
          <w:fldChar w:fldCharType="begin"/>
        </w:r>
        <w:r>
          <w:rPr>
            <w:noProof/>
            <w:webHidden/>
          </w:rPr>
          <w:instrText xml:space="preserve"> PAGEREF _Toc227323640 \h </w:instrText>
        </w:r>
        <w:r>
          <w:rPr>
            <w:noProof/>
            <w:webHidden/>
          </w:rPr>
        </w:r>
        <w:r>
          <w:rPr>
            <w:noProof/>
            <w:webHidden/>
          </w:rPr>
          <w:fldChar w:fldCharType="separate"/>
        </w:r>
        <w:r w:rsidR="00A04E94">
          <w:rPr>
            <w:noProof/>
            <w:webHidden/>
          </w:rPr>
          <w:t>7</w:t>
        </w:r>
        <w:r>
          <w:rPr>
            <w:noProof/>
            <w:webHidden/>
          </w:rPr>
          <w:fldChar w:fldCharType="end"/>
        </w:r>
      </w:hyperlink>
    </w:p>
    <w:p w14:paraId="5AA2011D" w14:textId="16EF533D" w:rsidR="00E23E5A" w:rsidRDefault="00E23E5A">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641" w:history="1">
        <w:r w:rsidRPr="0098554F">
          <w:rPr>
            <w:rStyle w:val="Hyperlink"/>
            <w:noProof/>
          </w:rPr>
          <w:t>2.3</w:t>
        </w:r>
        <w:r>
          <w:rPr>
            <w:rFonts w:asciiTheme="minorHAnsi" w:eastAsiaTheme="minorEastAsia" w:hAnsiTheme="minorHAnsi" w:cstheme="minorBidi"/>
            <w:noProof/>
            <w:kern w:val="2"/>
            <w:sz w:val="24"/>
            <w14:ligatures w14:val="standardContextual"/>
          </w:rPr>
          <w:tab/>
        </w:r>
        <w:r w:rsidRPr="0098554F">
          <w:rPr>
            <w:rStyle w:val="Hyperlink"/>
            <w:noProof/>
          </w:rPr>
          <w:t>Identifying the collections</w:t>
        </w:r>
        <w:r>
          <w:rPr>
            <w:noProof/>
            <w:webHidden/>
          </w:rPr>
          <w:tab/>
        </w:r>
        <w:r>
          <w:rPr>
            <w:noProof/>
            <w:webHidden/>
          </w:rPr>
          <w:fldChar w:fldCharType="begin"/>
        </w:r>
        <w:r>
          <w:rPr>
            <w:noProof/>
            <w:webHidden/>
          </w:rPr>
          <w:instrText xml:space="preserve"> PAGEREF _Toc227323641 \h </w:instrText>
        </w:r>
        <w:r>
          <w:rPr>
            <w:noProof/>
            <w:webHidden/>
          </w:rPr>
        </w:r>
        <w:r>
          <w:rPr>
            <w:noProof/>
            <w:webHidden/>
          </w:rPr>
          <w:fldChar w:fldCharType="separate"/>
        </w:r>
        <w:r w:rsidR="00A04E94">
          <w:rPr>
            <w:noProof/>
            <w:webHidden/>
          </w:rPr>
          <w:t>7</w:t>
        </w:r>
        <w:r>
          <w:rPr>
            <w:noProof/>
            <w:webHidden/>
          </w:rPr>
          <w:fldChar w:fldCharType="end"/>
        </w:r>
      </w:hyperlink>
    </w:p>
    <w:p w14:paraId="141192AD" w14:textId="4FD15D84" w:rsidR="00E23E5A" w:rsidRDefault="00E23E5A">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642" w:history="1">
        <w:r w:rsidRPr="0098554F">
          <w:rPr>
            <w:rStyle w:val="Hyperlink"/>
            <w:noProof/>
          </w:rPr>
          <w:t>3.</w:t>
        </w:r>
        <w:r>
          <w:rPr>
            <w:rFonts w:asciiTheme="minorHAnsi" w:eastAsiaTheme="minorEastAsia" w:hAnsiTheme="minorHAnsi" w:cstheme="minorBidi"/>
            <w:noProof/>
            <w:kern w:val="2"/>
            <w:sz w:val="24"/>
            <w14:ligatures w14:val="standardContextual"/>
          </w:rPr>
          <w:tab/>
        </w:r>
        <w:r w:rsidRPr="0098554F">
          <w:rPr>
            <w:rStyle w:val="Hyperlink"/>
            <w:noProof/>
          </w:rPr>
          <w:t>Results and Discussion</w:t>
        </w:r>
        <w:r>
          <w:rPr>
            <w:noProof/>
            <w:webHidden/>
          </w:rPr>
          <w:tab/>
        </w:r>
        <w:r>
          <w:rPr>
            <w:noProof/>
            <w:webHidden/>
          </w:rPr>
          <w:fldChar w:fldCharType="begin"/>
        </w:r>
        <w:r>
          <w:rPr>
            <w:noProof/>
            <w:webHidden/>
          </w:rPr>
          <w:instrText xml:space="preserve"> PAGEREF _Toc227323642 \h </w:instrText>
        </w:r>
        <w:r>
          <w:rPr>
            <w:noProof/>
            <w:webHidden/>
          </w:rPr>
        </w:r>
        <w:r>
          <w:rPr>
            <w:noProof/>
            <w:webHidden/>
          </w:rPr>
          <w:fldChar w:fldCharType="separate"/>
        </w:r>
        <w:r w:rsidR="00A04E94">
          <w:rPr>
            <w:noProof/>
            <w:webHidden/>
          </w:rPr>
          <w:t>8</w:t>
        </w:r>
        <w:r>
          <w:rPr>
            <w:noProof/>
            <w:webHidden/>
          </w:rPr>
          <w:fldChar w:fldCharType="end"/>
        </w:r>
      </w:hyperlink>
    </w:p>
    <w:p w14:paraId="0134A1DC" w14:textId="6D334836" w:rsidR="00E23E5A" w:rsidRDefault="00E23E5A">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643" w:history="1">
        <w:r w:rsidRPr="0098554F">
          <w:rPr>
            <w:rStyle w:val="Hyperlink"/>
            <w:noProof/>
          </w:rPr>
          <w:t>3.1</w:t>
        </w:r>
        <w:r>
          <w:rPr>
            <w:rFonts w:asciiTheme="minorHAnsi" w:eastAsiaTheme="minorEastAsia" w:hAnsiTheme="minorHAnsi" w:cstheme="minorBidi"/>
            <w:noProof/>
            <w:kern w:val="2"/>
            <w:sz w:val="24"/>
            <w14:ligatures w14:val="standardContextual"/>
          </w:rPr>
          <w:tab/>
        </w:r>
        <w:r w:rsidRPr="0098554F">
          <w:rPr>
            <w:rStyle w:val="Hyperlink"/>
            <w:noProof/>
          </w:rPr>
          <w:t>Un-named or not formalised taxa</w:t>
        </w:r>
        <w:r>
          <w:rPr>
            <w:noProof/>
            <w:webHidden/>
          </w:rPr>
          <w:tab/>
        </w:r>
        <w:r>
          <w:rPr>
            <w:noProof/>
            <w:webHidden/>
          </w:rPr>
          <w:fldChar w:fldCharType="begin"/>
        </w:r>
        <w:r>
          <w:rPr>
            <w:noProof/>
            <w:webHidden/>
          </w:rPr>
          <w:instrText xml:space="preserve"> PAGEREF _Toc227323643 \h </w:instrText>
        </w:r>
        <w:r>
          <w:rPr>
            <w:noProof/>
            <w:webHidden/>
          </w:rPr>
        </w:r>
        <w:r>
          <w:rPr>
            <w:noProof/>
            <w:webHidden/>
          </w:rPr>
          <w:fldChar w:fldCharType="separate"/>
        </w:r>
        <w:r w:rsidR="00A04E94">
          <w:rPr>
            <w:noProof/>
            <w:webHidden/>
          </w:rPr>
          <w:t>8</w:t>
        </w:r>
        <w:r>
          <w:rPr>
            <w:noProof/>
            <w:webHidden/>
          </w:rPr>
          <w:fldChar w:fldCharType="end"/>
        </w:r>
      </w:hyperlink>
    </w:p>
    <w:p w14:paraId="5B323270" w14:textId="609A9BDA" w:rsidR="00E23E5A" w:rsidRDefault="00E23E5A">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644" w:history="1">
        <w:r w:rsidRPr="0098554F">
          <w:rPr>
            <w:rStyle w:val="Hyperlink"/>
            <w:noProof/>
          </w:rPr>
          <w:t>3.2</w:t>
        </w:r>
        <w:r>
          <w:rPr>
            <w:rFonts w:asciiTheme="minorHAnsi" w:eastAsiaTheme="minorEastAsia" w:hAnsiTheme="minorHAnsi" w:cstheme="minorBidi"/>
            <w:noProof/>
            <w:kern w:val="2"/>
            <w:sz w:val="24"/>
            <w14:ligatures w14:val="standardContextual"/>
          </w:rPr>
          <w:tab/>
        </w:r>
        <w:r w:rsidRPr="0098554F">
          <w:rPr>
            <w:rStyle w:val="Hyperlink"/>
            <w:noProof/>
          </w:rPr>
          <w:t>Species new to science</w:t>
        </w:r>
        <w:r>
          <w:rPr>
            <w:noProof/>
            <w:webHidden/>
          </w:rPr>
          <w:tab/>
        </w:r>
        <w:r>
          <w:rPr>
            <w:noProof/>
            <w:webHidden/>
          </w:rPr>
          <w:fldChar w:fldCharType="begin"/>
        </w:r>
        <w:r>
          <w:rPr>
            <w:noProof/>
            <w:webHidden/>
          </w:rPr>
          <w:instrText xml:space="preserve"> PAGEREF _Toc227323644 \h </w:instrText>
        </w:r>
        <w:r>
          <w:rPr>
            <w:noProof/>
            <w:webHidden/>
          </w:rPr>
        </w:r>
        <w:r>
          <w:rPr>
            <w:noProof/>
            <w:webHidden/>
          </w:rPr>
          <w:fldChar w:fldCharType="separate"/>
        </w:r>
        <w:r w:rsidR="00A04E94">
          <w:rPr>
            <w:noProof/>
            <w:webHidden/>
          </w:rPr>
          <w:t>19</w:t>
        </w:r>
        <w:r>
          <w:rPr>
            <w:noProof/>
            <w:webHidden/>
          </w:rPr>
          <w:fldChar w:fldCharType="end"/>
        </w:r>
      </w:hyperlink>
    </w:p>
    <w:p w14:paraId="2FC5D166" w14:textId="5F7B8B30" w:rsidR="00E23E5A" w:rsidRDefault="00E23E5A">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645" w:history="1">
        <w:r w:rsidRPr="0098554F">
          <w:rPr>
            <w:rStyle w:val="Hyperlink"/>
            <w:noProof/>
          </w:rPr>
          <w:t>3.3</w:t>
        </w:r>
        <w:r>
          <w:rPr>
            <w:rFonts w:asciiTheme="minorHAnsi" w:eastAsiaTheme="minorEastAsia" w:hAnsiTheme="minorHAnsi" w:cstheme="minorBidi"/>
            <w:noProof/>
            <w:kern w:val="2"/>
            <w:sz w:val="24"/>
            <w14:ligatures w14:val="standardContextual"/>
          </w:rPr>
          <w:tab/>
        </w:r>
        <w:r w:rsidRPr="0098554F">
          <w:rPr>
            <w:rStyle w:val="Hyperlink"/>
            <w:noProof/>
          </w:rPr>
          <w:t>Introduced species</w:t>
        </w:r>
        <w:r>
          <w:rPr>
            <w:noProof/>
            <w:webHidden/>
          </w:rPr>
          <w:tab/>
        </w:r>
        <w:r>
          <w:rPr>
            <w:noProof/>
            <w:webHidden/>
          </w:rPr>
          <w:fldChar w:fldCharType="begin"/>
        </w:r>
        <w:r>
          <w:rPr>
            <w:noProof/>
            <w:webHidden/>
          </w:rPr>
          <w:instrText xml:space="preserve"> PAGEREF _Toc227323645 \h </w:instrText>
        </w:r>
        <w:r>
          <w:rPr>
            <w:noProof/>
            <w:webHidden/>
          </w:rPr>
        </w:r>
        <w:r>
          <w:rPr>
            <w:noProof/>
            <w:webHidden/>
          </w:rPr>
          <w:fldChar w:fldCharType="separate"/>
        </w:r>
        <w:r w:rsidR="00A04E94">
          <w:rPr>
            <w:noProof/>
            <w:webHidden/>
          </w:rPr>
          <w:t>19</w:t>
        </w:r>
        <w:r>
          <w:rPr>
            <w:noProof/>
            <w:webHidden/>
          </w:rPr>
          <w:fldChar w:fldCharType="end"/>
        </w:r>
      </w:hyperlink>
    </w:p>
    <w:p w14:paraId="52FF0BC6" w14:textId="52A57DA8" w:rsidR="00E23E5A" w:rsidRDefault="00E23E5A">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646" w:history="1">
        <w:r w:rsidRPr="0098554F">
          <w:rPr>
            <w:rStyle w:val="Hyperlink"/>
            <w:noProof/>
          </w:rPr>
          <w:t>3.4</w:t>
        </w:r>
        <w:r>
          <w:rPr>
            <w:rFonts w:asciiTheme="minorHAnsi" w:eastAsiaTheme="minorEastAsia" w:hAnsiTheme="minorHAnsi" w:cstheme="minorBidi"/>
            <w:noProof/>
            <w:kern w:val="2"/>
            <w:sz w:val="24"/>
            <w14:ligatures w14:val="standardContextual"/>
          </w:rPr>
          <w:tab/>
        </w:r>
        <w:r w:rsidRPr="0098554F">
          <w:rPr>
            <w:rStyle w:val="Hyperlink"/>
            <w:noProof/>
          </w:rPr>
          <w:t>Threatened species</w:t>
        </w:r>
        <w:r>
          <w:rPr>
            <w:noProof/>
            <w:webHidden/>
          </w:rPr>
          <w:tab/>
        </w:r>
        <w:r>
          <w:rPr>
            <w:noProof/>
            <w:webHidden/>
          </w:rPr>
          <w:fldChar w:fldCharType="begin"/>
        </w:r>
        <w:r>
          <w:rPr>
            <w:noProof/>
            <w:webHidden/>
          </w:rPr>
          <w:instrText xml:space="preserve"> PAGEREF _Toc227323646 \h </w:instrText>
        </w:r>
        <w:r>
          <w:rPr>
            <w:noProof/>
            <w:webHidden/>
          </w:rPr>
        </w:r>
        <w:r>
          <w:rPr>
            <w:noProof/>
            <w:webHidden/>
          </w:rPr>
          <w:fldChar w:fldCharType="separate"/>
        </w:r>
        <w:r w:rsidR="00A04E94">
          <w:rPr>
            <w:noProof/>
            <w:webHidden/>
          </w:rPr>
          <w:t>20</w:t>
        </w:r>
        <w:r>
          <w:rPr>
            <w:noProof/>
            <w:webHidden/>
          </w:rPr>
          <w:fldChar w:fldCharType="end"/>
        </w:r>
      </w:hyperlink>
    </w:p>
    <w:p w14:paraId="1D737CFB" w14:textId="70EF719F" w:rsidR="00E23E5A" w:rsidRDefault="00E23E5A">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647" w:history="1">
        <w:r w:rsidRPr="0098554F">
          <w:rPr>
            <w:rStyle w:val="Hyperlink"/>
            <w:noProof/>
          </w:rPr>
          <w:t xml:space="preserve">3.5 </w:t>
        </w:r>
        <w:r>
          <w:rPr>
            <w:rFonts w:asciiTheme="minorHAnsi" w:eastAsiaTheme="minorEastAsia" w:hAnsiTheme="minorHAnsi" w:cstheme="minorBidi"/>
            <w:noProof/>
            <w:kern w:val="2"/>
            <w:sz w:val="24"/>
            <w14:ligatures w14:val="standardContextual"/>
          </w:rPr>
          <w:tab/>
        </w:r>
        <w:r w:rsidRPr="0098554F">
          <w:rPr>
            <w:rStyle w:val="Hyperlink"/>
            <w:noProof/>
          </w:rPr>
          <w:t>Range extensions</w:t>
        </w:r>
        <w:r>
          <w:rPr>
            <w:noProof/>
            <w:webHidden/>
          </w:rPr>
          <w:tab/>
        </w:r>
        <w:r>
          <w:rPr>
            <w:noProof/>
            <w:webHidden/>
          </w:rPr>
          <w:fldChar w:fldCharType="begin"/>
        </w:r>
        <w:r>
          <w:rPr>
            <w:noProof/>
            <w:webHidden/>
          </w:rPr>
          <w:instrText xml:space="preserve"> PAGEREF _Toc227323647 \h </w:instrText>
        </w:r>
        <w:r>
          <w:rPr>
            <w:noProof/>
            <w:webHidden/>
          </w:rPr>
        </w:r>
        <w:r>
          <w:rPr>
            <w:noProof/>
            <w:webHidden/>
          </w:rPr>
          <w:fldChar w:fldCharType="separate"/>
        </w:r>
        <w:r w:rsidR="00A04E94">
          <w:rPr>
            <w:noProof/>
            <w:webHidden/>
          </w:rPr>
          <w:t>20</w:t>
        </w:r>
        <w:r>
          <w:rPr>
            <w:noProof/>
            <w:webHidden/>
          </w:rPr>
          <w:fldChar w:fldCharType="end"/>
        </w:r>
      </w:hyperlink>
    </w:p>
    <w:p w14:paraId="728E58AF" w14:textId="2E03F011" w:rsidR="00E23E5A" w:rsidRDefault="00E23E5A">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3648" w:history="1">
        <w:r w:rsidRPr="0098554F">
          <w:rPr>
            <w:rStyle w:val="Hyperlink"/>
            <w:noProof/>
          </w:rPr>
          <w:t>3.6</w:t>
        </w:r>
        <w:r>
          <w:rPr>
            <w:rFonts w:asciiTheme="minorHAnsi" w:eastAsiaTheme="minorEastAsia" w:hAnsiTheme="minorHAnsi" w:cstheme="minorBidi"/>
            <w:noProof/>
            <w:kern w:val="2"/>
            <w:sz w:val="24"/>
            <w14:ligatures w14:val="standardContextual"/>
          </w:rPr>
          <w:tab/>
        </w:r>
        <w:r w:rsidRPr="0098554F">
          <w:rPr>
            <w:rStyle w:val="Hyperlink"/>
            <w:noProof/>
          </w:rPr>
          <w:t>Genetic information</w:t>
        </w:r>
        <w:r>
          <w:rPr>
            <w:noProof/>
            <w:webHidden/>
          </w:rPr>
          <w:tab/>
        </w:r>
        <w:r>
          <w:rPr>
            <w:noProof/>
            <w:webHidden/>
          </w:rPr>
          <w:fldChar w:fldCharType="begin"/>
        </w:r>
        <w:r>
          <w:rPr>
            <w:noProof/>
            <w:webHidden/>
          </w:rPr>
          <w:instrText xml:space="preserve"> PAGEREF _Toc227323648 \h </w:instrText>
        </w:r>
        <w:r>
          <w:rPr>
            <w:noProof/>
            <w:webHidden/>
          </w:rPr>
        </w:r>
        <w:r>
          <w:rPr>
            <w:noProof/>
            <w:webHidden/>
          </w:rPr>
          <w:fldChar w:fldCharType="separate"/>
        </w:r>
        <w:r w:rsidR="00A04E94">
          <w:rPr>
            <w:noProof/>
            <w:webHidden/>
          </w:rPr>
          <w:t>21</w:t>
        </w:r>
        <w:r>
          <w:rPr>
            <w:noProof/>
            <w:webHidden/>
          </w:rPr>
          <w:fldChar w:fldCharType="end"/>
        </w:r>
      </w:hyperlink>
    </w:p>
    <w:p w14:paraId="59ED37EB" w14:textId="4E7632A3" w:rsidR="00E23E5A" w:rsidRDefault="00E23E5A">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649" w:history="1">
        <w:r w:rsidRPr="0098554F">
          <w:rPr>
            <w:rStyle w:val="Hyperlink"/>
            <w:noProof/>
          </w:rPr>
          <w:t>4.</w:t>
        </w:r>
        <w:r>
          <w:rPr>
            <w:rFonts w:asciiTheme="minorHAnsi" w:eastAsiaTheme="minorEastAsia" w:hAnsiTheme="minorHAnsi" w:cstheme="minorBidi"/>
            <w:noProof/>
            <w:kern w:val="2"/>
            <w:sz w:val="24"/>
            <w14:ligatures w14:val="standardContextual"/>
          </w:rPr>
          <w:tab/>
        </w:r>
        <w:r w:rsidRPr="0098554F">
          <w:rPr>
            <w:rStyle w:val="Hyperlink"/>
            <w:noProof/>
          </w:rPr>
          <w:t>Information on species lists</w:t>
        </w:r>
        <w:r>
          <w:rPr>
            <w:noProof/>
            <w:webHidden/>
          </w:rPr>
          <w:tab/>
        </w:r>
        <w:r>
          <w:rPr>
            <w:noProof/>
            <w:webHidden/>
          </w:rPr>
          <w:fldChar w:fldCharType="begin"/>
        </w:r>
        <w:r>
          <w:rPr>
            <w:noProof/>
            <w:webHidden/>
          </w:rPr>
          <w:instrText xml:space="preserve"> PAGEREF _Toc227323649 \h </w:instrText>
        </w:r>
        <w:r>
          <w:rPr>
            <w:noProof/>
            <w:webHidden/>
          </w:rPr>
        </w:r>
        <w:r>
          <w:rPr>
            <w:noProof/>
            <w:webHidden/>
          </w:rPr>
          <w:fldChar w:fldCharType="separate"/>
        </w:r>
        <w:r w:rsidR="00A04E94">
          <w:rPr>
            <w:noProof/>
            <w:webHidden/>
          </w:rPr>
          <w:t>22</w:t>
        </w:r>
        <w:r>
          <w:rPr>
            <w:noProof/>
            <w:webHidden/>
          </w:rPr>
          <w:fldChar w:fldCharType="end"/>
        </w:r>
      </w:hyperlink>
    </w:p>
    <w:p w14:paraId="7C87266F" w14:textId="2E8FB897" w:rsidR="00E23E5A" w:rsidRDefault="00E23E5A">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650" w:history="1">
        <w:r w:rsidRPr="0098554F">
          <w:rPr>
            <w:rStyle w:val="Hyperlink"/>
            <w:noProof/>
          </w:rPr>
          <w:t>5.</w:t>
        </w:r>
        <w:r>
          <w:rPr>
            <w:rFonts w:asciiTheme="minorHAnsi" w:eastAsiaTheme="minorEastAsia" w:hAnsiTheme="minorHAnsi" w:cstheme="minorBidi"/>
            <w:noProof/>
            <w:kern w:val="2"/>
            <w:sz w:val="24"/>
            <w14:ligatures w14:val="standardContextual"/>
          </w:rPr>
          <w:tab/>
        </w:r>
        <w:r w:rsidRPr="0098554F">
          <w:rPr>
            <w:rStyle w:val="Hyperlink"/>
            <w:noProof/>
          </w:rPr>
          <w:t>Information for land managers</w:t>
        </w:r>
        <w:r>
          <w:rPr>
            <w:noProof/>
            <w:webHidden/>
          </w:rPr>
          <w:tab/>
        </w:r>
        <w:r>
          <w:rPr>
            <w:noProof/>
            <w:webHidden/>
          </w:rPr>
          <w:fldChar w:fldCharType="begin"/>
        </w:r>
        <w:r>
          <w:rPr>
            <w:noProof/>
            <w:webHidden/>
          </w:rPr>
          <w:instrText xml:space="preserve"> PAGEREF _Toc227323650 \h </w:instrText>
        </w:r>
        <w:r>
          <w:rPr>
            <w:noProof/>
            <w:webHidden/>
          </w:rPr>
        </w:r>
        <w:r>
          <w:rPr>
            <w:noProof/>
            <w:webHidden/>
          </w:rPr>
          <w:fldChar w:fldCharType="separate"/>
        </w:r>
        <w:r w:rsidR="00A04E94">
          <w:rPr>
            <w:noProof/>
            <w:webHidden/>
          </w:rPr>
          <w:t>22</w:t>
        </w:r>
        <w:r>
          <w:rPr>
            <w:noProof/>
            <w:webHidden/>
          </w:rPr>
          <w:fldChar w:fldCharType="end"/>
        </w:r>
      </w:hyperlink>
    </w:p>
    <w:p w14:paraId="67DA5806" w14:textId="2D68E1BE" w:rsidR="00E23E5A" w:rsidRDefault="00E23E5A">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651" w:history="1">
        <w:r w:rsidRPr="0098554F">
          <w:rPr>
            <w:rStyle w:val="Hyperlink"/>
            <w:noProof/>
          </w:rPr>
          <w:t>6.</w:t>
        </w:r>
        <w:r>
          <w:rPr>
            <w:rFonts w:asciiTheme="minorHAnsi" w:eastAsiaTheme="minorEastAsia" w:hAnsiTheme="minorHAnsi" w:cstheme="minorBidi"/>
            <w:noProof/>
            <w:kern w:val="2"/>
            <w:sz w:val="24"/>
            <w14:ligatures w14:val="standardContextual"/>
          </w:rPr>
          <w:tab/>
        </w:r>
        <w:r w:rsidRPr="0098554F">
          <w:rPr>
            <w:rStyle w:val="Hyperlink"/>
            <w:noProof/>
          </w:rPr>
          <w:t>Other significant findings</w:t>
        </w:r>
        <w:r>
          <w:rPr>
            <w:noProof/>
            <w:webHidden/>
          </w:rPr>
          <w:tab/>
        </w:r>
        <w:r>
          <w:rPr>
            <w:noProof/>
            <w:webHidden/>
          </w:rPr>
          <w:fldChar w:fldCharType="begin"/>
        </w:r>
        <w:r>
          <w:rPr>
            <w:noProof/>
            <w:webHidden/>
          </w:rPr>
          <w:instrText xml:space="preserve"> PAGEREF _Toc227323651 \h </w:instrText>
        </w:r>
        <w:r>
          <w:rPr>
            <w:noProof/>
            <w:webHidden/>
          </w:rPr>
        </w:r>
        <w:r>
          <w:rPr>
            <w:noProof/>
            <w:webHidden/>
          </w:rPr>
          <w:fldChar w:fldCharType="separate"/>
        </w:r>
        <w:r w:rsidR="00A04E94">
          <w:rPr>
            <w:noProof/>
            <w:webHidden/>
          </w:rPr>
          <w:t>22</w:t>
        </w:r>
        <w:r>
          <w:rPr>
            <w:noProof/>
            <w:webHidden/>
          </w:rPr>
          <w:fldChar w:fldCharType="end"/>
        </w:r>
      </w:hyperlink>
    </w:p>
    <w:p w14:paraId="3E6FC701" w14:textId="0D00E36C" w:rsidR="00E23E5A" w:rsidRDefault="00E23E5A">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3652" w:history="1">
        <w:r w:rsidRPr="0098554F">
          <w:rPr>
            <w:rStyle w:val="Hyperlink"/>
            <w:noProof/>
          </w:rPr>
          <w:t>7.</w:t>
        </w:r>
        <w:r>
          <w:rPr>
            <w:rFonts w:asciiTheme="minorHAnsi" w:eastAsiaTheme="minorEastAsia" w:hAnsiTheme="minorHAnsi" w:cstheme="minorBidi"/>
            <w:noProof/>
            <w:kern w:val="2"/>
            <w:sz w:val="24"/>
            <w14:ligatures w14:val="standardContextual"/>
          </w:rPr>
          <w:tab/>
        </w:r>
        <w:r w:rsidRPr="0098554F">
          <w:rPr>
            <w:rStyle w:val="Hyperlink"/>
            <w:noProof/>
          </w:rPr>
          <w:t>Conclusions</w:t>
        </w:r>
        <w:r>
          <w:rPr>
            <w:noProof/>
            <w:webHidden/>
          </w:rPr>
          <w:tab/>
        </w:r>
        <w:r>
          <w:rPr>
            <w:noProof/>
            <w:webHidden/>
          </w:rPr>
          <w:fldChar w:fldCharType="begin"/>
        </w:r>
        <w:r>
          <w:rPr>
            <w:noProof/>
            <w:webHidden/>
          </w:rPr>
          <w:instrText xml:space="preserve"> PAGEREF _Toc227323652 \h </w:instrText>
        </w:r>
        <w:r>
          <w:rPr>
            <w:noProof/>
            <w:webHidden/>
          </w:rPr>
        </w:r>
        <w:r>
          <w:rPr>
            <w:noProof/>
            <w:webHidden/>
          </w:rPr>
          <w:fldChar w:fldCharType="separate"/>
        </w:r>
        <w:r w:rsidR="00A04E94">
          <w:rPr>
            <w:noProof/>
            <w:webHidden/>
          </w:rPr>
          <w:t>22</w:t>
        </w:r>
        <w:r>
          <w:rPr>
            <w:noProof/>
            <w:webHidden/>
          </w:rPr>
          <w:fldChar w:fldCharType="end"/>
        </w:r>
      </w:hyperlink>
    </w:p>
    <w:p w14:paraId="61324F9F" w14:textId="78339005" w:rsidR="00E23E5A" w:rsidRDefault="00E23E5A">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3653" w:history="1">
        <w:r w:rsidRPr="0098554F">
          <w:rPr>
            <w:rStyle w:val="Hyperlink"/>
            <w:noProof/>
          </w:rPr>
          <w:t>Acknowledgements</w:t>
        </w:r>
        <w:r>
          <w:rPr>
            <w:noProof/>
            <w:webHidden/>
          </w:rPr>
          <w:tab/>
        </w:r>
        <w:r>
          <w:rPr>
            <w:noProof/>
            <w:webHidden/>
          </w:rPr>
          <w:fldChar w:fldCharType="begin"/>
        </w:r>
        <w:r>
          <w:rPr>
            <w:noProof/>
            <w:webHidden/>
          </w:rPr>
          <w:instrText xml:space="preserve"> PAGEREF _Toc227323653 \h </w:instrText>
        </w:r>
        <w:r>
          <w:rPr>
            <w:noProof/>
            <w:webHidden/>
          </w:rPr>
        </w:r>
        <w:r>
          <w:rPr>
            <w:noProof/>
            <w:webHidden/>
          </w:rPr>
          <w:fldChar w:fldCharType="separate"/>
        </w:r>
        <w:r w:rsidR="00A04E94">
          <w:rPr>
            <w:noProof/>
            <w:webHidden/>
          </w:rPr>
          <w:t>23</w:t>
        </w:r>
        <w:r>
          <w:rPr>
            <w:noProof/>
            <w:webHidden/>
          </w:rPr>
          <w:fldChar w:fldCharType="end"/>
        </w:r>
      </w:hyperlink>
    </w:p>
    <w:p w14:paraId="622573EE" w14:textId="597B3708" w:rsidR="00E23E5A" w:rsidRDefault="00E23E5A">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3654" w:history="1">
        <w:r w:rsidRPr="0098554F">
          <w:rPr>
            <w:rStyle w:val="Hyperlink"/>
            <w:noProof/>
          </w:rPr>
          <w:t>References</w:t>
        </w:r>
        <w:r>
          <w:rPr>
            <w:noProof/>
            <w:webHidden/>
          </w:rPr>
          <w:tab/>
        </w:r>
        <w:r>
          <w:rPr>
            <w:noProof/>
            <w:webHidden/>
          </w:rPr>
          <w:fldChar w:fldCharType="begin"/>
        </w:r>
        <w:r>
          <w:rPr>
            <w:noProof/>
            <w:webHidden/>
          </w:rPr>
          <w:instrText xml:space="preserve"> PAGEREF _Toc227323654 \h </w:instrText>
        </w:r>
        <w:r>
          <w:rPr>
            <w:noProof/>
            <w:webHidden/>
          </w:rPr>
        </w:r>
        <w:r>
          <w:rPr>
            <w:noProof/>
            <w:webHidden/>
          </w:rPr>
          <w:fldChar w:fldCharType="separate"/>
        </w:r>
        <w:r w:rsidR="00A04E94">
          <w:rPr>
            <w:noProof/>
            <w:webHidden/>
          </w:rPr>
          <w:t>24</w:t>
        </w:r>
        <w:r>
          <w:rPr>
            <w:noProof/>
            <w:webHidden/>
          </w:rPr>
          <w:fldChar w:fldCharType="end"/>
        </w:r>
      </w:hyperlink>
    </w:p>
    <w:p w14:paraId="51DD6440" w14:textId="476ABBCD" w:rsidR="00E23E5A" w:rsidRDefault="00E23E5A">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3655" w:history="1">
        <w:r w:rsidRPr="0098554F">
          <w:rPr>
            <w:rStyle w:val="Hyperlink"/>
            <w:noProof/>
          </w:rPr>
          <w:t>Appendices</w:t>
        </w:r>
        <w:r>
          <w:rPr>
            <w:noProof/>
            <w:webHidden/>
          </w:rPr>
          <w:tab/>
        </w:r>
        <w:r>
          <w:rPr>
            <w:noProof/>
            <w:webHidden/>
          </w:rPr>
          <w:fldChar w:fldCharType="begin"/>
        </w:r>
        <w:r>
          <w:rPr>
            <w:noProof/>
            <w:webHidden/>
          </w:rPr>
          <w:instrText xml:space="preserve"> PAGEREF _Toc227323655 \h </w:instrText>
        </w:r>
        <w:r>
          <w:rPr>
            <w:noProof/>
            <w:webHidden/>
          </w:rPr>
        </w:r>
        <w:r>
          <w:rPr>
            <w:noProof/>
            <w:webHidden/>
          </w:rPr>
          <w:fldChar w:fldCharType="separate"/>
        </w:r>
        <w:r w:rsidR="00A04E94">
          <w:rPr>
            <w:noProof/>
            <w:webHidden/>
          </w:rPr>
          <w:t>25</w:t>
        </w:r>
        <w:r>
          <w:rPr>
            <w:noProof/>
            <w:webHidden/>
          </w:rPr>
          <w:fldChar w:fldCharType="end"/>
        </w:r>
      </w:hyperlink>
    </w:p>
    <w:p w14:paraId="355BCF94" w14:textId="54273ABC" w:rsidR="00E23E5A" w:rsidRDefault="00E23E5A">
      <w:pPr>
        <w:pStyle w:val="TOC2"/>
        <w:tabs>
          <w:tab w:val="right" w:leader="dot" w:pos="9174"/>
        </w:tabs>
        <w:rPr>
          <w:rFonts w:asciiTheme="minorHAnsi" w:eastAsiaTheme="minorEastAsia" w:hAnsiTheme="minorHAnsi" w:cstheme="minorBidi"/>
          <w:noProof/>
          <w:kern w:val="2"/>
          <w:sz w:val="24"/>
          <w14:ligatures w14:val="standardContextual"/>
        </w:rPr>
      </w:pPr>
      <w:hyperlink w:anchor="_Toc227323656" w:history="1">
        <w:r w:rsidRPr="0098554F">
          <w:rPr>
            <w:rStyle w:val="Hyperlink"/>
            <w:noProof/>
          </w:rPr>
          <w:t>Appendix 1. List of Hymenoptera (excluding bees and ants) recorded during the Nanda Country Bush Blitz</w:t>
        </w:r>
        <w:r>
          <w:rPr>
            <w:noProof/>
            <w:webHidden/>
          </w:rPr>
          <w:tab/>
        </w:r>
        <w:r>
          <w:rPr>
            <w:noProof/>
            <w:webHidden/>
          </w:rPr>
          <w:fldChar w:fldCharType="begin"/>
        </w:r>
        <w:r>
          <w:rPr>
            <w:noProof/>
            <w:webHidden/>
          </w:rPr>
          <w:instrText xml:space="preserve"> PAGEREF _Toc227323656 \h </w:instrText>
        </w:r>
        <w:r>
          <w:rPr>
            <w:noProof/>
            <w:webHidden/>
          </w:rPr>
        </w:r>
        <w:r>
          <w:rPr>
            <w:noProof/>
            <w:webHidden/>
          </w:rPr>
          <w:fldChar w:fldCharType="separate"/>
        </w:r>
        <w:r w:rsidR="00A04E94">
          <w:rPr>
            <w:noProof/>
            <w:webHidden/>
          </w:rPr>
          <w:t>25</w:t>
        </w:r>
        <w:r>
          <w:rPr>
            <w:noProof/>
            <w:webHidden/>
          </w:rPr>
          <w:fldChar w:fldCharType="end"/>
        </w:r>
      </w:hyperlink>
    </w:p>
    <w:p w14:paraId="498C2886" w14:textId="1E3742ED" w:rsidR="007232B1" w:rsidRPr="00B834AA" w:rsidRDefault="00BB54D5" w:rsidP="00CA308B">
      <w:pPr>
        <w:tabs>
          <w:tab w:val="left" w:pos="1755"/>
        </w:tabs>
        <w:rPr>
          <w:rFonts w:cs="Arial"/>
        </w:rPr>
      </w:pPr>
      <w:r w:rsidRPr="00B834AA">
        <w:rPr>
          <w:rFonts w:cs="Arial"/>
          <w:b/>
          <w:bCs/>
        </w:rPr>
        <w:fldChar w:fldCharType="end"/>
      </w:r>
      <w:r w:rsidR="00CA308B">
        <w:rPr>
          <w:rFonts w:cs="Arial"/>
          <w:b/>
          <w:bCs/>
        </w:rPr>
        <w:tab/>
      </w:r>
    </w:p>
    <w:p w14:paraId="064E40E4" w14:textId="77777777" w:rsidR="005564FD" w:rsidRDefault="005564FD">
      <w:pPr>
        <w:spacing w:after="0"/>
        <w:rPr>
          <w:rFonts w:cs="Arial"/>
          <w:b/>
          <w:bCs/>
          <w:kern w:val="32"/>
          <w:sz w:val="32"/>
          <w:szCs w:val="32"/>
        </w:rPr>
      </w:pPr>
      <w:r>
        <w:br w:type="page"/>
      </w:r>
    </w:p>
    <w:p w14:paraId="498C2887" w14:textId="2E6225BB" w:rsidR="00E3355B" w:rsidRPr="00B834AA" w:rsidRDefault="1D6AE2D7" w:rsidP="00E3355B">
      <w:pPr>
        <w:pStyle w:val="Heading1"/>
      </w:pPr>
      <w:bookmarkStart w:id="1" w:name="_Toc227323634"/>
      <w:r>
        <w:lastRenderedPageBreak/>
        <w:t>List of contributors</w:t>
      </w:r>
      <w:bookmarkEnd w:id="1"/>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33"/>
        <w:gridCol w:w="2233"/>
        <w:gridCol w:w="2018"/>
        <w:gridCol w:w="2090"/>
      </w:tblGrid>
      <w:tr w:rsidR="008F63A6" w:rsidRPr="00742269" w14:paraId="498C288A" w14:textId="77777777" w:rsidTr="3E959712">
        <w:trPr>
          <w:trHeight w:val="479"/>
        </w:trPr>
        <w:tc>
          <w:tcPr>
            <w:tcW w:w="5000" w:type="pct"/>
            <w:gridSpan w:val="4"/>
            <w:vAlign w:val="center"/>
          </w:tcPr>
          <w:p w14:paraId="498C2889" w14:textId="77777777" w:rsidR="008F63A6" w:rsidRPr="00742269" w:rsidRDefault="008F63A6" w:rsidP="003E1A3E">
            <w:pPr>
              <w:keepNext/>
              <w:keepLines/>
              <w:spacing w:before="60" w:after="60"/>
              <w:rPr>
                <w:rFonts w:cs="Arial"/>
                <w:b/>
                <w:bCs/>
                <w:sz w:val="20"/>
                <w:szCs w:val="20"/>
              </w:rPr>
            </w:pPr>
            <w:r w:rsidRPr="00742269">
              <w:rPr>
                <w:rFonts w:cs="Arial"/>
                <w:b/>
                <w:bCs/>
                <w:sz w:val="20"/>
                <w:szCs w:val="20"/>
              </w:rPr>
              <w:t>List of contributors to this report.</w:t>
            </w:r>
          </w:p>
        </w:tc>
      </w:tr>
      <w:tr w:rsidR="008F63A6" w:rsidRPr="00742269" w14:paraId="498C288F" w14:textId="77777777" w:rsidTr="3E959712">
        <w:trPr>
          <w:trHeight w:val="577"/>
        </w:trPr>
        <w:tc>
          <w:tcPr>
            <w:tcW w:w="1544" w:type="pct"/>
            <w:vAlign w:val="center"/>
          </w:tcPr>
          <w:p w14:paraId="498C288B" w14:textId="77777777" w:rsidR="00E3355B" w:rsidRPr="00742269" w:rsidRDefault="00E3355B" w:rsidP="003E1A3E">
            <w:pPr>
              <w:keepNext/>
              <w:keepLines/>
              <w:spacing w:before="60" w:after="60"/>
              <w:rPr>
                <w:rFonts w:cs="Arial"/>
                <w:b/>
                <w:bCs/>
                <w:i/>
                <w:iCs/>
                <w:sz w:val="20"/>
                <w:szCs w:val="20"/>
              </w:rPr>
            </w:pPr>
            <w:r w:rsidRPr="00742269">
              <w:rPr>
                <w:rFonts w:cs="Arial"/>
                <w:b/>
                <w:bCs/>
                <w:sz w:val="20"/>
                <w:szCs w:val="20"/>
              </w:rPr>
              <w:t>Name</w:t>
            </w:r>
          </w:p>
        </w:tc>
        <w:tc>
          <w:tcPr>
            <w:tcW w:w="1217" w:type="pct"/>
            <w:vAlign w:val="center"/>
          </w:tcPr>
          <w:p w14:paraId="498C288C" w14:textId="77777777" w:rsidR="00E3355B" w:rsidRPr="00742269" w:rsidRDefault="00E861D1" w:rsidP="003E1A3E">
            <w:pPr>
              <w:keepNext/>
              <w:keepLines/>
              <w:spacing w:before="60" w:after="60"/>
              <w:rPr>
                <w:rFonts w:cs="Arial"/>
                <w:b/>
                <w:bCs/>
                <w:sz w:val="20"/>
                <w:szCs w:val="20"/>
              </w:rPr>
            </w:pPr>
            <w:r w:rsidRPr="00742269">
              <w:rPr>
                <w:rFonts w:cs="Arial"/>
                <w:b/>
                <w:bCs/>
                <w:sz w:val="20"/>
                <w:szCs w:val="20"/>
              </w:rPr>
              <w:t>Institution/a</w:t>
            </w:r>
            <w:r w:rsidR="00E3355B" w:rsidRPr="00742269">
              <w:rPr>
                <w:rFonts w:cs="Arial"/>
                <w:b/>
                <w:bCs/>
                <w:sz w:val="20"/>
                <w:szCs w:val="20"/>
              </w:rPr>
              <w:t>ffiliation</w:t>
            </w:r>
          </w:p>
        </w:tc>
        <w:tc>
          <w:tcPr>
            <w:tcW w:w="1100" w:type="pct"/>
            <w:vAlign w:val="center"/>
          </w:tcPr>
          <w:p w14:paraId="498C288D" w14:textId="77777777" w:rsidR="00E3355B" w:rsidRPr="00742269" w:rsidRDefault="008F63A6" w:rsidP="003E1A3E">
            <w:pPr>
              <w:keepNext/>
              <w:keepLines/>
              <w:spacing w:before="60" w:after="60"/>
              <w:rPr>
                <w:rFonts w:cs="Arial"/>
                <w:b/>
                <w:bCs/>
                <w:sz w:val="20"/>
                <w:szCs w:val="20"/>
              </w:rPr>
            </w:pPr>
            <w:r w:rsidRPr="00742269">
              <w:rPr>
                <w:rFonts w:cs="Arial"/>
                <w:b/>
                <w:bCs/>
                <w:sz w:val="20"/>
                <w:szCs w:val="20"/>
              </w:rPr>
              <w:t>Qualifications/a</w:t>
            </w:r>
            <w:r w:rsidR="00E3355B" w:rsidRPr="00742269">
              <w:rPr>
                <w:rFonts w:cs="Arial"/>
                <w:b/>
                <w:bCs/>
                <w:sz w:val="20"/>
                <w:szCs w:val="20"/>
              </w:rPr>
              <w:t>rea of expertise</w:t>
            </w:r>
          </w:p>
        </w:tc>
        <w:tc>
          <w:tcPr>
            <w:tcW w:w="1139" w:type="pct"/>
            <w:vAlign w:val="center"/>
          </w:tcPr>
          <w:p w14:paraId="498C288E" w14:textId="77777777" w:rsidR="00E3355B" w:rsidRPr="00742269" w:rsidRDefault="00E3355B" w:rsidP="003E1A3E">
            <w:pPr>
              <w:keepNext/>
              <w:keepLines/>
              <w:spacing w:before="60" w:after="60"/>
              <w:rPr>
                <w:rFonts w:cs="Arial"/>
                <w:b/>
                <w:bCs/>
                <w:sz w:val="20"/>
                <w:szCs w:val="20"/>
              </w:rPr>
            </w:pPr>
            <w:r w:rsidRPr="00742269">
              <w:rPr>
                <w:rFonts w:cs="Arial"/>
                <w:b/>
                <w:bCs/>
                <w:sz w:val="20"/>
                <w:szCs w:val="20"/>
              </w:rPr>
              <w:t>Level/form of contribution</w:t>
            </w:r>
          </w:p>
        </w:tc>
      </w:tr>
      <w:tr w:rsidR="008F63A6" w:rsidRPr="00742269" w14:paraId="498C2894" w14:textId="77777777" w:rsidTr="3E959712">
        <w:trPr>
          <w:trHeight w:val="410"/>
        </w:trPr>
        <w:tc>
          <w:tcPr>
            <w:tcW w:w="1544" w:type="pct"/>
            <w:vAlign w:val="center"/>
          </w:tcPr>
          <w:p w14:paraId="498C2890" w14:textId="1FBAB9B8" w:rsidR="00E3355B" w:rsidRPr="00742269" w:rsidRDefault="05367A6B" w:rsidP="05367A6B">
            <w:pPr>
              <w:spacing w:before="60" w:after="60"/>
              <w:rPr>
                <w:rFonts w:cs="Arial"/>
                <w:b/>
                <w:bCs/>
                <w:i/>
                <w:iCs/>
                <w:sz w:val="20"/>
                <w:szCs w:val="20"/>
              </w:rPr>
            </w:pPr>
            <w:r w:rsidRPr="05367A6B">
              <w:rPr>
                <w:rFonts w:cs="Arial"/>
                <w:b/>
                <w:bCs/>
                <w:i/>
                <w:iCs/>
                <w:sz w:val="20"/>
                <w:szCs w:val="20"/>
              </w:rPr>
              <w:t>Ben Parslow</w:t>
            </w:r>
          </w:p>
        </w:tc>
        <w:tc>
          <w:tcPr>
            <w:tcW w:w="1217" w:type="pct"/>
            <w:vAlign w:val="center"/>
          </w:tcPr>
          <w:p w14:paraId="498C2891" w14:textId="5E2CCBFF" w:rsidR="00E3355B" w:rsidRPr="00742269" w:rsidRDefault="05367A6B" w:rsidP="05367A6B">
            <w:pPr>
              <w:spacing w:before="60" w:after="60"/>
              <w:rPr>
                <w:rFonts w:cs="Arial"/>
                <w:b/>
                <w:bCs/>
                <w:i/>
                <w:iCs/>
                <w:sz w:val="20"/>
                <w:szCs w:val="20"/>
              </w:rPr>
            </w:pPr>
            <w:r w:rsidRPr="05367A6B">
              <w:rPr>
                <w:rFonts w:cs="Arial"/>
                <w:b/>
                <w:bCs/>
                <w:i/>
                <w:iCs/>
                <w:sz w:val="20"/>
                <w:szCs w:val="20"/>
              </w:rPr>
              <w:t>South Australian Museum</w:t>
            </w:r>
          </w:p>
        </w:tc>
        <w:tc>
          <w:tcPr>
            <w:tcW w:w="1100" w:type="pct"/>
            <w:vAlign w:val="center"/>
          </w:tcPr>
          <w:p w14:paraId="498C2892" w14:textId="7C8E302B" w:rsidR="00E3355B" w:rsidRPr="00742269" w:rsidRDefault="3E959712" w:rsidP="3E959712">
            <w:pPr>
              <w:spacing w:before="60" w:after="60"/>
              <w:rPr>
                <w:rFonts w:cs="Arial"/>
                <w:b/>
                <w:bCs/>
                <w:i/>
                <w:iCs/>
                <w:sz w:val="20"/>
                <w:szCs w:val="20"/>
              </w:rPr>
            </w:pPr>
            <w:proofErr w:type="spellStart"/>
            <w:r w:rsidRPr="3E959712">
              <w:rPr>
                <w:rFonts w:cs="Arial"/>
                <w:b/>
                <w:bCs/>
                <w:i/>
                <w:iCs/>
                <w:sz w:val="20"/>
                <w:szCs w:val="20"/>
              </w:rPr>
              <w:t>Evanioidea</w:t>
            </w:r>
            <w:proofErr w:type="spellEnd"/>
            <w:r w:rsidRPr="3E959712">
              <w:rPr>
                <w:rFonts w:cs="Arial"/>
                <w:b/>
                <w:bCs/>
                <w:i/>
                <w:iCs/>
                <w:sz w:val="20"/>
                <w:szCs w:val="20"/>
              </w:rPr>
              <w:t>, Hymenoptera</w:t>
            </w:r>
          </w:p>
        </w:tc>
        <w:tc>
          <w:tcPr>
            <w:tcW w:w="1139" w:type="pct"/>
            <w:vAlign w:val="center"/>
          </w:tcPr>
          <w:p w14:paraId="498C2893" w14:textId="52905B16" w:rsidR="00E3355B" w:rsidRPr="00742269" w:rsidRDefault="05367A6B" w:rsidP="05367A6B">
            <w:pPr>
              <w:spacing w:before="60" w:after="60"/>
              <w:rPr>
                <w:rFonts w:cs="Arial"/>
                <w:b/>
                <w:bCs/>
                <w:i/>
                <w:iCs/>
                <w:sz w:val="20"/>
                <w:szCs w:val="20"/>
              </w:rPr>
            </w:pPr>
            <w:r w:rsidRPr="05367A6B">
              <w:rPr>
                <w:rFonts w:cs="Arial"/>
                <w:b/>
                <w:bCs/>
                <w:i/>
                <w:iCs/>
                <w:sz w:val="20"/>
                <w:szCs w:val="20"/>
              </w:rPr>
              <w:t>Survey participant and report author</w:t>
            </w:r>
          </w:p>
        </w:tc>
      </w:tr>
      <w:tr w:rsidR="008F63A6" w:rsidRPr="00742269" w14:paraId="498C2899" w14:textId="77777777" w:rsidTr="3E959712">
        <w:trPr>
          <w:trHeight w:val="410"/>
        </w:trPr>
        <w:tc>
          <w:tcPr>
            <w:tcW w:w="1544" w:type="pct"/>
            <w:vAlign w:val="center"/>
          </w:tcPr>
          <w:p w14:paraId="498C2895" w14:textId="1EEF1607" w:rsidR="00E3355B" w:rsidRPr="00742269" w:rsidRDefault="05367A6B" w:rsidP="05367A6B">
            <w:pPr>
              <w:spacing w:before="60" w:after="60"/>
              <w:rPr>
                <w:rFonts w:cs="Arial"/>
                <w:b/>
                <w:bCs/>
                <w:i/>
                <w:iCs/>
                <w:sz w:val="20"/>
                <w:szCs w:val="20"/>
              </w:rPr>
            </w:pPr>
            <w:r w:rsidRPr="05367A6B">
              <w:rPr>
                <w:rFonts w:cs="Arial"/>
                <w:b/>
                <w:bCs/>
                <w:i/>
                <w:iCs/>
                <w:sz w:val="20"/>
                <w:szCs w:val="20"/>
              </w:rPr>
              <w:t>Erinn Fagan-Jeffries</w:t>
            </w:r>
          </w:p>
        </w:tc>
        <w:tc>
          <w:tcPr>
            <w:tcW w:w="1217" w:type="pct"/>
            <w:vAlign w:val="center"/>
          </w:tcPr>
          <w:p w14:paraId="498C2896" w14:textId="042E7BF4" w:rsidR="00E3355B" w:rsidRPr="00742269" w:rsidRDefault="05367A6B" w:rsidP="05367A6B">
            <w:pPr>
              <w:spacing w:before="60" w:after="60"/>
              <w:rPr>
                <w:rFonts w:cs="Arial"/>
                <w:b/>
                <w:bCs/>
                <w:i/>
                <w:iCs/>
                <w:sz w:val="20"/>
                <w:szCs w:val="20"/>
              </w:rPr>
            </w:pPr>
            <w:r w:rsidRPr="05367A6B">
              <w:rPr>
                <w:rFonts w:cs="Arial"/>
                <w:b/>
                <w:bCs/>
                <w:i/>
                <w:iCs/>
                <w:sz w:val="20"/>
                <w:szCs w:val="20"/>
              </w:rPr>
              <w:t>The University of Adelaide</w:t>
            </w:r>
          </w:p>
        </w:tc>
        <w:tc>
          <w:tcPr>
            <w:tcW w:w="1100" w:type="pct"/>
            <w:vAlign w:val="center"/>
          </w:tcPr>
          <w:p w14:paraId="498C2897" w14:textId="3A0998F6" w:rsidR="00E3355B" w:rsidRPr="00742269" w:rsidRDefault="05367A6B" w:rsidP="05367A6B">
            <w:pPr>
              <w:spacing w:before="60" w:after="60"/>
              <w:rPr>
                <w:rFonts w:cs="Arial"/>
                <w:b/>
                <w:bCs/>
                <w:i/>
                <w:iCs/>
                <w:sz w:val="20"/>
                <w:szCs w:val="20"/>
              </w:rPr>
            </w:pPr>
            <w:proofErr w:type="spellStart"/>
            <w:r w:rsidRPr="05367A6B">
              <w:rPr>
                <w:rFonts w:cs="Arial"/>
                <w:b/>
                <w:bCs/>
                <w:i/>
                <w:iCs/>
                <w:sz w:val="20"/>
                <w:szCs w:val="20"/>
              </w:rPr>
              <w:t>Ichneumonoidea</w:t>
            </w:r>
            <w:proofErr w:type="spellEnd"/>
          </w:p>
        </w:tc>
        <w:tc>
          <w:tcPr>
            <w:tcW w:w="1139" w:type="pct"/>
            <w:vAlign w:val="center"/>
          </w:tcPr>
          <w:p w14:paraId="498C2898" w14:textId="2E919070" w:rsidR="00E3355B" w:rsidRPr="00742269" w:rsidRDefault="05367A6B" w:rsidP="05367A6B">
            <w:pPr>
              <w:spacing w:before="60" w:after="60"/>
              <w:rPr>
                <w:rFonts w:cs="Arial"/>
                <w:b/>
                <w:bCs/>
                <w:i/>
                <w:iCs/>
                <w:sz w:val="20"/>
                <w:szCs w:val="20"/>
              </w:rPr>
            </w:pPr>
            <w:r w:rsidRPr="05367A6B">
              <w:rPr>
                <w:rFonts w:cs="Arial"/>
                <w:b/>
                <w:bCs/>
                <w:i/>
                <w:iCs/>
                <w:sz w:val="20"/>
                <w:szCs w:val="20"/>
              </w:rPr>
              <w:t>Survey participant and report author</w:t>
            </w:r>
          </w:p>
        </w:tc>
      </w:tr>
      <w:tr w:rsidR="76B5AF27" w14:paraId="3A1AEA4F" w14:textId="77777777" w:rsidTr="3E959712">
        <w:trPr>
          <w:trHeight w:val="410"/>
        </w:trPr>
        <w:tc>
          <w:tcPr>
            <w:tcW w:w="2903" w:type="dxa"/>
            <w:vAlign w:val="center"/>
          </w:tcPr>
          <w:p w14:paraId="2B7742D9" w14:textId="31D63253" w:rsidR="76B5AF27" w:rsidRDefault="76B5AF27" w:rsidP="76B5AF27">
            <w:pPr>
              <w:rPr>
                <w:rFonts w:cs="Arial"/>
                <w:b/>
                <w:bCs/>
                <w:i/>
                <w:iCs/>
                <w:sz w:val="20"/>
                <w:szCs w:val="20"/>
              </w:rPr>
            </w:pPr>
            <w:r w:rsidRPr="76B5AF27">
              <w:rPr>
                <w:rFonts w:cs="Arial"/>
                <w:b/>
                <w:bCs/>
                <w:i/>
                <w:iCs/>
                <w:sz w:val="20"/>
                <w:szCs w:val="20"/>
              </w:rPr>
              <w:t>Tareva-Chine Atkin-Zaldivar</w:t>
            </w:r>
          </w:p>
        </w:tc>
        <w:tc>
          <w:tcPr>
            <w:tcW w:w="2288" w:type="dxa"/>
            <w:vAlign w:val="center"/>
          </w:tcPr>
          <w:p w14:paraId="213641C1" w14:textId="774DFA6C" w:rsidR="76B5AF27" w:rsidRDefault="76B5AF27" w:rsidP="76B5AF27">
            <w:pPr>
              <w:rPr>
                <w:rFonts w:cs="Arial"/>
                <w:b/>
                <w:bCs/>
                <w:i/>
                <w:iCs/>
                <w:sz w:val="20"/>
                <w:szCs w:val="20"/>
              </w:rPr>
            </w:pPr>
            <w:r w:rsidRPr="76B5AF27">
              <w:rPr>
                <w:rFonts w:cs="Arial"/>
                <w:b/>
                <w:bCs/>
                <w:i/>
                <w:iCs/>
                <w:sz w:val="20"/>
                <w:szCs w:val="20"/>
              </w:rPr>
              <w:t>The University of Adelaide</w:t>
            </w:r>
          </w:p>
        </w:tc>
        <w:tc>
          <w:tcPr>
            <w:tcW w:w="2068" w:type="dxa"/>
            <w:vAlign w:val="center"/>
          </w:tcPr>
          <w:p w14:paraId="0BC2259D" w14:textId="3314C87F" w:rsidR="76B5AF27" w:rsidRDefault="76B5AF27" w:rsidP="76B5AF27">
            <w:pPr>
              <w:rPr>
                <w:rFonts w:cs="Arial"/>
                <w:b/>
                <w:bCs/>
                <w:i/>
                <w:iCs/>
                <w:sz w:val="20"/>
                <w:szCs w:val="20"/>
              </w:rPr>
            </w:pPr>
            <w:proofErr w:type="spellStart"/>
            <w:r w:rsidRPr="76B5AF27">
              <w:rPr>
                <w:rFonts w:cs="Arial"/>
                <w:b/>
                <w:bCs/>
                <w:i/>
                <w:iCs/>
                <w:sz w:val="20"/>
                <w:szCs w:val="20"/>
              </w:rPr>
              <w:t>Tanaostigmatidae</w:t>
            </w:r>
            <w:proofErr w:type="spellEnd"/>
          </w:p>
        </w:tc>
        <w:tc>
          <w:tcPr>
            <w:tcW w:w="2141" w:type="dxa"/>
            <w:vAlign w:val="center"/>
          </w:tcPr>
          <w:p w14:paraId="723F827D" w14:textId="4869703D" w:rsidR="76B5AF27" w:rsidRDefault="76B5AF27" w:rsidP="76B5AF27">
            <w:pPr>
              <w:rPr>
                <w:rFonts w:cs="Arial"/>
                <w:b/>
                <w:bCs/>
                <w:i/>
                <w:iCs/>
                <w:sz w:val="20"/>
                <w:szCs w:val="20"/>
              </w:rPr>
            </w:pPr>
            <w:r w:rsidRPr="76B5AF27">
              <w:rPr>
                <w:rFonts w:cs="Arial"/>
                <w:b/>
                <w:bCs/>
                <w:i/>
                <w:iCs/>
                <w:sz w:val="20"/>
                <w:szCs w:val="20"/>
              </w:rPr>
              <w:t xml:space="preserve">Identification of </w:t>
            </w:r>
            <w:proofErr w:type="spellStart"/>
            <w:r w:rsidRPr="76B5AF27">
              <w:rPr>
                <w:rFonts w:cs="Arial"/>
                <w:b/>
                <w:bCs/>
                <w:i/>
                <w:iCs/>
                <w:sz w:val="20"/>
                <w:szCs w:val="20"/>
              </w:rPr>
              <w:t>Tanaostigmatidae</w:t>
            </w:r>
            <w:proofErr w:type="spellEnd"/>
            <w:r w:rsidRPr="76B5AF27">
              <w:rPr>
                <w:rFonts w:cs="Arial"/>
                <w:b/>
                <w:bCs/>
                <w:i/>
                <w:iCs/>
                <w:sz w:val="20"/>
                <w:szCs w:val="20"/>
              </w:rPr>
              <w:t xml:space="preserve"> specimens</w:t>
            </w:r>
          </w:p>
        </w:tc>
      </w:tr>
      <w:tr w:rsidR="5EABCF6A" w14:paraId="7923A55D" w14:textId="77777777" w:rsidTr="3E959712">
        <w:trPr>
          <w:trHeight w:val="410"/>
        </w:trPr>
        <w:tc>
          <w:tcPr>
            <w:tcW w:w="2903" w:type="dxa"/>
            <w:vAlign w:val="center"/>
          </w:tcPr>
          <w:p w14:paraId="65B1A725" w14:textId="60029818" w:rsidR="5EABCF6A" w:rsidRDefault="2EDD25EC" w:rsidP="2EDD25EC">
            <w:pPr>
              <w:spacing w:line="259" w:lineRule="auto"/>
            </w:pPr>
            <w:r w:rsidRPr="2EDD25EC">
              <w:rPr>
                <w:rFonts w:cs="Arial"/>
                <w:b/>
                <w:bCs/>
                <w:i/>
                <w:iCs/>
                <w:sz w:val="20"/>
                <w:szCs w:val="20"/>
              </w:rPr>
              <w:t xml:space="preserve">Tiahni </w:t>
            </w:r>
            <w:proofErr w:type="spellStart"/>
            <w:r w:rsidRPr="2EDD25EC">
              <w:rPr>
                <w:rFonts w:cs="Arial"/>
                <w:b/>
                <w:bCs/>
                <w:i/>
                <w:iCs/>
                <w:sz w:val="20"/>
                <w:szCs w:val="20"/>
              </w:rPr>
              <w:t>Bament</w:t>
            </w:r>
            <w:proofErr w:type="spellEnd"/>
          </w:p>
        </w:tc>
        <w:tc>
          <w:tcPr>
            <w:tcW w:w="2288" w:type="dxa"/>
            <w:vAlign w:val="center"/>
          </w:tcPr>
          <w:p w14:paraId="483B3379" w14:textId="496AD624" w:rsidR="5EABCF6A" w:rsidRDefault="1D6AE2D7" w:rsidP="1D6AE2D7">
            <w:pPr>
              <w:rPr>
                <w:rFonts w:cs="Arial"/>
                <w:b/>
                <w:bCs/>
                <w:i/>
                <w:iCs/>
                <w:sz w:val="20"/>
                <w:szCs w:val="20"/>
              </w:rPr>
            </w:pPr>
            <w:r w:rsidRPr="1D6AE2D7">
              <w:rPr>
                <w:rFonts w:cs="Arial"/>
                <w:b/>
                <w:bCs/>
                <w:i/>
                <w:iCs/>
                <w:sz w:val="20"/>
                <w:szCs w:val="20"/>
              </w:rPr>
              <w:t>The University of Adelaide</w:t>
            </w:r>
          </w:p>
        </w:tc>
        <w:tc>
          <w:tcPr>
            <w:tcW w:w="2068" w:type="dxa"/>
            <w:vAlign w:val="center"/>
          </w:tcPr>
          <w:p w14:paraId="481AB20B" w14:textId="7B88E486" w:rsidR="5EABCF6A" w:rsidRDefault="2EDD25EC" w:rsidP="2EDD25EC">
            <w:pPr>
              <w:rPr>
                <w:rFonts w:cs="Arial"/>
                <w:b/>
                <w:bCs/>
                <w:i/>
                <w:iCs/>
                <w:sz w:val="20"/>
                <w:szCs w:val="20"/>
              </w:rPr>
            </w:pPr>
            <w:r w:rsidRPr="2EDD25EC">
              <w:rPr>
                <w:rFonts w:cs="Arial"/>
                <w:b/>
                <w:bCs/>
                <w:i/>
                <w:iCs/>
                <w:sz w:val="20"/>
                <w:szCs w:val="20"/>
              </w:rPr>
              <w:t xml:space="preserve">DNA sequencing </w:t>
            </w:r>
          </w:p>
        </w:tc>
        <w:tc>
          <w:tcPr>
            <w:tcW w:w="2141" w:type="dxa"/>
            <w:vAlign w:val="center"/>
          </w:tcPr>
          <w:p w14:paraId="4C21DA5D" w14:textId="4964CDA7" w:rsidR="5EABCF6A" w:rsidRDefault="5EABCF6A" w:rsidP="5EABCF6A">
            <w:pPr>
              <w:rPr>
                <w:rFonts w:cs="Arial"/>
                <w:b/>
                <w:bCs/>
                <w:i/>
                <w:iCs/>
                <w:sz w:val="20"/>
                <w:szCs w:val="20"/>
              </w:rPr>
            </w:pPr>
            <w:r w:rsidRPr="5EABCF6A">
              <w:rPr>
                <w:rFonts w:cs="Arial"/>
                <w:b/>
                <w:bCs/>
                <w:i/>
                <w:iCs/>
                <w:sz w:val="20"/>
                <w:szCs w:val="20"/>
              </w:rPr>
              <w:t>DNA barcoding of specimens</w:t>
            </w:r>
          </w:p>
        </w:tc>
      </w:tr>
      <w:tr w:rsidR="5EABCF6A" w14:paraId="3AA3B3FD" w14:textId="77777777" w:rsidTr="3E959712">
        <w:trPr>
          <w:trHeight w:val="410"/>
        </w:trPr>
        <w:tc>
          <w:tcPr>
            <w:tcW w:w="2903" w:type="dxa"/>
            <w:vAlign w:val="center"/>
          </w:tcPr>
          <w:p w14:paraId="40827857" w14:textId="05CE689D" w:rsidR="5EABCF6A" w:rsidRDefault="5EABCF6A" w:rsidP="5EABCF6A">
            <w:pPr>
              <w:rPr>
                <w:rFonts w:cs="Arial"/>
                <w:b/>
                <w:bCs/>
                <w:i/>
                <w:iCs/>
                <w:sz w:val="20"/>
                <w:szCs w:val="20"/>
              </w:rPr>
            </w:pPr>
            <w:r w:rsidRPr="5EABCF6A">
              <w:rPr>
                <w:rFonts w:cs="Arial"/>
                <w:b/>
                <w:bCs/>
                <w:i/>
                <w:iCs/>
                <w:sz w:val="20"/>
                <w:szCs w:val="20"/>
              </w:rPr>
              <w:t>Emily Davies</w:t>
            </w:r>
          </w:p>
        </w:tc>
        <w:tc>
          <w:tcPr>
            <w:tcW w:w="2288" w:type="dxa"/>
            <w:vAlign w:val="center"/>
          </w:tcPr>
          <w:p w14:paraId="41B0CD27" w14:textId="13BF9B4C" w:rsidR="5EABCF6A" w:rsidRDefault="5EABCF6A" w:rsidP="5EABCF6A">
            <w:pPr>
              <w:rPr>
                <w:rFonts w:cs="Arial"/>
                <w:b/>
                <w:bCs/>
                <w:i/>
                <w:iCs/>
                <w:sz w:val="20"/>
                <w:szCs w:val="20"/>
              </w:rPr>
            </w:pPr>
            <w:r w:rsidRPr="5EABCF6A">
              <w:rPr>
                <w:rFonts w:cs="Arial"/>
                <w:b/>
                <w:bCs/>
                <w:i/>
                <w:iCs/>
                <w:sz w:val="20"/>
                <w:szCs w:val="20"/>
              </w:rPr>
              <w:t>The University of Adelaide</w:t>
            </w:r>
          </w:p>
        </w:tc>
        <w:tc>
          <w:tcPr>
            <w:tcW w:w="2068" w:type="dxa"/>
            <w:vAlign w:val="center"/>
          </w:tcPr>
          <w:p w14:paraId="55EED14D" w14:textId="2419E419" w:rsidR="5EABCF6A" w:rsidRDefault="1D6AE2D7" w:rsidP="1D6AE2D7">
            <w:pPr>
              <w:rPr>
                <w:rFonts w:cs="Arial"/>
                <w:b/>
                <w:bCs/>
                <w:i/>
                <w:iCs/>
                <w:sz w:val="20"/>
                <w:szCs w:val="20"/>
              </w:rPr>
            </w:pPr>
            <w:r w:rsidRPr="1D6AE2D7">
              <w:rPr>
                <w:rFonts w:cs="Arial"/>
                <w:b/>
                <w:bCs/>
                <w:i/>
                <w:iCs/>
                <w:sz w:val="20"/>
                <w:szCs w:val="20"/>
              </w:rPr>
              <w:t xml:space="preserve">DNA sequencing </w:t>
            </w:r>
          </w:p>
        </w:tc>
        <w:tc>
          <w:tcPr>
            <w:tcW w:w="2141" w:type="dxa"/>
            <w:vAlign w:val="center"/>
          </w:tcPr>
          <w:p w14:paraId="2088790D" w14:textId="4964CDA7" w:rsidR="5EABCF6A" w:rsidRDefault="5EABCF6A" w:rsidP="5EABCF6A">
            <w:pPr>
              <w:rPr>
                <w:rFonts w:cs="Arial"/>
                <w:b/>
                <w:bCs/>
                <w:i/>
                <w:iCs/>
                <w:sz w:val="20"/>
                <w:szCs w:val="20"/>
              </w:rPr>
            </w:pPr>
            <w:r w:rsidRPr="5EABCF6A">
              <w:rPr>
                <w:rFonts w:cs="Arial"/>
                <w:b/>
                <w:bCs/>
                <w:i/>
                <w:iCs/>
                <w:sz w:val="20"/>
                <w:szCs w:val="20"/>
              </w:rPr>
              <w:t>DNA barcoding of specimens</w:t>
            </w:r>
          </w:p>
        </w:tc>
      </w:tr>
      <w:tr w:rsidR="2EDD25EC" w14:paraId="47D21C44" w14:textId="77777777" w:rsidTr="3E959712">
        <w:trPr>
          <w:trHeight w:val="410"/>
        </w:trPr>
        <w:tc>
          <w:tcPr>
            <w:tcW w:w="2903" w:type="dxa"/>
            <w:vAlign w:val="center"/>
          </w:tcPr>
          <w:p w14:paraId="42B38843" w14:textId="310020F6" w:rsidR="2EDD25EC" w:rsidRDefault="2EDD25EC" w:rsidP="2EDD25EC">
            <w:pPr>
              <w:rPr>
                <w:rFonts w:cs="Arial"/>
                <w:b/>
                <w:bCs/>
                <w:i/>
                <w:iCs/>
                <w:sz w:val="20"/>
                <w:szCs w:val="20"/>
              </w:rPr>
            </w:pPr>
            <w:r w:rsidRPr="2EDD25EC">
              <w:rPr>
                <w:rFonts w:cs="Arial"/>
                <w:b/>
                <w:bCs/>
                <w:i/>
                <w:iCs/>
                <w:sz w:val="20"/>
                <w:szCs w:val="20"/>
              </w:rPr>
              <w:t>Olivia Portmann</w:t>
            </w:r>
          </w:p>
        </w:tc>
        <w:tc>
          <w:tcPr>
            <w:tcW w:w="2288" w:type="dxa"/>
            <w:vAlign w:val="center"/>
          </w:tcPr>
          <w:p w14:paraId="34EA54E1" w14:textId="617485D0" w:rsidR="2EDD25EC" w:rsidRDefault="2EDD25EC" w:rsidP="2EDD25EC">
            <w:pPr>
              <w:rPr>
                <w:rFonts w:cs="Arial"/>
                <w:b/>
                <w:bCs/>
                <w:i/>
                <w:iCs/>
                <w:sz w:val="20"/>
                <w:szCs w:val="20"/>
              </w:rPr>
            </w:pPr>
            <w:r w:rsidRPr="2EDD25EC">
              <w:rPr>
                <w:rFonts w:cs="Arial"/>
                <w:b/>
                <w:bCs/>
                <w:i/>
                <w:iCs/>
                <w:sz w:val="20"/>
                <w:szCs w:val="20"/>
              </w:rPr>
              <w:t>The University of Adelaide</w:t>
            </w:r>
          </w:p>
        </w:tc>
        <w:tc>
          <w:tcPr>
            <w:tcW w:w="2068" w:type="dxa"/>
            <w:vAlign w:val="center"/>
          </w:tcPr>
          <w:p w14:paraId="656D68B8" w14:textId="1A1C7AE8" w:rsidR="2EDD25EC" w:rsidRDefault="2EDD25EC" w:rsidP="2EDD25EC">
            <w:pPr>
              <w:rPr>
                <w:rFonts w:cs="Arial"/>
                <w:b/>
                <w:bCs/>
                <w:i/>
                <w:iCs/>
                <w:sz w:val="20"/>
                <w:szCs w:val="20"/>
              </w:rPr>
            </w:pPr>
            <w:r w:rsidRPr="2EDD25EC">
              <w:rPr>
                <w:rFonts w:cs="Arial"/>
                <w:b/>
                <w:bCs/>
                <w:i/>
                <w:iCs/>
                <w:sz w:val="20"/>
                <w:szCs w:val="20"/>
              </w:rPr>
              <w:t>Ichneumonidae</w:t>
            </w:r>
          </w:p>
        </w:tc>
        <w:tc>
          <w:tcPr>
            <w:tcW w:w="2141" w:type="dxa"/>
            <w:vAlign w:val="center"/>
          </w:tcPr>
          <w:p w14:paraId="69343377" w14:textId="600C9DDB" w:rsidR="2EDD25EC" w:rsidRDefault="2EDD25EC" w:rsidP="2EDD25EC">
            <w:pPr>
              <w:rPr>
                <w:rFonts w:cs="Arial"/>
                <w:b/>
                <w:bCs/>
                <w:i/>
                <w:iCs/>
                <w:sz w:val="20"/>
                <w:szCs w:val="20"/>
              </w:rPr>
            </w:pPr>
            <w:r w:rsidRPr="2EDD25EC">
              <w:rPr>
                <w:rFonts w:cs="Arial"/>
                <w:b/>
                <w:bCs/>
                <w:i/>
                <w:iCs/>
                <w:sz w:val="20"/>
                <w:szCs w:val="20"/>
              </w:rPr>
              <w:t xml:space="preserve">Identification of </w:t>
            </w:r>
            <w:proofErr w:type="spellStart"/>
            <w:r w:rsidRPr="2EDD25EC">
              <w:rPr>
                <w:rFonts w:cs="Arial"/>
                <w:b/>
                <w:bCs/>
                <w:i/>
                <w:iCs/>
                <w:sz w:val="20"/>
                <w:szCs w:val="20"/>
              </w:rPr>
              <w:t>Paraphylax</w:t>
            </w:r>
            <w:proofErr w:type="spellEnd"/>
          </w:p>
        </w:tc>
      </w:tr>
      <w:tr w:rsidR="319C9692" w14:paraId="66DF9D15" w14:textId="77777777" w:rsidTr="3E959712">
        <w:trPr>
          <w:trHeight w:val="410"/>
        </w:trPr>
        <w:tc>
          <w:tcPr>
            <w:tcW w:w="2903" w:type="dxa"/>
            <w:vAlign w:val="center"/>
          </w:tcPr>
          <w:p w14:paraId="4F7871FA" w14:textId="0A326346" w:rsidR="319C9692" w:rsidRDefault="319C9692" w:rsidP="319C9692">
            <w:pPr>
              <w:rPr>
                <w:rFonts w:cs="Arial"/>
                <w:b/>
                <w:bCs/>
                <w:i/>
                <w:iCs/>
                <w:sz w:val="20"/>
                <w:szCs w:val="20"/>
              </w:rPr>
            </w:pPr>
            <w:r w:rsidRPr="319C9692">
              <w:rPr>
                <w:rFonts w:cs="Arial"/>
                <w:b/>
                <w:bCs/>
                <w:i/>
                <w:iCs/>
                <w:sz w:val="20"/>
                <w:szCs w:val="20"/>
              </w:rPr>
              <w:t>Keith Bayless</w:t>
            </w:r>
          </w:p>
        </w:tc>
        <w:tc>
          <w:tcPr>
            <w:tcW w:w="2288" w:type="dxa"/>
            <w:vAlign w:val="center"/>
          </w:tcPr>
          <w:p w14:paraId="394D66EB" w14:textId="634E1903" w:rsidR="319C9692" w:rsidRDefault="319C9692" w:rsidP="319C9692">
            <w:pPr>
              <w:rPr>
                <w:rFonts w:cs="Arial"/>
                <w:b/>
                <w:bCs/>
                <w:i/>
                <w:iCs/>
                <w:sz w:val="20"/>
                <w:szCs w:val="20"/>
              </w:rPr>
            </w:pPr>
            <w:r w:rsidRPr="319C9692">
              <w:rPr>
                <w:rFonts w:cs="Arial"/>
                <w:b/>
                <w:bCs/>
                <w:i/>
                <w:iCs/>
                <w:sz w:val="20"/>
                <w:szCs w:val="20"/>
              </w:rPr>
              <w:t>Australian National Insect Collection</w:t>
            </w:r>
          </w:p>
        </w:tc>
        <w:tc>
          <w:tcPr>
            <w:tcW w:w="2068" w:type="dxa"/>
            <w:vAlign w:val="center"/>
          </w:tcPr>
          <w:p w14:paraId="6EC7FCDC" w14:textId="0035457E" w:rsidR="319C9692" w:rsidRDefault="319C9692" w:rsidP="319C9692">
            <w:pPr>
              <w:rPr>
                <w:rFonts w:cs="Arial"/>
                <w:b/>
                <w:bCs/>
                <w:i/>
                <w:iCs/>
                <w:sz w:val="20"/>
                <w:szCs w:val="20"/>
              </w:rPr>
            </w:pPr>
            <w:r w:rsidRPr="319C9692">
              <w:rPr>
                <w:rFonts w:cs="Arial"/>
                <w:b/>
                <w:bCs/>
                <w:i/>
                <w:iCs/>
                <w:sz w:val="20"/>
                <w:szCs w:val="20"/>
              </w:rPr>
              <w:t>Diptera</w:t>
            </w:r>
          </w:p>
        </w:tc>
        <w:tc>
          <w:tcPr>
            <w:tcW w:w="2141" w:type="dxa"/>
            <w:vAlign w:val="center"/>
          </w:tcPr>
          <w:p w14:paraId="26748F40" w14:textId="3C0FFBD6" w:rsidR="319C9692" w:rsidRDefault="319C9692" w:rsidP="319C9692">
            <w:pPr>
              <w:rPr>
                <w:rFonts w:cs="Arial"/>
                <w:b/>
                <w:bCs/>
                <w:i/>
                <w:iCs/>
                <w:sz w:val="20"/>
                <w:szCs w:val="20"/>
              </w:rPr>
            </w:pPr>
            <w:r w:rsidRPr="319C9692">
              <w:rPr>
                <w:rFonts w:cs="Arial"/>
                <w:b/>
                <w:bCs/>
                <w:i/>
                <w:iCs/>
                <w:sz w:val="20"/>
                <w:szCs w:val="20"/>
              </w:rPr>
              <w:t>Survey participant, pro wasp collector</w:t>
            </w:r>
          </w:p>
        </w:tc>
      </w:tr>
    </w:tbl>
    <w:p w14:paraId="6D6D951B" w14:textId="3D4689DC" w:rsidR="319C9692" w:rsidRDefault="319C9692"/>
    <w:p w14:paraId="498C289A" w14:textId="77777777" w:rsidR="00E3355B" w:rsidRPr="003E1A3E" w:rsidRDefault="00E3355B" w:rsidP="00E3355B">
      <w:pPr>
        <w:autoSpaceDE w:val="0"/>
        <w:autoSpaceDN w:val="0"/>
        <w:adjustRightInd w:val="0"/>
        <w:rPr>
          <w:rFonts w:cs="Arial"/>
        </w:rPr>
      </w:pPr>
    </w:p>
    <w:p w14:paraId="498C289B" w14:textId="77777777" w:rsidR="007232B1" w:rsidRPr="00B834AA" w:rsidRDefault="007232B1">
      <w:pPr>
        <w:pStyle w:val="Heading1"/>
      </w:pPr>
      <w:r>
        <w:br w:type="page"/>
      </w:r>
      <w:bookmarkStart w:id="2" w:name="_Toc227323635"/>
      <w:r w:rsidR="5024F62D">
        <w:lastRenderedPageBreak/>
        <w:t>Abstract</w:t>
      </w:r>
      <w:bookmarkEnd w:id="2"/>
    </w:p>
    <w:p w14:paraId="77BFC20E" w14:textId="6013D5C2" w:rsidR="5024F62D" w:rsidRPr="009449DC" w:rsidRDefault="005564FD" w:rsidP="009449DC">
      <w:r w:rsidRPr="009449DC">
        <w:t xml:space="preserve">The </w:t>
      </w:r>
      <w:r w:rsidR="5024F62D" w:rsidRPr="009449DC">
        <w:t xml:space="preserve">Nanda </w:t>
      </w:r>
      <w:r w:rsidRPr="009449DC">
        <w:t xml:space="preserve">Country </w:t>
      </w:r>
      <w:r w:rsidR="5024F62D" w:rsidRPr="009449DC">
        <w:t xml:space="preserve">Bush Blitz was highly successful for the Hymenoptera </w:t>
      </w:r>
      <w:proofErr w:type="gramStart"/>
      <w:r w:rsidR="5024F62D" w:rsidRPr="009449DC">
        <w:t>team, and</w:t>
      </w:r>
      <w:proofErr w:type="gramEnd"/>
      <w:r w:rsidR="5024F62D" w:rsidRPr="009449DC">
        <w:t xml:space="preserve"> will lead to a substantial increase in wasp biodiversity data available for land managers and researchers. </w:t>
      </w:r>
    </w:p>
    <w:p w14:paraId="6A407A0E" w14:textId="71955362" w:rsidR="5024F62D" w:rsidRPr="009449DC" w:rsidRDefault="5024F62D" w:rsidP="009449DC">
      <w:r w:rsidRPr="009449DC">
        <w:t xml:space="preserve">Before the expedition, there were only 231 records of wasps on the Atlas of Living Australia in the survey area, representing only 15 different families and 11 named species. </w:t>
      </w:r>
    </w:p>
    <w:p w14:paraId="03B0F791" w14:textId="3B4854A3" w:rsidR="5024F62D" w:rsidRPr="009449DC" w:rsidRDefault="5024F62D" w:rsidP="009449DC">
      <w:r w:rsidRPr="009449DC">
        <w:t xml:space="preserve">During the two-week expedition, hymenopterans were surveyed using a variety of methods including sweep netting, vehicle nets, Malaise traps, and light sheets. </w:t>
      </w:r>
    </w:p>
    <w:p w14:paraId="5CEDE1C2" w14:textId="44CF147C" w:rsidR="5024F62D" w:rsidRPr="009449DC" w:rsidRDefault="5828D1D4" w:rsidP="009449DC">
      <w:r w:rsidRPr="009449DC">
        <w:t>There were 50</w:t>
      </w:r>
      <w:r w:rsidR="006B2CEB" w:rsidRPr="009449DC">
        <w:t>8</w:t>
      </w:r>
      <w:r w:rsidRPr="009449DC">
        <w:t xml:space="preserve"> different putative species identified from 37 different families. Using either morphological or molecular methods, 44 taxa were able to be identified as a named species, only three of which were previously recorded on The Atlas of Living Australia in the survey area bounds. The remaining 465 species were identified to morphospecies or molecular operational taxonomic units at various taxonomic levels. A large proportion of these taxa likely represent undescribed species; however, this will take dedicated systematic studies to determine. </w:t>
      </w:r>
    </w:p>
    <w:p w14:paraId="498C289E" w14:textId="77777777" w:rsidR="007232B1" w:rsidRPr="00B834AA" w:rsidRDefault="1B2BC9A5">
      <w:pPr>
        <w:pStyle w:val="Heading1"/>
      </w:pPr>
      <w:bookmarkStart w:id="3" w:name="_Toc227323636"/>
      <w:r>
        <w:t>1.</w:t>
      </w:r>
      <w:r w:rsidR="0024637A">
        <w:tab/>
      </w:r>
      <w:r>
        <w:t>Introduction</w:t>
      </w:r>
      <w:bookmarkEnd w:id="3"/>
    </w:p>
    <w:p w14:paraId="42AB8F8A" w14:textId="5346522C" w:rsidR="1A314C2C" w:rsidRDefault="50C98498" w:rsidP="50C98498">
      <w:pPr>
        <w:rPr>
          <w:rFonts w:cs="Arial"/>
        </w:rPr>
      </w:pPr>
      <w:r w:rsidRPr="50C98498">
        <w:rPr>
          <w:rFonts w:cs="Arial"/>
        </w:rPr>
        <w:t xml:space="preserve">The order Hymenoptera contains the ants, bees, wasps and sawflies. Despite being essential for ecosystem functioning as pollinators, </w:t>
      </w:r>
      <w:proofErr w:type="spellStart"/>
      <w:r w:rsidRPr="50C98498">
        <w:rPr>
          <w:rFonts w:cs="Arial"/>
        </w:rPr>
        <w:t>parasitoids</w:t>
      </w:r>
      <w:proofErr w:type="spellEnd"/>
      <w:r w:rsidRPr="50C98498">
        <w:rPr>
          <w:rFonts w:cs="Arial"/>
        </w:rPr>
        <w:t xml:space="preserve">, and predators, many groups are vastly understudied in Australia. It is estimated that less than 30% of Australia’s estimated 44,000 species of Hymenoptera are described.  </w:t>
      </w:r>
    </w:p>
    <w:p w14:paraId="7DF7BAD3" w14:textId="279D4CA8" w:rsidR="1B2BC9A5" w:rsidRDefault="7F50531B" w:rsidP="7F50531B">
      <w:pPr>
        <w:rPr>
          <w:rFonts w:cs="Arial"/>
        </w:rPr>
      </w:pPr>
      <w:r w:rsidRPr="7F50531B">
        <w:rPr>
          <w:rFonts w:cs="Arial"/>
        </w:rPr>
        <w:t xml:space="preserve">The bees (clade </w:t>
      </w:r>
      <w:proofErr w:type="spellStart"/>
      <w:r w:rsidRPr="7F50531B">
        <w:rPr>
          <w:rFonts w:cs="Arial"/>
        </w:rPr>
        <w:t>Anthophila</w:t>
      </w:r>
      <w:proofErr w:type="spellEnd"/>
      <w:r w:rsidRPr="7F50531B">
        <w:rPr>
          <w:rFonts w:cs="Arial"/>
        </w:rPr>
        <w:t xml:space="preserve">) collected on </w:t>
      </w:r>
      <w:r w:rsidR="005564FD">
        <w:rPr>
          <w:rFonts w:cs="Arial"/>
        </w:rPr>
        <w:t xml:space="preserve">the </w:t>
      </w:r>
      <w:r w:rsidRPr="7F50531B">
        <w:rPr>
          <w:rFonts w:cs="Arial"/>
        </w:rPr>
        <w:t xml:space="preserve">Nanda </w:t>
      </w:r>
      <w:r w:rsidR="005564FD">
        <w:rPr>
          <w:rFonts w:cs="Arial"/>
        </w:rPr>
        <w:t xml:space="preserve">Country </w:t>
      </w:r>
      <w:r w:rsidRPr="7F50531B">
        <w:rPr>
          <w:rFonts w:cs="Arial"/>
        </w:rPr>
        <w:t xml:space="preserve">Bush Blitz are covered in a separate report. Ants (family Formicidae) generally require quite different collecting methods than the rest of the </w:t>
      </w:r>
      <w:proofErr w:type="gramStart"/>
      <w:r w:rsidRPr="7F50531B">
        <w:rPr>
          <w:rFonts w:cs="Arial"/>
        </w:rPr>
        <w:t>Hymenoptera, and</w:t>
      </w:r>
      <w:proofErr w:type="gramEnd"/>
      <w:r w:rsidRPr="7F50531B">
        <w:rPr>
          <w:rFonts w:cs="Arial"/>
        </w:rPr>
        <w:t xml:space="preserve"> were not a target group of this survey. The remaining ~68 families of wasp and sawfly are covered in this report, with particular emphasis on the groups for which with report authors have expertise.</w:t>
      </w:r>
    </w:p>
    <w:p w14:paraId="71446B11" w14:textId="791EF04E" w:rsidR="1A314C2C" w:rsidRDefault="7F50531B" w:rsidP="7F50531B">
      <w:pPr>
        <w:rPr>
          <w:rFonts w:cs="Arial"/>
        </w:rPr>
      </w:pPr>
      <w:r w:rsidRPr="7F50531B">
        <w:rPr>
          <w:rFonts w:cs="Arial"/>
        </w:rPr>
        <w:t xml:space="preserve">The Atlas of Living Australia currently lists 231 records of Hymenoptera (excluding bees and ants) within the bounding box shown in Figure 1. These records include members of 15 families, with only 11 different species-level identifications. Approximately half (n=130) of the records are from a preserved specimen in a collection, a few are a DNA barcode record (n=14) and 87 are human observations from iNaturalist and </w:t>
      </w:r>
      <w:proofErr w:type="spellStart"/>
      <w:r w:rsidRPr="7F50531B">
        <w:rPr>
          <w:rFonts w:cs="Arial"/>
        </w:rPr>
        <w:t>Questagame</w:t>
      </w:r>
      <w:proofErr w:type="spellEnd"/>
      <w:r w:rsidRPr="7F50531B">
        <w:rPr>
          <w:rFonts w:cs="Arial"/>
        </w:rPr>
        <w:t>.</w:t>
      </w:r>
    </w:p>
    <w:p w14:paraId="77B2B401" w14:textId="20F3BD01" w:rsidR="65560013" w:rsidRDefault="65560013" w:rsidP="65560013">
      <w:r>
        <w:rPr>
          <w:noProof/>
        </w:rPr>
        <w:lastRenderedPageBreak/>
        <w:drawing>
          <wp:inline distT="0" distB="0" distL="0" distR="0" wp14:anchorId="105B90B3" wp14:editId="7D699095">
            <wp:extent cx="3799376" cy="3495675"/>
            <wp:effectExtent l="0" t="0" r="0" b="0"/>
            <wp:docPr id="1829669002" name="Picture 18296690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6">
                      <a:extLst>
                        <a:ext uri="{28A0092B-C50C-407E-A947-70E740481C1C}">
                          <a14:useLocalDpi xmlns:a14="http://schemas.microsoft.com/office/drawing/2010/main"/>
                        </a:ext>
                      </a:extLst>
                    </a:blip>
                    <a:stretch>
                      <a:fillRect/>
                    </a:stretch>
                  </pic:blipFill>
                  <pic:spPr>
                    <a:xfrm>
                      <a:off x="0" y="0"/>
                      <a:ext cx="3799376" cy="3495675"/>
                    </a:xfrm>
                    <a:prstGeom prst="rect">
                      <a:avLst/>
                    </a:prstGeom>
                  </pic:spPr>
                </pic:pic>
              </a:graphicData>
            </a:graphic>
          </wp:inline>
        </w:drawing>
      </w:r>
    </w:p>
    <w:p w14:paraId="43448375" w14:textId="7B39A744" w:rsidR="65560013" w:rsidRPr="005564FD" w:rsidRDefault="7F50531B" w:rsidP="65560013">
      <w:pPr>
        <w:rPr>
          <w:i/>
          <w:iCs/>
        </w:rPr>
      </w:pPr>
      <w:r w:rsidRPr="7F50531B">
        <w:rPr>
          <w:i/>
          <w:iCs/>
        </w:rPr>
        <w:t xml:space="preserve">Fig 1. Current records (as of 24.2.2025) of Hymenoptera (excluding bees and ants) in and around the survey area on the Atlas of Living Australia. </w:t>
      </w:r>
    </w:p>
    <w:p w14:paraId="498C28A2" w14:textId="05F31CCC" w:rsidR="00166625" w:rsidRDefault="0024637A" w:rsidP="005564FD">
      <w:pPr>
        <w:pStyle w:val="Heading1"/>
      </w:pPr>
      <w:bookmarkStart w:id="4" w:name="_Toc227323637"/>
      <w:r>
        <w:t>2.</w:t>
      </w:r>
      <w:r>
        <w:tab/>
      </w:r>
      <w:r w:rsidR="007232B1" w:rsidRPr="00B834AA">
        <w:t>Methods</w:t>
      </w:r>
      <w:bookmarkEnd w:id="4"/>
    </w:p>
    <w:p w14:paraId="498C28A3" w14:textId="77777777" w:rsidR="007232B1" w:rsidRPr="00B834AA" w:rsidRDefault="00B82526" w:rsidP="00E638F5">
      <w:pPr>
        <w:pStyle w:val="Heading2"/>
      </w:pPr>
      <w:bookmarkStart w:id="5" w:name="_Toc227323638"/>
      <w:r>
        <w:t>2.1</w:t>
      </w:r>
      <w:r w:rsidR="0024637A">
        <w:tab/>
      </w:r>
      <w:r>
        <w:t>Site selection</w:t>
      </w:r>
      <w:bookmarkEnd w:id="5"/>
    </w:p>
    <w:p w14:paraId="02998E2E" w14:textId="737C4509" w:rsidR="00B82526" w:rsidRDefault="7F50531B" w:rsidP="7F50531B">
      <w:pPr>
        <w:spacing w:line="259" w:lineRule="auto"/>
        <w:rPr>
          <w:rFonts w:cs="Arial"/>
        </w:rPr>
      </w:pPr>
      <w:r w:rsidRPr="7F50531B">
        <w:rPr>
          <w:rFonts w:cs="Arial"/>
        </w:rPr>
        <w:t xml:space="preserve">Sites were selected to try to cover a broad range of habitats and geographic spread, although sites with flowering plants were prioritised due to the likelihood of increasing the amount collected if sweep netting is done at floral resources vs non-flowering vegetation. The 67 different sites at which Hymenoptera were collected is shown in Figure 2 (note that 10 of these points </w:t>
      </w:r>
      <w:proofErr w:type="gramStart"/>
      <w:r w:rsidRPr="7F50531B">
        <w:rPr>
          <w:rFonts w:cs="Arial"/>
        </w:rPr>
        <w:t>actually represent</w:t>
      </w:r>
      <w:proofErr w:type="gramEnd"/>
      <w:r w:rsidRPr="7F50531B">
        <w:rPr>
          <w:rFonts w:cs="Arial"/>
        </w:rPr>
        <w:t xml:space="preserve"> vehicle net samples that range from 4 km to 35 km in sampled distances). </w:t>
      </w:r>
    </w:p>
    <w:p w14:paraId="51BC2EB6" w14:textId="4C5E57DA" w:rsidR="00B82526" w:rsidRDefault="00B82526" w:rsidP="00B82526">
      <w:pPr>
        <w:spacing w:line="259" w:lineRule="auto"/>
        <w:rPr>
          <w:rFonts w:cs="Arial"/>
        </w:rPr>
      </w:pPr>
    </w:p>
    <w:p w14:paraId="2AE51D14" w14:textId="0C948140" w:rsidR="319C9692" w:rsidRDefault="319C9692" w:rsidP="319C9692">
      <w:pPr>
        <w:spacing w:line="259" w:lineRule="auto"/>
      </w:pPr>
      <w:r>
        <w:rPr>
          <w:noProof/>
        </w:rPr>
        <w:lastRenderedPageBreak/>
        <w:drawing>
          <wp:inline distT="0" distB="0" distL="0" distR="0" wp14:anchorId="3DA7B137" wp14:editId="73ED9B3E">
            <wp:extent cx="4655860" cy="4829174"/>
            <wp:effectExtent l="0" t="0" r="0" b="0"/>
            <wp:docPr id="1006889774" name="Picture 10068897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7">
                      <a:extLst>
                        <a:ext uri="{28A0092B-C50C-407E-A947-70E740481C1C}">
                          <a14:useLocalDpi xmlns:a14="http://schemas.microsoft.com/office/drawing/2010/main"/>
                        </a:ext>
                      </a:extLst>
                    </a:blip>
                    <a:stretch>
                      <a:fillRect/>
                    </a:stretch>
                  </pic:blipFill>
                  <pic:spPr>
                    <a:xfrm>
                      <a:off x="0" y="0"/>
                      <a:ext cx="4655860" cy="4829174"/>
                    </a:xfrm>
                    <a:prstGeom prst="rect">
                      <a:avLst/>
                    </a:prstGeom>
                  </pic:spPr>
                </pic:pic>
              </a:graphicData>
            </a:graphic>
          </wp:inline>
        </w:drawing>
      </w:r>
    </w:p>
    <w:p w14:paraId="6E76BC54" w14:textId="0E3B0681" w:rsidR="319C9692" w:rsidRPr="005564FD" w:rsidRDefault="4F4318CE" w:rsidP="319C9692">
      <w:pPr>
        <w:rPr>
          <w:rFonts w:cs="Arial"/>
          <w:i/>
          <w:iCs/>
        </w:rPr>
      </w:pPr>
      <w:r w:rsidRPr="4F4318CE">
        <w:rPr>
          <w:rFonts w:cs="Arial"/>
          <w:i/>
          <w:iCs/>
        </w:rPr>
        <w:t>Fig. 2. Sites at which wasps (Hymenoptera excluding bees and ants) were collected from during the Bush Blitz survey.</w:t>
      </w:r>
    </w:p>
    <w:p w14:paraId="498C28A6" w14:textId="77777777" w:rsidR="007232B1" w:rsidRPr="00B834AA" w:rsidRDefault="1B2BC9A5" w:rsidP="00E638F5">
      <w:pPr>
        <w:pStyle w:val="Heading2"/>
      </w:pPr>
      <w:bookmarkStart w:id="6" w:name="_Toc227323639"/>
      <w:r>
        <w:t>2.2</w:t>
      </w:r>
      <w:r w:rsidR="0024637A">
        <w:tab/>
      </w:r>
      <w:r>
        <w:t>Survey techniques</w:t>
      </w:r>
      <w:bookmarkEnd w:id="6"/>
    </w:p>
    <w:p w14:paraId="498C28A8" w14:textId="575C66CE" w:rsidR="004A5C10" w:rsidRPr="004A5C10" w:rsidRDefault="13A86577" w:rsidP="1B2BC9A5">
      <w:pPr>
        <w:rPr>
          <w:rFonts w:cs="Arial"/>
        </w:rPr>
      </w:pPr>
      <w:r w:rsidRPr="13A86577">
        <w:rPr>
          <w:rFonts w:cs="Arial"/>
        </w:rPr>
        <w:t>Various survey techniques were used to try to sample as much diversity as possible, and included:</w:t>
      </w:r>
    </w:p>
    <w:p w14:paraId="0B2B862E" w14:textId="51957AE2" w:rsidR="1B2BC9A5" w:rsidRDefault="7F50531B" w:rsidP="1B2BC9A5">
      <w:pPr>
        <w:pStyle w:val="ListParagraph"/>
        <w:numPr>
          <w:ilvl w:val="0"/>
          <w:numId w:val="2"/>
        </w:numPr>
        <w:rPr>
          <w:rFonts w:cs="Arial"/>
          <w:szCs w:val="22"/>
        </w:rPr>
      </w:pPr>
      <w:r w:rsidRPr="7F50531B">
        <w:rPr>
          <w:rFonts w:cs="Arial"/>
          <w:szCs w:val="22"/>
        </w:rPr>
        <w:t>Contact sweep netting of vegetation, particularly flowering plants (Fig. 3).</w:t>
      </w:r>
    </w:p>
    <w:p w14:paraId="392C9041" w14:textId="7AA068EE" w:rsidR="1B2BC9A5" w:rsidRDefault="7F50531B" w:rsidP="1B2BC9A5">
      <w:pPr>
        <w:pStyle w:val="ListParagraph"/>
        <w:numPr>
          <w:ilvl w:val="0"/>
          <w:numId w:val="2"/>
        </w:numPr>
        <w:rPr>
          <w:rFonts w:cs="Arial"/>
          <w:szCs w:val="22"/>
        </w:rPr>
      </w:pPr>
      <w:r w:rsidRPr="7F50531B">
        <w:rPr>
          <w:rFonts w:cs="Arial"/>
          <w:szCs w:val="22"/>
        </w:rPr>
        <w:t>Active collection of wasps on the ground or trunk/branches of trees (Fig. 3).</w:t>
      </w:r>
    </w:p>
    <w:p w14:paraId="5C565664" w14:textId="4AB1A4F6" w:rsidR="1B2BC9A5" w:rsidRDefault="1B2BC9A5" w:rsidP="1B2BC9A5">
      <w:pPr>
        <w:pStyle w:val="ListParagraph"/>
        <w:numPr>
          <w:ilvl w:val="0"/>
          <w:numId w:val="2"/>
        </w:numPr>
        <w:rPr>
          <w:rFonts w:cs="Arial"/>
          <w:szCs w:val="22"/>
        </w:rPr>
      </w:pPr>
      <w:r w:rsidRPr="1B2BC9A5">
        <w:rPr>
          <w:rFonts w:cs="Arial"/>
          <w:szCs w:val="22"/>
        </w:rPr>
        <w:t>Active collecting at a Lepi-LED light in front of a white sheet or tent.</w:t>
      </w:r>
    </w:p>
    <w:p w14:paraId="4D004B90" w14:textId="068866D4" w:rsidR="1B2BC9A5" w:rsidRDefault="319C9692" w:rsidP="1B2BC9A5">
      <w:pPr>
        <w:pStyle w:val="ListParagraph"/>
        <w:numPr>
          <w:ilvl w:val="0"/>
          <w:numId w:val="2"/>
        </w:numPr>
        <w:rPr>
          <w:rFonts w:cs="Arial"/>
          <w:szCs w:val="22"/>
        </w:rPr>
      </w:pPr>
      <w:r w:rsidRPr="319C9692">
        <w:rPr>
          <w:rFonts w:cs="Arial"/>
          <w:szCs w:val="22"/>
        </w:rPr>
        <w:t>Five standard Townes style Malaise traps (e.g. Fig. 4), and four 6 m Malaise traps.</w:t>
      </w:r>
    </w:p>
    <w:p w14:paraId="718DD894" w14:textId="2AE2F3E8" w:rsidR="1B2BC9A5" w:rsidRDefault="2613ABB4" w:rsidP="1B2BC9A5">
      <w:pPr>
        <w:pStyle w:val="ListParagraph"/>
        <w:numPr>
          <w:ilvl w:val="0"/>
          <w:numId w:val="2"/>
        </w:numPr>
        <w:rPr>
          <w:rFonts w:cs="Arial"/>
          <w:szCs w:val="22"/>
        </w:rPr>
      </w:pPr>
      <w:r w:rsidRPr="2613ABB4">
        <w:rPr>
          <w:rFonts w:cs="Arial"/>
          <w:szCs w:val="22"/>
        </w:rPr>
        <w:t>Vehicle nets mounted on top of cars travelling along tracks within the park.</w:t>
      </w:r>
    </w:p>
    <w:p w14:paraId="6ED0DDF7" w14:textId="165B1120" w:rsidR="1B2BC9A5" w:rsidRDefault="2613ABB4" w:rsidP="2613ABB4">
      <w:pPr>
        <w:rPr>
          <w:rFonts w:cs="Arial"/>
          <w:szCs w:val="22"/>
        </w:rPr>
      </w:pPr>
      <w:r w:rsidRPr="2613ABB4">
        <w:rPr>
          <w:rFonts w:cs="Arial"/>
          <w:szCs w:val="22"/>
        </w:rPr>
        <w:t xml:space="preserve">Samples were collected into 70-100% ethanol and kept cold in a fridge or freezer for the duration of the expedition. </w:t>
      </w:r>
    </w:p>
    <w:p w14:paraId="478CDCE2" w14:textId="4B9C773E" w:rsidR="1B2BC9A5" w:rsidRDefault="1B2BC9A5" w:rsidP="1B2BC9A5">
      <w:r>
        <w:rPr>
          <w:noProof/>
        </w:rPr>
        <w:lastRenderedPageBreak/>
        <w:drawing>
          <wp:inline distT="0" distB="0" distL="0" distR="0" wp14:anchorId="5A47FF23" wp14:editId="0156A466">
            <wp:extent cx="2383560" cy="2620523"/>
            <wp:effectExtent l="0" t="0" r="0" b="0"/>
            <wp:docPr id="1945486827" name="Picture 19454868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8" cstate="hqprint">
                      <a:extLst>
                        <a:ext uri="{28A0092B-C50C-407E-A947-70E740481C1C}">
                          <a14:useLocalDpi xmlns:a14="http://schemas.microsoft.com/office/drawing/2010/main"/>
                        </a:ext>
                      </a:extLst>
                    </a:blip>
                    <a:srcRect/>
                    <a:stretch>
                      <a:fillRect/>
                    </a:stretch>
                  </pic:blipFill>
                  <pic:spPr>
                    <a:xfrm>
                      <a:off x="0" y="0"/>
                      <a:ext cx="2383560" cy="2620523"/>
                    </a:xfrm>
                    <a:prstGeom prst="rect">
                      <a:avLst/>
                    </a:prstGeom>
                  </pic:spPr>
                </pic:pic>
              </a:graphicData>
            </a:graphic>
          </wp:inline>
        </w:drawing>
      </w:r>
      <w:r>
        <w:rPr>
          <w:noProof/>
        </w:rPr>
        <w:drawing>
          <wp:inline distT="0" distB="0" distL="0" distR="0" wp14:anchorId="1783BA10" wp14:editId="46929B25">
            <wp:extent cx="2899744" cy="2620651"/>
            <wp:effectExtent l="0" t="0" r="0" b="0"/>
            <wp:docPr id="1549745191" name="Picture 15497451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9" cstate="hqprint">
                      <a:extLst>
                        <a:ext uri="{28A0092B-C50C-407E-A947-70E740481C1C}">
                          <a14:useLocalDpi xmlns:a14="http://schemas.microsoft.com/office/drawing/2010/main"/>
                        </a:ext>
                      </a:extLst>
                    </a:blip>
                    <a:stretch>
                      <a:fillRect/>
                    </a:stretch>
                  </pic:blipFill>
                  <pic:spPr>
                    <a:xfrm>
                      <a:off x="0" y="0"/>
                      <a:ext cx="2899744" cy="2620651"/>
                    </a:xfrm>
                    <a:prstGeom prst="rect">
                      <a:avLst/>
                    </a:prstGeom>
                  </pic:spPr>
                </pic:pic>
              </a:graphicData>
            </a:graphic>
          </wp:inline>
        </w:drawing>
      </w:r>
    </w:p>
    <w:p w14:paraId="34B84996" w14:textId="2B984DE5" w:rsidR="1B2BC9A5" w:rsidRDefault="4F4318CE" w:rsidP="4F4318CE">
      <w:pPr>
        <w:rPr>
          <w:i/>
          <w:iCs/>
        </w:rPr>
      </w:pPr>
      <w:r w:rsidRPr="4F4318CE">
        <w:rPr>
          <w:i/>
          <w:iCs/>
        </w:rPr>
        <w:t>Fig. 3. Examples of ground collecting (stalking wasps hovering above the sand) and sweep netting on the expedition.</w:t>
      </w:r>
    </w:p>
    <w:p w14:paraId="4255FD8F" w14:textId="5D1EE6C2" w:rsidR="1B2BC9A5" w:rsidRDefault="1B2BC9A5" w:rsidP="1B2BC9A5">
      <w:pPr>
        <w:rPr>
          <w:rFonts w:cs="Arial"/>
          <w:szCs w:val="22"/>
        </w:rPr>
      </w:pPr>
    </w:p>
    <w:p w14:paraId="2D144127" w14:textId="192F3853" w:rsidR="1B2BC9A5" w:rsidRDefault="1B2BC9A5" w:rsidP="1B2BC9A5">
      <w:r>
        <w:rPr>
          <w:noProof/>
        </w:rPr>
        <w:drawing>
          <wp:inline distT="0" distB="0" distL="0" distR="0" wp14:anchorId="3593FB07" wp14:editId="28906580">
            <wp:extent cx="2669354" cy="2697058"/>
            <wp:effectExtent l="0" t="0" r="0" b="0"/>
            <wp:docPr id="2042636957" name="Picture 20426369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0" cstate="hqprint">
                      <a:extLst>
                        <a:ext uri="{28A0092B-C50C-407E-A947-70E740481C1C}">
                          <a14:useLocalDpi xmlns:a14="http://schemas.microsoft.com/office/drawing/2010/main"/>
                        </a:ext>
                      </a:extLst>
                    </a:blip>
                    <a:srcRect/>
                    <a:stretch>
                      <a:fillRect/>
                    </a:stretch>
                  </pic:blipFill>
                  <pic:spPr>
                    <a:xfrm>
                      <a:off x="0" y="0"/>
                      <a:ext cx="2669354" cy="2697058"/>
                    </a:xfrm>
                    <a:prstGeom prst="rect">
                      <a:avLst/>
                    </a:prstGeom>
                  </pic:spPr>
                </pic:pic>
              </a:graphicData>
            </a:graphic>
          </wp:inline>
        </w:drawing>
      </w:r>
      <w:r>
        <w:rPr>
          <w:noProof/>
        </w:rPr>
        <w:drawing>
          <wp:inline distT="0" distB="0" distL="0" distR="0" wp14:anchorId="7F3A35C8" wp14:editId="26D3DB4A">
            <wp:extent cx="2651215" cy="2705100"/>
            <wp:effectExtent l="0" t="0" r="0" b="0"/>
            <wp:docPr id="1297651252" name="Picture 12976512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1" cstate="hqprint">
                      <a:extLst>
                        <a:ext uri="{28A0092B-C50C-407E-A947-70E740481C1C}">
                          <a14:useLocalDpi xmlns:a14="http://schemas.microsoft.com/office/drawing/2010/main"/>
                        </a:ext>
                      </a:extLst>
                    </a:blip>
                    <a:srcRect/>
                    <a:stretch>
                      <a:fillRect/>
                    </a:stretch>
                  </pic:blipFill>
                  <pic:spPr>
                    <a:xfrm>
                      <a:off x="0" y="0"/>
                      <a:ext cx="2651215" cy="2705100"/>
                    </a:xfrm>
                    <a:prstGeom prst="rect">
                      <a:avLst/>
                    </a:prstGeom>
                  </pic:spPr>
                </pic:pic>
              </a:graphicData>
            </a:graphic>
          </wp:inline>
        </w:drawing>
      </w:r>
    </w:p>
    <w:p w14:paraId="77F5C8FD" w14:textId="6AE613C9" w:rsidR="363333CD" w:rsidRDefault="4F4318CE" w:rsidP="4F4318CE">
      <w:pPr>
        <w:rPr>
          <w:i/>
          <w:iCs/>
        </w:rPr>
      </w:pPr>
      <w:r w:rsidRPr="4F4318CE">
        <w:rPr>
          <w:i/>
          <w:iCs/>
        </w:rPr>
        <w:t xml:space="preserve">Fig. 4. Two of the Townes-style Malaise traps used on the Nanda </w:t>
      </w:r>
      <w:r w:rsidR="005564FD">
        <w:rPr>
          <w:i/>
          <w:iCs/>
        </w:rPr>
        <w:t xml:space="preserve">Country </w:t>
      </w:r>
      <w:r w:rsidRPr="4F4318CE">
        <w:rPr>
          <w:i/>
          <w:iCs/>
        </w:rPr>
        <w:t>Bush Blitz.</w:t>
      </w:r>
    </w:p>
    <w:p w14:paraId="498C28A9" w14:textId="77777777" w:rsidR="007232B1" w:rsidRDefault="2613ABB4" w:rsidP="00075E3A">
      <w:pPr>
        <w:pStyle w:val="Heading3"/>
      </w:pPr>
      <w:bookmarkStart w:id="7" w:name="_Toc227323640"/>
      <w:r>
        <w:t>2.2.1 Methods used at standard survey sites</w:t>
      </w:r>
      <w:bookmarkEnd w:id="7"/>
    </w:p>
    <w:p w14:paraId="42C1E26C" w14:textId="7B0099D9" w:rsidR="2613ABB4" w:rsidRDefault="6210C775" w:rsidP="6210C775">
      <w:pPr>
        <w:rPr>
          <w:rFonts w:cs="Arial"/>
        </w:rPr>
      </w:pPr>
      <w:r w:rsidRPr="6210C775">
        <w:rPr>
          <w:rFonts w:cs="Arial"/>
        </w:rPr>
        <w:t xml:space="preserve">Both standard survey sites were visited by the survey authors or other expedition members with a team of people (either Nanda rangers, </w:t>
      </w:r>
      <w:r w:rsidRPr="6210C775">
        <w:rPr>
          <w:rFonts w:eastAsia="Arial" w:cs="Arial"/>
          <w:szCs w:val="22"/>
        </w:rPr>
        <w:t xml:space="preserve">DBCA </w:t>
      </w:r>
      <w:r w:rsidRPr="6210C775">
        <w:rPr>
          <w:rFonts w:cs="Arial"/>
        </w:rPr>
        <w:t xml:space="preserve">rangers, BHP staff or teachers). A Townes-style Malaise trap was placed at each site for as long as possible during the expedition. At each site, sweep-netting of vegetation and direct searching was conducted for at least half an hour. </w:t>
      </w:r>
    </w:p>
    <w:p w14:paraId="498C28AC" w14:textId="77777777" w:rsidR="007232B1" w:rsidRPr="00B834AA" w:rsidRDefault="1611E5F4" w:rsidP="00E638F5">
      <w:pPr>
        <w:pStyle w:val="Heading2"/>
      </w:pPr>
      <w:bookmarkStart w:id="8" w:name="_Toc227323641"/>
      <w:r>
        <w:t>2.3</w:t>
      </w:r>
      <w:r w:rsidR="0024637A">
        <w:tab/>
      </w:r>
      <w:r>
        <w:t>Identifying the collections</w:t>
      </w:r>
      <w:bookmarkEnd w:id="8"/>
    </w:p>
    <w:p w14:paraId="3A4C54FA" w14:textId="21A5F13C" w:rsidR="4EE795B2" w:rsidRDefault="4F4318CE" w:rsidP="4F4318CE">
      <w:pPr>
        <w:spacing w:line="259" w:lineRule="auto"/>
        <w:rPr>
          <w:rFonts w:cs="Arial"/>
        </w:rPr>
      </w:pPr>
      <w:r w:rsidRPr="4F4318CE">
        <w:rPr>
          <w:rFonts w:cs="Arial"/>
        </w:rPr>
        <w:t xml:space="preserve">Bulk samples were firstly sorted to order level, and then to superfamily or family level. Many specimens of the superfamilies Chalcidoidea, </w:t>
      </w:r>
      <w:proofErr w:type="spellStart"/>
      <w:r w:rsidRPr="4F4318CE">
        <w:rPr>
          <w:rFonts w:cs="Arial"/>
        </w:rPr>
        <w:t>Platygastroidea</w:t>
      </w:r>
      <w:proofErr w:type="spellEnd"/>
      <w:r w:rsidRPr="4F4318CE">
        <w:rPr>
          <w:rFonts w:cs="Arial"/>
        </w:rPr>
        <w:t xml:space="preserve"> and </w:t>
      </w:r>
      <w:proofErr w:type="spellStart"/>
      <w:r w:rsidRPr="4F4318CE">
        <w:rPr>
          <w:rFonts w:cs="Arial"/>
        </w:rPr>
        <w:t>Ichneumonoidea</w:t>
      </w:r>
      <w:proofErr w:type="spellEnd"/>
      <w:r w:rsidRPr="4F4318CE">
        <w:rPr>
          <w:rFonts w:cs="Arial"/>
        </w:rPr>
        <w:t xml:space="preserve"> (n=2280) underwent rapid-DNA barcoding of the COI gene using the pipeline developed in the SARFMEE labs at The University of Adelaide. Sequences were sorted into Molecular Operational Taxonomic Units (MOTUs) using the RESL algorithm on BOLD. Sequences were compared against references databases (</w:t>
      </w:r>
      <w:proofErr w:type="spellStart"/>
      <w:r w:rsidRPr="4F4318CE">
        <w:rPr>
          <w:rFonts w:cs="Arial"/>
        </w:rPr>
        <w:t>Gebank</w:t>
      </w:r>
      <w:proofErr w:type="spellEnd"/>
      <w:r w:rsidRPr="4F4318CE">
        <w:rPr>
          <w:rFonts w:cs="Arial"/>
        </w:rPr>
        <w:t xml:space="preserve"> or BOLD) using BLAST (</w:t>
      </w:r>
      <w:proofErr w:type="spellStart"/>
      <w:r w:rsidRPr="4F4318CE">
        <w:rPr>
          <w:rFonts w:cs="Arial"/>
        </w:rPr>
        <w:t>Genbank</w:t>
      </w:r>
      <w:proofErr w:type="spellEnd"/>
      <w:r w:rsidRPr="4F4318CE">
        <w:rPr>
          <w:rFonts w:cs="Arial"/>
        </w:rPr>
        <w:t xml:space="preserve">) or the </w:t>
      </w:r>
      <w:r w:rsidRPr="4F4318CE">
        <w:rPr>
          <w:rFonts w:cs="Arial"/>
        </w:rPr>
        <w:lastRenderedPageBreak/>
        <w:t xml:space="preserve">BOLD identification portal. Identifications and MOTU delimitation was confirmed or supported using coarse morphology. </w:t>
      </w:r>
    </w:p>
    <w:p w14:paraId="54710A17" w14:textId="32FB5C51" w:rsidR="4EE795B2" w:rsidRDefault="2DE11DA3" w:rsidP="2DE11DA3">
      <w:pPr>
        <w:rPr>
          <w:rFonts w:eastAsia="Arial" w:cs="Arial"/>
        </w:rPr>
      </w:pPr>
      <w:r w:rsidRPr="2DE11DA3">
        <w:rPr>
          <w:rFonts w:cs="Arial"/>
        </w:rPr>
        <w:t xml:space="preserve">For all other superfamilies, specimens were identified as far as reasonably possible in the timeframe (e.g. subfamily, genus, or species level) using a variety of resources (listed below) </w:t>
      </w:r>
      <w:r w:rsidRPr="2DE11DA3">
        <w:rPr>
          <w:rFonts w:eastAsia="Arial" w:cs="Arial"/>
        </w:rPr>
        <w:t>and comparison to the collection at The South Australian Museum (SAMA).</w:t>
      </w:r>
    </w:p>
    <w:p w14:paraId="54382F13" w14:textId="4E906104" w:rsidR="1F68E2D2" w:rsidRDefault="2DE11DA3" w:rsidP="2DE11DA3">
      <w:pPr>
        <w:spacing w:after="160" w:line="257" w:lineRule="auto"/>
        <w:rPr>
          <w:rFonts w:eastAsia="Arial" w:cs="Arial"/>
          <w:szCs w:val="22"/>
        </w:rPr>
      </w:pPr>
      <w:r w:rsidRPr="2DE11DA3">
        <w:rPr>
          <w:rFonts w:eastAsia="Arial" w:cs="Arial"/>
          <w:szCs w:val="22"/>
          <w:lang w:val="en-GB"/>
        </w:rPr>
        <w:t xml:space="preserve">The following resources were used to identify survey material (Azevedo </w:t>
      </w:r>
      <w:r w:rsidRPr="2DE11DA3">
        <w:rPr>
          <w:rFonts w:eastAsia="Arial" w:cs="Arial"/>
          <w:i/>
          <w:iCs/>
          <w:szCs w:val="22"/>
          <w:lang w:val="en-GB"/>
        </w:rPr>
        <w:t>et. al.</w:t>
      </w:r>
      <w:r w:rsidRPr="2DE11DA3">
        <w:rPr>
          <w:rFonts w:eastAsia="Arial" w:cs="Arial"/>
          <w:szCs w:val="22"/>
          <w:lang w:val="en-GB"/>
        </w:rPr>
        <w:t xml:space="preserve"> 2018; Bohart, 1985; Bohart &amp; Menke, 1976; Carpenter &amp; Brown, 2021; Evans &amp; Matthews, 1973; Gauld, 1984; Naumann, 1991; Jennings &amp; Austin, 2002; </w:t>
      </w:r>
      <w:proofErr w:type="spellStart"/>
      <w:r w:rsidRPr="2DE11DA3">
        <w:rPr>
          <w:rFonts w:eastAsia="Arial" w:cs="Arial"/>
          <w:szCs w:val="22"/>
        </w:rPr>
        <w:t>Pasteels</w:t>
      </w:r>
      <w:proofErr w:type="spellEnd"/>
      <w:r w:rsidRPr="2DE11DA3">
        <w:rPr>
          <w:rFonts w:eastAsia="Arial" w:cs="Arial"/>
          <w:szCs w:val="22"/>
        </w:rPr>
        <w:t xml:space="preserve">, 1957; Parslow, 2020). </w:t>
      </w:r>
    </w:p>
    <w:p w14:paraId="69E5E0A4" w14:textId="3C89E905" w:rsidR="007773DE" w:rsidRPr="007773DE" w:rsidRDefault="056F51BF" w:rsidP="056F51BF">
      <w:pPr>
        <w:pStyle w:val="Heading1"/>
      </w:pPr>
      <w:bookmarkStart w:id="9" w:name="_Toc227323642"/>
      <w:r>
        <w:t>3.</w:t>
      </w:r>
      <w:r w:rsidR="007773DE">
        <w:tab/>
      </w:r>
      <w:r>
        <w:t>Results and Discussion</w:t>
      </w:r>
      <w:bookmarkEnd w:id="9"/>
    </w:p>
    <w:p w14:paraId="4C7646B0" w14:textId="53DB0297" w:rsidR="00272C36" w:rsidRPr="00272C36" w:rsidRDefault="056F51BF" w:rsidP="2EDD25EC">
      <w:pPr>
        <w:spacing w:line="259" w:lineRule="auto"/>
      </w:pPr>
      <w:r>
        <w:t>Appendix 1</w:t>
      </w:r>
      <w:r w:rsidRPr="056F51BF">
        <w:rPr>
          <w:color w:val="000000" w:themeColor="text1"/>
        </w:rPr>
        <w:t xml:space="preserve"> lists all Hymenoptera (excluding ants and bees) recorded duri</w:t>
      </w:r>
      <w:r>
        <w:t>ng the Bush Blitz. Collections made during this Bush Blitz will result in at least 3000</w:t>
      </w:r>
      <w:r w:rsidRPr="056F51BF">
        <w:rPr>
          <w:color w:val="FF0000"/>
        </w:rPr>
        <w:t xml:space="preserve"> </w:t>
      </w:r>
      <w:r>
        <w:t xml:space="preserve">specimens being added to public collections. Due to the timeframe of the survey report, the authors were unable to identify all individuals, and prioritised identifying species across the diversity of Hymenoptera, and groups in which they had expertise. </w:t>
      </w:r>
    </w:p>
    <w:p w14:paraId="436BDF33" w14:textId="3C73F880" w:rsidR="056F51BF" w:rsidRDefault="60A92764" w:rsidP="60A92764">
      <w:pPr>
        <w:spacing w:line="259" w:lineRule="auto"/>
        <w:rPr>
          <w:rFonts w:cs="Arial"/>
        </w:rPr>
      </w:pPr>
      <w:r w:rsidRPr="60A92764">
        <w:rPr>
          <w:rFonts w:cs="Arial"/>
        </w:rPr>
        <w:t xml:space="preserve">In total, </w:t>
      </w:r>
      <w:r w:rsidRPr="60A92764">
        <w:rPr>
          <w:rFonts w:cs="Arial"/>
          <w:b/>
          <w:bCs/>
        </w:rPr>
        <w:t>1678 individual specimens were identified to a putative species level</w:t>
      </w:r>
      <w:r w:rsidRPr="60A92764">
        <w:rPr>
          <w:rFonts w:cs="Arial"/>
        </w:rPr>
        <w:t xml:space="preserve">, either to a named species, or an operational taxonomic unit (either a morphospecies or molecular OTU). </w:t>
      </w:r>
      <w:r w:rsidRPr="60A92764">
        <w:rPr>
          <w:rFonts w:cs="Arial"/>
          <w:b/>
          <w:bCs/>
        </w:rPr>
        <w:t>There were 50</w:t>
      </w:r>
      <w:r w:rsidR="00030EB2">
        <w:rPr>
          <w:rFonts w:cs="Arial"/>
          <w:b/>
          <w:bCs/>
        </w:rPr>
        <w:t>8</w:t>
      </w:r>
      <w:r w:rsidRPr="60A92764">
        <w:rPr>
          <w:rFonts w:cs="Arial"/>
          <w:b/>
          <w:bCs/>
        </w:rPr>
        <w:t xml:space="preserve"> different putative species identified</w:t>
      </w:r>
      <w:r w:rsidRPr="60A92764">
        <w:rPr>
          <w:rFonts w:cs="Arial"/>
        </w:rPr>
        <w:t xml:space="preserve"> amongst those 1678 individuals, in 37 different families, </w:t>
      </w:r>
      <w:r w:rsidRPr="60A92764">
        <w:rPr>
          <w:rFonts w:cs="Arial"/>
          <w:b/>
          <w:bCs/>
        </w:rPr>
        <w:t xml:space="preserve">44 which were able to be identified as a named species </w:t>
      </w:r>
      <w:r w:rsidRPr="60A92764">
        <w:rPr>
          <w:rFonts w:cs="Arial"/>
        </w:rPr>
        <w:t xml:space="preserve">using either morphology or a match of the COI barcode to BOLD or </w:t>
      </w:r>
      <w:proofErr w:type="spellStart"/>
      <w:r w:rsidRPr="60A92764">
        <w:rPr>
          <w:rFonts w:cs="Arial"/>
        </w:rPr>
        <w:t>Genbank</w:t>
      </w:r>
      <w:proofErr w:type="spellEnd"/>
      <w:r w:rsidRPr="60A92764">
        <w:rPr>
          <w:rFonts w:cs="Arial"/>
        </w:rPr>
        <w:t xml:space="preserve"> (subsequently confirmed by coarse morphological examination). These records are all available to be added to public databases. Only three of the taxa identified to species level were previously recorded on the Atlas of Living Australia within the survey area: </w:t>
      </w:r>
      <w:proofErr w:type="spellStart"/>
      <w:r w:rsidRPr="60A92764">
        <w:rPr>
          <w:rFonts w:cs="Arial"/>
          <w:i/>
          <w:iCs/>
        </w:rPr>
        <w:t>Bothriomutilla</w:t>
      </w:r>
      <w:proofErr w:type="spellEnd"/>
      <w:r w:rsidRPr="60A92764">
        <w:rPr>
          <w:rFonts w:cs="Arial"/>
          <w:i/>
          <w:iCs/>
        </w:rPr>
        <w:t xml:space="preserve"> </w:t>
      </w:r>
      <w:proofErr w:type="spellStart"/>
      <w:r w:rsidRPr="60A92764">
        <w:rPr>
          <w:rFonts w:cs="Arial"/>
          <w:i/>
          <w:iCs/>
        </w:rPr>
        <w:t>rugicollis</w:t>
      </w:r>
      <w:proofErr w:type="spellEnd"/>
      <w:r w:rsidRPr="60A92764">
        <w:rPr>
          <w:rFonts w:cs="Arial"/>
        </w:rPr>
        <w:t xml:space="preserve">, </w:t>
      </w:r>
      <w:proofErr w:type="spellStart"/>
      <w:r w:rsidRPr="60A92764">
        <w:rPr>
          <w:rFonts w:cs="Arial"/>
          <w:i/>
          <w:iCs/>
        </w:rPr>
        <w:t>Radumeris</w:t>
      </w:r>
      <w:proofErr w:type="spellEnd"/>
      <w:r w:rsidRPr="60A92764">
        <w:rPr>
          <w:rFonts w:cs="Arial"/>
          <w:i/>
          <w:iCs/>
        </w:rPr>
        <w:t xml:space="preserve"> </w:t>
      </w:r>
      <w:proofErr w:type="spellStart"/>
      <w:r w:rsidRPr="60A92764">
        <w:rPr>
          <w:rFonts w:cs="Arial"/>
          <w:i/>
          <w:iCs/>
        </w:rPr>
        <w:t>tasmaniensis</w:t>
      </w:r>
      <w:proofErr w:type="spellEnd"/>
      <w:r w:rsidRPr="60A92764">
        <w:rPr>
          <w:rFonts w:cs="Arial"/>
        </w:rPr>
        <w:t xml:space="preserve"> and </w:t>
      </w:r>
      <w:proofErr w:type="spellStart"/>
      <w:r w:rsidRPr="60A92764">
        <w:rPr>
          <w:rFonts w:cs="Arial"/>
          <w:i/>
          <w:iCs/>
        </w:rPr>
        <w:t>Podalonia</w:t>
      </w:r>
      <w:proofErr w:type="spellEnd"/>
      <w:r w:rsidRPr="60A92764">
        <w:rPr>
          <w:rFonts w:cs="Arial"/>
          <w:i/>
          <w:iCs/>
        </w:rPr>
        <w:t xml:space="preserve"> </w:t>
      </w:r>
      <w:proofErr w:type="spellStart"/>
      <w:r w:rsidRPr="60A92764">
        <w:rPr>
          <w:rFonts w:cs="Arial"/>
          <w:i/>
          <w:iCs/>
        </w:rPr>
        <w:t>tydei</w:t>
      </w:r>
      <w:proofErr w:type="spellEnd"/>
      <w:r w:rsidRPr="60A92764">
        <w:rPr>
          <w:rFonts w:cs="Arial"/>
          <w:i/>
          <w:iCs/>
        </w:rPr>
        <w:t xml:space="preserve">. </w:t>
      </w:r>
      <w:r w:rsidRPr="60A92764">
        <w:rPr>
          <w:rFonts w:cs="Arial"/>
        </w:rPr>
        <w:t>The remaining 41 taxa represent new records for the survey area (according to ALA data).</w:t>
      </w:r>
    </w:p>
    <w:p w14:paraId="3BDD161A" w14:textId="335BB13F" w:rsidR="7B9AC5BC" w:rsidRDefault="03C2190D" w:rsidP="7B9AC5BC">
      <w:pPr>
        <w:spacing w:line="259" w:lineRule="auto"/>
        <w:rPr>
          <w:rFonts w:cs="Arial"/>
        </w:rPr>
      </w:pPr>
      <w:r w:rsidRPr="03C2190D">
        <w:rPr>
          <w:rFonts w:cs="Arial"/>
        </w:rPr>
        <w:t xml:space="preserve">Given that only 15 families and 11 species (231 records total) were listed on ALA in the survey area before the expedition, this represents a very large increase in the available biodiversity data, including a doubling of the number of hymenopteran families formally recorded. </w:t>
      </w:r>
    </w:p>
    <w:p w14:paraId="498C28C5" w14:textId="07D8E648" w:rsidR="007232B1" w:rsidRPr="00B834AA" w:rsidRDefault="056F51BF" w:rsidP="00E638F5">
      <w:pPr>
        <w:pStyle w:val="Heading2"/>
      </w:pPr>
      <w:bookmarkStart w:id="10" w:name="_Toc227323643"/>
      <w:r>
        <w:t>3.1</w:t>
      </w:r>
      <w:r w:rsidR="00F04331">
        <w:tab/>
      </w:r>
      <w:r>
        <w:t>Un-named or not formalised taxa</w:t>
      </w:r>
      <w:bookmarkEnd w:id="10"/>
    </w:p>
    <w:p w14:paraId="498C28C6" w14:textId="1DAF4E14" w:rsidR="001550A1" w:rsidRPr="006F1589" w:rsidRDefault="7C1907EC" w:rsidP="056F51BF">
      <w:pPr>
        <w:rPr>
          <w:rFonts w:cs="Arial"/>
        </w:rPr>
      </w:pPr>
      <w:r w:rsidRPr="7C1907EC">
        <w:rPr>
          <w:rFonts w:cs="Arial"/>
        </w:rPr>
        <w:t xml:space="preserve">As most of Australia’s wasp diversity is undescribed, and identifying </w:t>
      </w:r>
      <w:proofErr w:type="gramStart"/>
      <w:r w:rsidRPr="7C1907EC">
        <w:rPr>
          <w:rFonts w:cs="Arial"/>
        </w:rPr>
        <w:t>all of</w:t>
      </w:r>
      <w:proofErr w:type="gramEnd"/>
      <w:r w:rsidRPr="7C1907EC">
        <w:rPr>
          <w:rFonts w:cs="Arial"/>
        </w:rPr>
        <w:t xml:space="preserve"> the 37 different families to species level using traditional (often non-existent or outdated keys) is beyond the scope of this report, most of the species fall under the ‘un-named or not formalised’ definition. It is likely a few of these are named </w:t>
      </w:r>
      <w:proofErr w:type="gramStart"/>
      <w:r w:rsidRPr="7C1907EC">
        <w:rPr>
          <w:rFonts w:cs="Arial"/>
        </w:rPr>
        <w:t>taxa, but</w:t>
      </w:r>
      <w:proofErr w:type="gramEnd"/>
      <w:r w:rsidRPr="7C1907EC">
        <w:rPr>
          <w:rFonts w:cs="Arial"/>
        </w:rPr>
        <w:t xml:space="preserve"> will require significant time and expertise in the different groups to determine. The survey authors </w:t>
      </w:r>
      <w:proofErr w:type="gramStart"/>
      <w:r w:rsidRPr="7C1907EC">
        <w:rPr>
          <w:rFonts w:cs="Arial"/>
        </w:rPr>
        <w:t>made an effort</w:t>
      </w:r>
      <w:proofErr w:type="gramEnd"/>
      <w:r w:rsidRPr="7C1907EC">
        <w:rPr>
          <w:rFonts w:cs="Arial"/>
        </w:rPr>
        <w:t xml:space="preserve"> to sort as many specimens as possible to morphospecies or molecular OTU (MOTUs) to allow the collections to be as accessible for future research as possible.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587"/>
        <w:gridCol w:w="4587"/>
      </w:tblGrid>
      <w:tr w:rsidR="0024637A" w:rsidRPr="00742269" w14:paraId="498C28C9" w14:textId="77777777" w:rsidTr="3C8B57FB">
        <w:trPr>
          <w:trHeight w:val="302"/>
        </w:trPr>
        <w:tc>
          <w:tcPr>
            <w:tcW w:w="5000" w:type="pct"/>
            <w:gridSpan w:val="2"/>
            <w:vAlign w:val="center"/>
          </w:tcPr>
          <w:p w14:paraId="498C28C8" w14:textId="1EDA7B51" w:rsidR="0024637A" w:rsidRPr="009449DC" w:rsidRDefault="3C8B57FB" w:rsidP="4F4318CE">
            <w:pPr>
              <w:keepNext/>
              <w:keepLines/>
              <w:autoSpaceDE w:val="0"/>
              <w:autoSpaceDN w:val="0"/>
              <w:adjustRightInd w:val="0"/>
              <w:spacing w:before="60" w:after="60"/>
              <w:rPr>
                <w:rFonts w:cs="Arial"/>
                <w:b/>
                <w:bCs/>
                <w:sz w:val="20"/>
                <w:szCs w:val="20"/>
              </w:rPr>
            </w:pPr>
            <w:r w:rsidRPr="009449DC">
              <w:rPr>
                <w:rFonts w:cs="Arial"/>
                <w:b/>
                <w:bCs/>
                <w:sz w:val="20"/>
                <w:szCs w:val="20"/>
              </w:rPr>
              <w:t>Table 1. Putatively un-named or not formalised taxa</w:t>
            </w:r>
          </w:p>
        </w:tc>
      </w:tr>
      <w:tr w:rsidR="00BC1145" w:rsidRPr="00742269" w14:paraId="498C28CC" w14:textId="77777777" w:rsidTr="3C8B57FB">
        <w:trPr>
          <w:trHeight w:val="302"/>
        </w:trPr>
        <w:tc>
          <w:tcPr>
            <w:tcW w:w="2500" w:type="pct"/>
            <w:vAlign w:val="center"/>
          </w:tcPr>
          <w:p w14:paraId="498C28CA" w14:textId="77777777" w:rsidR="00BC1145" w:rsidRPr="009449DC" w:rsidRDefault="4F4318CE" w:rsidP="4F4318CE">
            <w:pPr>
              <w:keepNext/>
              <w:keepLines/>
              <w:autoSpaceDE w:val="0"/>
              <w:autoSpaceDN w:val="0"/>
              <w:adjustRightInd w:val="0"/>
              <w:spacing w:before="60" w:after="60"/>
              <w:rPr>
                <w:rFonts w:cs="Arial"/>
                <w:b/>
                <w:bCs/>
                <w:sz w:val="20"/>
                <w:szCs w:val="20"/>
              </w:rPr>
            </w:pPr>
            <w:r w:rsidRPr="009449DC">
              <w:rPr>
                <w:rFonts w:cs="Arial"/>
                <w:b/>
                <w:bCs/>
                <w:sz w:val="20"/>
                <w:szCs w:val="20"/>
              </w:rPr>
              <w:t>Taxon</w:t>
            </w:r>
          </w:p>
        </w:tc>
        <w:tc>
          <w:tcPr>
            <w:tcW w:w="2500" w:type="pct"/>
            <w:vAlign w:val="center"/>
          </w:tcPr>
          <w:p w14:paraId="498C28CB" w14:textId="77777777" w:rsidR="00BC1145" w:rsidRPr="009449DC" w:rsidRDefault="4F4318CE" w:rsidP="4F4318CE">
            <w:pPr>
              <w:keepNext/>
              <w:keepLines/>
              <w:autoSpaceDE w:val="0"/>
              <w:autoSpaceDN w:val="0"/>
              <w:adjustRightInd w:val="0"/>
              <w:spacing w:before="60" w:after="60"/>
              <w:rPr>
                <w:rFonts w:cs="Arial"/>
                <w:b/>
                <w:bCs/>
                <w:sz w:val="20"/>
                <w:szCs w:val="20"/>
              </w:rPr>
            </w:pPr>
            <w:r w:rsidRPr="009449DC">
              <w:rPr>
                <w:rFonts w:cs="Arial"/>
                <w:b/>
                <w:bCs/>
                <w:sz w:val="20"/>
                <w:szCs w:val="20"/>
              </w:rPr>
              <w:t>Comment</w:t>
            </w:r>
          </w:p>
        </w:tc>
      </w:tr>
      <w:tr w:rsidR="4648FDBE" w14:paraId="1B3F0A2E" w14:textId="77777777" w:rsidTr="005564FD">
        <w:trPr>
          <w:trHeight w:val="302"/>
        </w:trPr>
        <w:tc>
          <w:tcPr>
            <w:tcW w:w="2500" w:type="pct"/>
            <w:vAlign w:val="center"/>
          </w:tcPr>
          <w:p w14:paraId="2D520A0C" w14:textId="76F1FD0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Acanthostethus</w:t>
            </w:r>
            <w:proofErr w:type="spellEnd"/>
            <w:r w:rsidRPr="009449DC">
              <w:rPr>
                <w:rFonts w:eastAsia="Calibri" w:cs="Arial"/>
                <w:sz w:val="20"/>
                <w:szCs w:val="20"/>
              </w:rPr>
              <w:t xml:space="preserve"> BBKB-1</w:t>
            </w:r>
          </w:p>
        </w:tc>
        <w:tc>
          <w:tcPr>
            <w:tcW w:w="2500" w:type="pct"/>
            <w:vAlign w:val="center"/>
          </w:tcPr>
          <w:p w14:paraId="361E94D4" w14:textId="6498719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4648FDBE" w14:paraId="4FC629F0" w14:textId="77777777" w:rsidTr="005564FD">
        <w:trPr>
          <w:trHeight w:val="302"/>
        </w:trPr>
        <w:tc>
          <w:tcPr>
            <w:tcW w:w="2500" w:type="pct"/>
            <w:vAlign w:val="center"/>
          </w:tcPr>
          <w:p w14:paraId="54EC5D60" w14:textId="1EC983E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Agathidinae</w:t>
            </w:r>
            <w:proofErr w:type="spellEnd"/>
            <w:r w:rsidRPr="009449DC">
              <w:rPr>
                <w:rFonts w:eastAsia="Calibri" w:cs="Arial"/>
                <w:sz w:val="20"/>
                <w:szCs w:val="20"/>
              </w:rPr>
              <w:t xml:space="preserve"> sp. BBKB-1</w:t>
            </w:r>
          </w:p>
        </w:tc>
        <w:tc>
          <w:tcPr>
            <w:tcW w:w="2500" w:type="pct"/>
            <w:vAlign w:val="center"/>
          </w:tcPr>
          <w:p w14:paraId="4942C937" w14:textId="5543628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4648FDBE" w14:paraId="423FA7FA" w14:textId="77777777" w:rsidTr="005564FD">
        <w:trPr>
          <w:trHeight w:val="302"/>
        </w:trPr>
        <w:tc>
          <w:tcPr>
            <w:tcW w:w="2500" w:type="pct"/>
            <w:vAlign w:val="center"/>
          </w:tcPr>
          <w:p w14:paraId="5440AA92" w14:textId="0834CFD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Agathidinae</w:t>
            </w:r>
            <w:proofErr w:type="spellEnd"/>
            <w:r w:rsidRPr="009449DC">
              <w:rPr>
                <w:rFonts w:eastAsia="Calibri" w:cs="Arial"/>
                <w:sz w:val="20"/>
                <w:szCs w:val="20"/>
              </w:rPr>
              <w:t xml:space="preserve"> sp. BBKB-2</w:t>
            </w:r>
          </w:p>
        </w:tc>
        <w:tc>
          <w:tcPr>
            <w:tcW w:w="2500" w:type="pct"/>
            <w:vAlign w:val="center"/>
          </w:tcPr>
          <w:p w14:paraId="033FD933" w14:textId="3676BDD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4648FDBE" w14:paraId="75FC0573" w14:textId="77777777" w:rsidTr="005564FD">
        <w:trPr>
          <w:trHeight w:val="302"/>
        </w:trPr>
        <w:tc>
          <w:tcPr>
            <w:tcW w:w="2500" w:type="pct"/>
            <w:vAlign w:val="center"/>
          </w:tcPr>
          <w:p w14:paraId="7DF7717D" w14:textId="71DE854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Agathidinae</w:t>
            </w:r>
            <w:proofErr w:type="spellEnd"/>
            <w:r w:rsidRPr="009449DC">
              <w:rPr>
                <w:rFonts w:eastAsia="Calibri" w:cs="Arial"/>
                <w:sz w:val="20"/>
                <w:szCs w:val="20"/>
              </w:rPr>
              <w:t xml:space="preserve"> sp. BBKB-3</w:t>
            </w:r>
          </w:p>
        </w:tc>
        <w:tc>
          <w:tcPr>
            <w:tcW w:w="2500" w:type="pct"/>
            <w:vAlign w:val="center"/>
          </w:tcPr>
          <w:p w14:paraId="3F05FAFC" w14:textId="2FCF0A2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4648FDBE" w14:paraId="4B1A7339" w14:textId="77777777" w:rsidTr="005564FD">
        <w:trPr>
          <w:trHeight w:val="302"/>
        </w:trPr>
        <w:tc>
          <w:tcPr>
            <w:tcW w:w="2500" w:type="pct"/>
            <w:vAlign w:val="center"/>
          </w:tcPr>
          <w:p w14:paraId="45C4FBFE" w14:textId="40B1DE0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Agathidinae</w:t>
            </w:r>
            <w:proofErr w:type="spellEnd"/>
            <w:r w:rsidRPr="009449DC">
              <w:rPr>
                <w:rFonts w:eastAsia="Calibri" w:cs="Arial"/>
                <w:sz w:val="20"/>
                <w:szCs w:val="20"/>
              </w:rPr>
              <w:t xml:space="preserve"> sp. BBKB-4</w:t>
            </w:r>
          </w:p>
        </w:tc>
        <w:tc>
          <w:tcPr>
            <w:tcW w:w="2500" w:type="pct"/>
            <w:vAlign w:val="center"/>
          </w:tcPr>
          <w:p w14:paraId="6ECB81A8" w14:textId="7592EB9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4648FDBE" w14:paraId="079AE437" w14:textId="77777777" w:rsidTr="005564FD">
        <w:trPr>
          <w:trHeight w:val="302"/>
        </w:trPr>
        <w:tc>
          <w:tcPr>
            <w:tcW w:w="2500" w:type="pct"/>
            <w:vAlign w:val="center"/>
          </w:tcPr>
          <w:p w14:paraId="7D18C51E" w14:textId="075A314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Agathidinae</w:t>
            </w:r>
            <w:proofErr w:type="spellEnd"/>
            <w:r w:rsidRPr="009449DC">
              <w:rPr>
                <w:rFonts w:eastAsia="Calibri" w:cs="Arial"/>
                <w:sz w:val="20"/>
                <w:szCs w:val="20"/>
              </w:rPr>
              <w:t xml:space="preserve"> sp. BBKB-5</w:t>
            </w:r>
          </w:p>
        </w:tc>
        <w:tc>
          <w:tcPr>
            <w:tcW w:w="2500" w:type="pct"/>
            <w:vAlign w:val="center"/>
          </w:tcPr>
          <w:p w14:paraId="061F06DC" w14:textId="5E03832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33E65251" w14:textId="77777777" w:rsidTr="005564FD">
        <w:trPr>
          <w:trHeight w:val="302"/>
        </w:trPr>
        <w:tc>
          <w:tcPr>
            <w:tcW w:w="2500" w:type="pct"/>
            <w:vAlign w:val="center"/>
          </w:tcPr>
          <w:p w14:paraId="7DCDD91B" w14:textId="22118E0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Aleiodes</w:t>
            </w:r>
            <w:proofErr w:type="spellEnd"/>
            <w:r w:rsidRPr="009449DC">
              <w:rPr>
                <w:rFonts w:eastAsia="Calibri" w:cs="Arial"/>
                <w:sz w:val="20"/>
                <w:szCs w:val="20"/>
              </w:rPr>
              <w:t xml:space="preserve"> sp. BBKB-1</w:t>
            </w:r>
          </w:p>
        </w:tc>
        <w:tc>
          <w:tcPr>
            <w:tcW w:w="2500" w:type="pct"/>
            <w:vAlign w:val="center"/>
          </w:tcPr>
          <w:p w14:paraId="7C54DDE9" w14:textId="6E198FC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3E795661" w14:textId="77777777" w:rsidTr="005564FD">
        <w:trPr>
          <w:trHeight w:val="302"/>
        </w:trPr>
        <w:tc>
          <w:tcPr>
            <w:tcW w:w="2500" w:type="pct"/>
            <w:vAlign w:val="center"/>
          </w:tcPr>
          <w:p w14:paraId="4C3CD9EC" w14:textId="4046CB5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lastRenderedPageBreak/>
              <w:t>Allophatnus</w:t>
            </w:r>
            <w:proofErr w:type="spellEnd"/>
            <w:r w:rsidRPr="009449DC">
              <w:rPr>
                <w:rFonts w:eastAsia="Calibri" w:cs="Arial"/>
                <w:sz w:val="20"/>
                <w:szCs w:val="20"/>
              </w:rPr>
              <w:t xml:space="preserve"> sp. BBKB-1</w:t>
            </w:r>
          </w:p>
        </w:tc>
        <w:tc>
          <w:tcPr>
            <w:tcW w:w="2500" w:type="pct"/>
            <w:vAlign w:val="center"/>
          </w:tcPr>
          <w:p w14:paraId="4D18EA2F" w14:textId="227A9E6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25E0FAF5" w14:textId="77777777" w:rsidTr="005564FD">
        <w:trPr>
          <w:trHeight w:val="302"/>
        </w:trPr>
        <w:tc>
          <w:tcPr>
            <w:tcW w:w="2500" w:type="pct"/>
            <w:vAlign w:val="center"/>
          </w:tcPr>
          <w:p w14:paraId="7030C83F" w14:textId="7743CDB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Anacis</w:t>
            </w:r>
            <w:proofErr w:type="spellEnd"/>
            <w:r w:rsidRPr="009449DC">
              <w:rPr>
                <w:rFonts w:eastAsia="Calibri" w:cs="Arial"/>
                <w:sz w:val="20"/>
                <w:szCs w:val="20"/>
              </w:rPr>
              <w:t xml:space="preserve"> sp. BBKB-1</w:t>
            </w:r>
          </w:p>
        </w:tc>
        <w:tc>
          <w:tcPr>
            <w:tcW w:w="2500" w:type="pct"/>
            <w:vAlign w:val="center"/>
          </w:tcPr>
          <w:p w14:paraId="5133AF3C" w14:textId="4603837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2B19678A" w14:textId="77777777" w:rsidTr="005564FD">
        <w:trPr>
          <w:trHeight w:val="302"/>
        </w:trPr>
        <w:tc>
          <w:tcPr>
            <w:tcW w:w="2500" w:type="pct"/>
            <w:vAlign w:val="center"/>
          </w:tcPr>
          <w:p w14:paraId="50A45E57" w14:textId="795A137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Anacis</w:t>
            </w:r>
            <w:proofErr w:type="spellEnd"/>
            <w:r w:rsidRPr="009449DC">
              <w:rPr>
                <w:rFonts w:eastAsia="Calibri" w:cs="Arial"/>
                <w:sz w:val="20"/>
                <w:szCs w:val="20"/>
              </w:rPr>
              <w:t xml:space="preserve"> sp. BBKB-2</w:t>
            </w:r>
          </w:p>
        </w:tc>
        <w:tc>
          <w:tcPr>
            <w:tcW w:w="2500" w:type="pct"/>
            <w:vAlign w:val="center"/>
          </w:tcPr>
          <w:p w14:paraId="5DF15F67" w14:textId="35DB9F5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749432B7" w14:textId="77777777" w:rsidTr="005564FD">
        <w:trPr>
          <w:trHeight w:val="302"/>
        </w:trPr>
        <w:tc>
          <w:tcPr>
            <w:tcW w:w="2500" w:type="pct"/>
            <w:vAlign w:val="center"/>
          </w:tcPr>
          <w:p w14:paraId="66521D79" w14:textId="74A96CF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Anoplius</w:t>
            </w:r>
            <w:proofErr w:type="spellEnd"/>
            <w:r w:rsidRPr="009449DC">
              <w:rPr>
                <w:rFonts w:eastAsia="Calibri" w:cs="Arial"/>
                <w:sz w:val="20"/>
                <w:szCs w:val="20"/>
              </w:rPr>
              <w:t xml:space="preserve"> BBKB-1</w:t>
            </w:r>
          </w:p>
        </w:tc>
        <w:tc>
          <w:tcPr>
            <w:tcW w:w="2500" w:type="pct"/>
            <w:vAlign w:val="center"/>
          </w:tcPr>
          <w:p w14:paraId="46F5F5D0" w14:textId="37B6841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1B6533C6" w14:textId="77777777" w:rsidTr="005564FD">
        <w:trPr>
          <w:trHeight w:val="302"/>
        </w:trPr>
        <w:tc>
          <w:tcPr>
            <w:tcW w:w="2500" w:type="pct"/>
            <w:vAlign w:val="center"/>
          </w:tcPr>
          <w:p w14:paraId="5A96B27C" w14:textId="4E36EC90" w:rsidR="32EC1B28" w:rsidRPr="009449DC" w:rsidRDefault="4F4318CE" w:rsidP="4F4318CE">
            <w:pPr>
              <w:spacing w:after="0"/>
              <w:rPr>
                <w:rFonts w:eastAsia="Calibri" w:cs="Arial"/>
                <w:i/>
                <w:iCs/>
                <w:color w:val="000000" w:themeColor="text1"/>
                <w:sz w:val="20"/>
                <w:szCs w:val="20"/>
              </w:rPr>
            </w:pPr>
            <w:proofErr w:type="spellStart"/>
            <w:proofErr w:type="gramStart"/>
            <w:r w:rsidRPr="009449DC">
              <w:rPr>
                <w:rFonts w:eastAsia="Calibri" w:cs="Arial"/>
                <w:i/>
                <w:iCs/>
                <w:color w:val="000000" w:themeColor="text1"/>
                <w:sz w:val="20"/>
                <w:szCs w:val="20"/>
              </w:rPr>
              <w:t>Argogorytes</w:t>
            </w:r>
            <w:proofErr w:type="spellEnd"/>
            <w:r w:rsidRPr="009449DC">
              <w:rPr>
                <w:rFonts w:eastAsia="Calibri" w:cs="Arial"/>
                <w:i/>
                <w:iCs/>
                <w:color w:val="000000" w:themeColor="text1"/>
                <w:sz w:val="20"/>
                <w:szCs w:val="20"/>
              </w:rPr>
              <w:t xml:space="preserve">  BBKB</w:t>
            </w:r>
            <w:proofErr w:type="gramEnd"/>
            <w:r w:rsidRPr="009449DC">
              <w:rPr>
                <w:rFonts w:eastAsia="Calibri" w:cs="Arial"/>
                <w:i/>
                <w:iCs/>
                <w:color w:val="000000" w:themeColor="text1"/>
                <w:sz w:val="20"/>
                <w:szCs w:val="20"/>
              </w:rPr>
              <w:t>-1</w:t>
            </w:r>
          </w:p>
        </w:tc>
        <w:tc>
          <w:tcPr>
            <w:tcW w:w="2500" w:type="pct"/>
            <w:vAlign w:val="center"/>
          </w:tcPr>
          <w:p w14:paraId="5B8CB696" w14:textId="602A5AD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343FD7BE" w14:textId="77777777" w:rsidTr="005564FD">
        <w:trPr>
          <w:trHeight w:val="302"/>
        </w:trPr>
        <w:tc>
          <w:tcPr>
            <w:tcW w:w="2500" w:type="pct"/>
            <w:vAlign w:val="center"/>
          </w:tcPr>
          <w:p w14:paraId="53B27F9B" w14:textId="113B388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Austrogorytes</w:t>
            </w:r>
            <w:proofErr w:type="spellEnd"/>
            <w:r w:rsidRPr="009449DC">
              <w:rPr>
                <w:rFonts w:eastAsia="Calibri" w:cs="Arial"/>
                <w:sz w:val="20"/>
                <w:szCs w:val="20"/>
              </w:rPr>
              <w:t xml:space="preserve"> BBKB-1</w:t>
            </w:r>
          </w:p>
        </w:tc>
        <w:tc>
          <w:tcPr>
            <w:tcW w:w="2500" w:type="pct"/>
            <w:vAlign w:val="center"/>
          </w:tcPr>
          <w:p w14:paraId="6CC075F8" w14:textId="03556EA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4D94CB64" w14:textId="77777777" w:rsidTr="005564FD">
        <w:trPr>
          <w:trHeight w:val="302"/>
        </w:trPr>
        <w:tc>
          <w:tcPr>
            <w:tcW w:w="2500" w:type="pct"/>
            <w:vAlign w:val="center"/>
          </w:tcPr>
          <w:p w14:paraId="19CC4726" w14:textId="0298C41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Austrogorytes</w:t>
            </w:r>
            <w:proofErr w:type="spellEnd"/>
            <w:r w:rsidRPr="009449DC">
              <w:rPr>
                <w:rFonts w:eastAsia="Calibri" w:cs="Arial"/>
                <w:sz w:val="20"/>
                <w:szCs w:val="20"/>
              </w:rPr>
              <w:t xml:space="preserve"> BBKB-2</w:t>
            </w:r>
          </w:p>
        </w:tc>
        <w:tc>
          <w:tcPr>
            <w:tcW w:w="2500" w:type="pct"/>
            <w:vAlign w:val="center"/>
          </w:tcPr>
          <w:p w14:paraId="7EFAC561" w14:textId="31D471D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27678982" w14:textId="77777777" w:rsidTr="005564FD">
        <w:trPr>
          <w:trHeight w:val="302"/>
        </w:trPr>
        <w:tc>
          <w:tcPr>
            <w:tcW w:w="2500" w:type="pct"/>
            <w:vAlign w:val="center"/>
          </w:tcPr>
          <w:p w14:paraId="2A32CED9" w14:textId="516E5483" w:rsidR="32EC1B28" w:rsidRPr="009449DC" w:rsidRDefault="4F4318CE" w:rsidP="4F4318CE">
            <w:pPr>
              <w:spacing w:after="0"/>
              <w:rPr>
                <w:rFonts w:eastAsia="Calibri" w:cs="Arial"/>
                <w:i/>
                <w:iCs/>
                <w:color w:val="000000" w:themeColor="text1"/>
                <w:sz w:val="20"/>
                <w:szCs w:val="20"/>
              </w:rPr>
            </w:pPr>
            <w:proofErr w:type="spellStart"/>
            <w:r w:rsidRPr="009449DC">
              <w:rPr>
                <w:rFonts w:eastAsia="Calibri" w:cs="Arial"/>
                <w:i/>
                <w:iCs/>
                <w:color w:val="000000" w:themeColor="text1"/>
                <w:sz w:val="20"/>
                <w:szCs w:val="20"/>
              </w:rPr>
              <w:t>Bembecinus</w:t>
            </w:r>
            <w:proofErr w:type="spellEnd"/>
            <w:r w:rsidRPr="009449DC">
              <w:rPr>
                <w:rFonts w:eastAsia="Calibri" w:cs="Arial"/>
                <w:i/>
                <w:iCs/>
                <w:color w:val="000000" w:themeColor="text1"/>
                <w:sz w:val="20"/>
                <w:szCs w:val="20"/>
              </w:rPr>
              <w:t xml:space="preserve"> BBKB-1</w:t>
            </w:r>
          </w:p>
        </w:tc>
        <w:tc>
          <w:tcPr>
            <w:tcW w:w="2500" w:type="pct"/>
            <w:vAlign w:val="center"/>
          </w:tcPr>
          <w:p w14:paraId="7A7B68E1" w14:textId="28014EF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5B103462" w14:textId="77777777" w:rsidTr="005564FD">
        <w:trPr>
          <w:trHeight w:val="302"/>
        </w:trPr>
        <w:tc>
          <w:tcPr>
            <w:tcW w:w="2500" w:type="pct"/>
            <w:vAlign w:val="center"/>
          </w:tcPr>
          <w:p w14:paraId="6E119347" w14:textId="6F0903C6" w:rsidR="32EC1B28" w:rsidRPr="009449DC" w:rsidRDefault="4F4318CE" w:rsidP="4F4318CE">
            <w:pPr>
              <w:spacing w:after="0"/>
              <w:rPr>
                <w:rFonts w:eastAsia="Calibri" w:cs="Arial"/>
                <w:i/>
                <w:iCs/>
                <w:color w:val="000000" w:themeColor="text1"/>
                <w:sz w:val="20"/>
                <w:szCs w:val="20"/>
              </w:rPr>
            </w:pPr>
            <w:proofErr w:type="spellStart"/>
            <w:r w:rsidRPr="009449DC">
              <w:rPr>
                <w:rFonts w:eastAsia="Calibri" w:cs="Arial"/>
                <w:i/>
                <w:iCs/>
                <w:color w:val="000000" w:themeColor="text1"/>
                <w:sz w:val="20"/>
                <w:szCs w:val="20"/>
              </w:rPr>
              <w:t>Bembecinus</w:t>
            </w:r>
            <w:proofErr w:type="spellEnd"/>
            <w:r w:rsidRPr="009449DC">
              <w:rPr>
                <w:rFonts w:eastAsia="Calibri" w:cs="Arial"/>
                <w:i/>
                <w:iCs/>
                <w:color w:val="000000" w:themeColor="text1"/>
                <w:sz w:val="20"/>
                <w:szCs w:val="20"/>
              </w:rPr>
              <w:t xml:space="preserve"> BBKB-2</w:t>
            </w:r>
          </w:p>
        </w:tc>
        <w:tc>
          <w:tcPr>
            <w:tcW w:w="2500" w:type="pct"/>
            <w:vAlign w:val="center"/>
          </w:tcPr>
          <w:p w14:paraId="248E3B50" w14:textId="17F7276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3D64BDE8" w14:textId="77777777" w:rsidTr="005564FD">
        <w:trPr>
          <w:trHeight w:val="302"/>
        </w:trPr>
        <w:tc>
          <w:tcPr>
            <w:tcW w:w="2500" w:type="pct"/>
            <w:vAlign w:val="center"/>
          </w:tcPr>
          <w:p w14:paraId="6DEA027B" w14:textId="4A1DADD0"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Bembix</w:t>
            </w:r>
            <w:proofErr w:type="spellEnd"/>
            <w:r w:rsidRPr="009449DC">
              <w:rPr>
                <w:rFonts w:eastAsia="Calibri" w:cs="Arial"/>
                <w:sz w:val="20"/>
                <w:szCs w:val="20"/>
              </w:rPr>
              <w:t xml:space="preserve"> BBKB-1</w:t>
            </w:r>
          </w:p>
        </w:tc>
        <w:tc>
          <w:tcPr>
            <w:tcW w:w="2500" w:type="pct"/>
            <w:vAlign w:val="center"/>
          </w:tcPr>
          <w:p w14:paraId="70A86ED0" w14:textId="7FCCC0D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56A802A4" w14:textId="77777777" w:rsidTr="005564FD">
        <w:trPr>
          <w:trHeight w:val="302"/>
        </w:trPr>
        <w:tc>
          <w:tcPr>
            <w:tcW w:w="2500" w:type="pct"/>
            <w:vAlign w:val="center"/>
          </w:tcPr>
          <w:p w14:paraId="6DD3B6D7" w14:textId="27C8FC2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Bembix</w:t>
            </w:r>
            <w:proofErr w:type="spellEnd"/>
            <w:r w:rsidRPr="009449DC">
              <w:rPr>
                <w:rFonts w:eastAsia="Calibri" w:cs="Arial"/>
                <w:sz w:val="20"/>
                <w:szCs w:val="20"/>
              </w:rPr>
              <w:t xml:space="preserve"> BBKB-2</w:t>
            </w:r>
          </w:p>
        </w:tc>
        <w:tc>
          <w:tcPr>
            <w:tcW w:w="2500" w:type="pct"/>
            <w:vAlign w:val="center"/>
          </w:tcPr>
          <w:p w14:paraId="2AF580DE" w14:textId="27FA282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1FC0B9CD" w14:textId="77777777" w:rsidTr="005564FD">
        <w:trPr>
          <w:trHeight w:val="302"/>
        </w:trPr>
        <w:tc>
          <w:tcPr>
            <w:tcW w:w="2500" w:type="pct"/>
            <w:vAlign w:val="center"/>
          </w:tcPr>
          <w:p w14:paraId="4E3F0C0D" w14:textId="116D80A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Brachistinae</w:t>
            </w:r>
            <w:proofErr w:type="spellEnd"/>
            <w:r w:rsidRPr="009449DC">
              <w:rPr>
                <w:rFonts w:eastAsia="Calibri" w:cs="Arial"/>
                <w:sz w:val="20"/>
                <w:szCs w:val="20"/>
              </w:rPr>
              <w:t xml:space="preserve"> sp. BBKB-1</w:t>
            </w:r>
          </w:p>
        </w:tc>
        <w:tc>
          <w:tcPr>
            <w:tcW w:w="2500" w:type="pct"/>
            <w:vAlign w:val="center"/>
          </w:tcPr>
          <w:p w14:paraId="56B42C92" w14:textId="6AF3B0F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1B599B23" w14:textId="77777777" w:rsidTr="005564FD">
        <w:trPr>
          <w:trHeight w:val="302"/>
        </w:trPr>
        <w:tc>
          <w:tcPr>
            <w:tcW w:w="2500" w:type="pct"/>
            <w:vAlign w:val="center"/>
          </w:tcPr>
          <w:p w14:paraId="4A9800DA" w14:textId="3CFCBC2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Brachycyrtus</w:t>
            </w:r>
            <w:proofErr w:type="spellEnd"/>
            <w:r w:rsidRPr="009449DC">
              <w:rPr>
                <w:rFonts w:eastAsia="Calibri" w:cs="Arial"/>
                <w:sz w:val="20"/>
                <w:szCs w:val="20"/>
              </w:rPr>
              <w:t xml:space="preserve"> sp. BBKB-1</w:t>
            </w:r>
          </w:p>
        </w:tc>
        <w:tc>
          <w:tcPr>
            <w:tcW w:w="2500" w:type="pct"/>
            <w:vAlign w:val="center"/>
          </w:tcPr>
          <w:p w14:paraId="69CD83A5" w14:textId="70DAF6D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62A12C1D" w14:textId="77777777" w:rsidTr="005564FD">
        <w:trPr>
          <w:trHeight w:val="302"/>
        </w:trPr>
        <w:tc>
          <w:tcPr>
            <w:tcW w:w="2500" w:type="pct"/>
            <w:vAlign w:val="center"/>
          </w:tcPr>
          <w:p w14:paraId="0395C99D" w14:textId="6F7837F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Brachymeria</w:t>
            </w:r>
            <w:proofErr w:type="spellEnd"/>
            <w:r w:rsidRPr="009449DC">
              <w:rPr>
                <w:rFonts w:eastAsia="Calibri" w:cs="Arial"/>
                <w:sz w:val="20"/>
                <w:szCs w:val="20"/>
              </w:rPr>
              <w:t xml:space="preserve"> sp. BBKB-1</w:t>
            </w:r>
          </w:p>
        </w:tc>
        <w:tc>
          <w:tcPr>
            <w:tcW w:w="2500" w:type="pct"/>
            <w:vAlign w:val="center"/>
          </w:tcPr>
          <w:p w14:paraId="0E4AE7C8" w14:textId="1AE6F11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6897FC7E" w14:textId="77777777" w:rsidTr="005564FD">
        <w:trPr>
          <w:trHeight w:val="302"/>
        </w:trPr>
        <w:tc>
          <w:tcPr>
            <w:tcW w:w="2500" w:type="pct"/>
            <w:vAlign w:val="center"/>
          </w:tcPr>
          <w:p w14:paraId="1893EF8D" w14:textId="0773D19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Brachymeria</w:t>
            </w:r>
            <w:proofErr w:type="spellEnd"/>
            <w:r w:rsidRPr="009449DC">
              <w:rPr>
                <w:rFonts w:eastAsia="Calibri" w:cs="Arial"/>
                <w:sz w:val="20"/>
                <w:szCs w:val="20"/>
              </w:rPr>
              <w:t xml:space="preserve"> sp. BBKB-2</w:t>
            </w:r>
          </w:p>
        </w:tc>
        <w:tc>
          <w:tcPr>
            <w:tcW w:w="2500" w:type="pct"/>
            <w:vAlign w:val="center"/>
          </w:tcPr>
          <w:p w14:paraId="79C475D9" w14:textId="4DD2AB8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04B75816" w14:textId="77777777" w:rsidTr="005564FD">
        <w:trPr>
          <w:trHeight w:val="302"/>
        </w:trPr>
        <w:tc>
          <w:tcPr>
            <w:tcW w:w="2500" w:type="pct"/>
            <w:vAlign w:val="center"/>
          </w:tcPr>
          <w:p w14:paraId="3B9169E7" w14:textId="6821C01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Brachymeria</w:t>
            </w:r>
            <w:proofErr w:type="spellEnd"/>
            <w:r w:rsidRPr="009449DC">
              <w:rPr>
                <w:rFonts w:eastAsia="Calibri" w:cs="Arial"/>
                <w:sz w:val="20"/>
                <w:szCs w:val="20"/>
              </w:rPr>
              <w:t xml:space="preserve"> sp. BBKB-3</w:t>
            </w:r>
          </w:p>
        </w:tc>
        <w:tc>
          <w:tcPr>
            <w:tcW w:w="2500" w:type="pct"/>
            <w:vAlign w:val="center"/>
          </w:tcPr>
          <w:p w14:paraId="7CD712DF" w14:textId="0A1E0D8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5371E22D" w14:textId="77777777" w:rsidTr="005564FD">
        <w:trPr>
          <w:trHeight w:val="302"/>
        </w:trPr>
        <w:tc>
          <w:tcPr>
            <w:tcW w:w="2500" w:type="pct"/>
            <w:vAlign w:val="center"/>
          </w:tcPr>
          <w:p w14:paraId="4584A124" w14:textId="2B57D13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Brachymeria</w:t>
            </w:r>
            <w:proofErr w:type="spellEnd"/>
            <w:r w:rsidRPr="009449DC">
              <w:rPr>
                <w:rFonts w:eastAsia="Calibri" w:cs="Arial"/>
                <w:sz w:val="20"/>
                <w:szCs w:val="20"/>
              </w:rPr>
              <w:t xml:space="preserve"> sp. BBKB-4</w:t>
            </w:r>
          </w:p>
        </w:tc>
        <w:tc>
          <w:tcPr>
            <w:tcW w:w="2500" w:type="pct"/>
            <w:vAlign w:val="center"/>
          </w:tcPr>
          <w:p w14:paraId="49051F9C" w14:textId="25F0D84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5D008913" w14:textId="77777777" w:rsidTr="005564FD">
        <w:trPr>
          <w:trHeight w:val="302"/>
        </w:trPr>
        <w:tc>
          <w:tcPr>
            <w:tcW w:w="2500" w:type="pct"/>
            <w:vAlign w:val="center"/>
          </w:tcPr>
          <w:p w14:paraId="7DEDE9BE" w14:textId="775E62F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Brachymeria</w:t>
            </w:r>
            <w:proofErr w:type="spellEnd"/>
            <w:r w:rsidRPr="009449DC">
              <w:rPr>
                <w:rFonts w:eastAsia="Calibri" w:cs="Arial"/>
                <w:sz w:val="20"/>
                <w:szCs w:val="20"/>
              </w:rPr>
              <w:t xml:space="preserve"> sp. BBKB-5</w:t>
            </w:r>
          </w:p>
        </w:tc>
        <w:tc>
          <w:tcPr>
            <w:tcW w:w="2500" w:type="pct"/>
            <w:vAlign w:val="center"/>
          </w:tcPr>
          <w:p w14:paraId="2993BFC6" w14:textId="26061B0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18114DCC" w14:textId="77777777" w:rsidTr="005564FD">
        <w:trPr>
          <w:trHeight w:val="302"/>
        </w:trPr>
        <w:tc>
          <w:tcPr>
            <w:tcW w:w="2500" w:type="pct"/>
            <w:vAlign w:val="center"/>
          </w:tcPr>
          <w:p w14:paraId="71E0FCBB" w14:textId="2C1AE3E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Brachymeria</w:t>
            </w:r>
            <w:proofErr w:type="spellEnd"/>
            <w:r w:rsidRPr="009449DC">
              <w:rPr>
                <w:rFonts w:eastAsia="Calibri" w:cs="Arial"/>
                <w:sz w:val="20"/>
                <w:szCs w:val="20"/>
              </w:rPr>
              <w:t xml:space="preserve"> sp. BBKB-6</w:t>
            </w:r>
          </w:p>
        </w:tc>
        <w:tc>
          <w:tcPr>
            <w:tcW w:w="2500" w:type="pct"/>
            <w:vAlign w:val="center"/>
          </w:tcPr>
          <w:p w14:paraId="3412FE8F" w14:textId="6EC688F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4CC2065D" w14:textId="77777777" w:rsidTr="005564FD">
        <w:trPr>
          <w:trHeight w:val="302"/>
        </w:trPr>
        <w:tc>
          <w:tcPr>
            <w:tcW w:w="2500" w:type="pct"/>
            <w:vAlign w:val="center"/>
          </w:tcPr>
          <w:p w14:paraId="732DFEE0" w14:textId="10E98176" w:rsidR="32EC1B28" w:rsidRPr="009449DC" w:rsidRDefault="4F4318CE" w:rsidP="4F4318CE">
            <w:pPr>
              <w:spacing w:after="0"/>
              <w:rPr>
                <w:rFonts w:eastAsia="Calibri" w:cs="Arial"/>
                <w:sz w:val="20"/>
                <w:szCs w:val="20"/>
              </w:rPr>
            </w:pPr>
            <w:r w:rsidRPr="009449DC">
              <w:rPr>
                <w:rFonts w:eastAsia="Calibri" w:cs="Arial"/>
                <w:sz w:val="20"/>
                <w:szCs w:val="20"/>
              </w:rPr>
              <w:t>Braconidae sp. BBKB-1</w:t>
            </w:r>
          </w:p>
        </w:tc>
        <w:tc>
          <w:tcPr>
            <w:tcW w:w="2500" w:type="pct"/>
            <w:vAlign w:val="center"/>
          </w:tcPr>
          <w:p w14:paraId="65F0FF2E" w14:textId="19AB574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14F992B" w14:textId="77777777" w:rsidTr="005564FD">
        <w:trPr>
          <w:trHeight w:val="302"/>
        </w:trPr>
        <w:tc>
          <w:tcPr>
            <w:tcW w:w="2500" w:type="pct"/>
            <w:vAlign w:val="center"/>
          </w:tcPr>
          <w:p w14:paraId="5274AC44" w14:textId="3D7BE4BC" w:rsidR="32EC1B28" w:rsidRPr="009449DC" w:rsidRDefault="4F4318CE" w:rsidP="4F4318CE">
            <w:pPr>
              <w:spacing w:after="0"/>
              <w:rPr>
                <w:rFonts w:eastAsia="Calibri" w:cs="Arial"/>
                <w:sz w:val="20"/>
                <w:szCs w:val="20"/>
              </w:rPr>
            </w:pPr>
            <w:r w:rsidRPr="009449DC">
              <w:rPr>
                <w:rFonts w:eastAsia="Calibri" w:cs="Arial"/>
                <w:sz w:val="20"/>
                <w:szCs w:val="20"/>
              </w:rPr>
              <w:t>Braconidae sp. BBKB-2</w:t>
            </w:r>
          </w:p>
        </w:tc>
        <w:tc>
          <w:tcPr>
            <w:tcW w:w="2500" w:type="pct"/>
            <w:vAlign w:val="center"/>
          </w:tcPr>
          <w:p w14:paraId="610D03BF" w14:textId="106EE22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3D79D02" w14:textId="77777777" w:rsidTr="005564FD">
        <w:trPr>
          <w:trHeight w:val="302"/>
        </w:trPr>
        <w:tc>
          <w:tcPr>
            <w:tcW w:w="2500" w:type="pct"/>
            <w:vAlign w:val="center"/>
          </w:tcPr>
          <w:p w14:paraId="73909F03" w14:textId="4B24019E" w:rsidR="32EC1B28" w:rsidRPr="009449DC" w:rsidRDefault="4F4318CE" w:rsidP="4F4318CE">
            <w:pPr>
              <w:spacing w:after="0"/>
              <w:rPr>
                <w:rFonts w:eastAsia="Calibri" w:cs="Arial"/>
                <w:sz w:val="20"/>
                <w:szCs w:val="20"/>
              </w:rPr>
            </w:pPr>
            <w:r w:rsidRPr="009449DC">
              <w:rPr>
                <w:rFonts w:eastAsia="Calibri" w:cs="Arial"/>
                <w:sz w:val="20"/>
                <w:szCs w:val="20"/>
              </w:rPr>
              <w:t>Braconidae sp. BBKB-3</w:t>
            </w:r>
          </w:p>
        </w:tc>
        <w:tc>
          <w:tcPr>
            <w:tcW w:w="2500" w:type="pct"/>
            <w:vAlign w:val="center"/>
          </w:tcPr>
          <w:p w14:paraId="2D44D64D" w14:textId="1EEB539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70C6158" w14:textId="77777777" w:rsidTr="005564FD">
        <w:trPr>
          <w:trHeight w:val="302"/>
        </w:trPr>
        <w:tc>
          <w:tcPr>
            <w:tcW w:w="2500" w:type="pct"/>
            <w:vAlign w:val="center"/>
          </w:tcPr>
          <w:p w14:paraId="182C8CAB" w14:textId="3921B995" w:rsidR="32EC1B28" w:rsidRPr="009449DC" w:rsidRDefault="4F4318CE" w:rsidP="4F4318CE">
            <w:pPr>
              <w:spacing w:after="0"/>
              <w:rPr>
                <w:rFonts w:eastAsia="Calibri" w:cs="Arial"/>
                <w:sz w:val="20"/>
                <w:szCs w:val="20"/>
              </w:rPr>
            </w:pPr>
            <w:r w:rsidRPr="009449DC">
              <w:rPr>
                <w:rFonts w:eastAsia="Calibri" w:cs="Arial"/>
                <w:sz w:val="20"/>
                <w:szCs w:val="20"/>
              </w:rPr>
              <w:t>Braconidae sp. BBKB-4</w:t>
            </w:r>
          </w:p>
        </w:tc>
        <w:tc>
          <w:tcPr>
            <w:tcW w:w="2500" w:type="pct"/>
            <w:vAlign w:val="center"/>
          </w:tcPr>
          <w:p w14:paraId="45B67DBE" w14:textId="7B37D49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5CD786D" w14:textId="77777777" w:rsidTr="005564FD">
        <w:trPr>
          <w:trHeight w:val="302"/>
        </w:trPr>
        <w:tc>
          <w:tcPr>
            <w:tcW w:w="2500" w:type="pct"/>
            <w:vAlign w:val="center"/>
          </w:tcPr>
          <w:p w14:paraId="6B44AE84" w14:textId="2A078346" w:rsidR="32EC1B28" w:rsidRPr="009449DC" w:rsidRDefault="4F4318CE" w:rsidP="4F4318CE">
            <w:pPr>
              <w:spacing w:after="0"/>
              <w:rPr>
                <w:rFonts w:eastAsia="Calibri" w:cs="Arial"/>
                <w:sz w:val="20"/>
                <w:szCs w:val="20"/>
              </w:rPr>
            </w:pPr>
            <w:r w:rsidRPr="009449DC">
              <w:rPr>
                <w:rFonts w:eastAsia="Calibri" w:cs="Arial"/>
                <w:sz w:val="20"/>
                <w:szCs w:val="20"/>
              </w:rPr>
              <w:t>Braconidae sp. BBKB-5</w:t>
            </w:r>
          </w:p>
        </w:tc>
        <w:tc>
          <w:tcPr>
            <w:tcW w:w="2500" w:type="pct"/>
            <w:vAlign w:val="center"/>
          </w:tcPr>
          <w:p w14:paraId="6B3F92A0" w14:textId="203E7C3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ECC1593" w14:textId="77777777" w:rsidTr="005564FD">
        <w:trPr>
          <w:trHeight w:val="302"/>
        </w:trPr>
        <w:tc>
          <w:tcPr>
            <w:tcW w:w="2500" w:type="pct"/>
            <w:vAlign w:val="center"/>
          </w:tcPr>
          <w:p w14:paraId="2A15088B" w14:textId="5313C79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Braconinae</w:t>
            </w:r>
            <w:proofErr w:type="spellEnd"/>
            <w:r w:rsidRPr="009449DC">
              <w:rPr>
                <w:rFonts w:eastAsia="Calibri" w:cs="Arial"/>
                <w:sz w:val="20"/>
                <w:szCs w:val="20"/>
              </w:rPr>
              <w:t xml:space="preserve"> sp. BBKB-1</w:t>
            </w:r>
          </w:p>
        </w:tc>
        <w:tc>
          <w:tcPr>
            <w:tcW w:w="2500" w:type="pct"/>
            <w:vAlign w:val="center"/>
          </w:tcPr>
          <w:p w14:paraId="42302E95" w14:textId="654BAA2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6D6BF618" w14:textId="77777777" w:rsidTr="005564FD">
        <w:trPr>
          <w:trHeight w:val="302"/>
        </w:trPr>
        <w:tc>
          <w:tcPr>
            <w:tcW w:w="2500" w:type="pct"/>
            <w:vAlign w:val="center"/>
          </w:tcPr>
          <w:p w14:paraId="047A0190" w14:textId="070A2E3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Braconinae</w:t>
            </w:r>
            <w:proofErr w:type="spellEnd"/>
            <w:r w:rsidRPr="009449DC">
              <w:rPr>
                <w:rFonts w:eastAsia="Calibri" w:cs="Arial"/>
                <w:sz w:val="20"/>
                <w:szCs w:val="20"/>
              </w:rPr>
              <w:t xml:space="preserve"> sp. BBKB-10</w:t>
            </w:r>
          </w:p>
        </w:tc>
        <w:tc>
          <w:tcPr>
            <w:tcW w:w="2500" w:type="pct"/>
            <w:vAlign w:val="center"/>
          </w:tcPr>
          <w:p w14:paraId="7C2E7CEA" w14:textId="29C1E4D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5A64F9BF" w14:textId="77777777" w:rsidTr="005564FD">
        <w:trPr>
          <w:trHeight w:val="302"/>
        </w:trPr>
        <w:tc>
          <w:tcPr>
            <w:tcW w:w="2500" w:type="pct"/>
            <w:vAlign w:val="center"/>
          </w:tcPr>
          <w:p w14:paraId="114DC01B" w14:textId="20D697B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Braconinae</w:t>
            </w:r>
            <w:proofErr w:type="spellEnd"/>
            <w:r w:rsidRPr="009449DC">
              <w:rPr>
                <w:rFonts w:eastAsia="Calibri" w:cs="Arial"/>
                <w:sz w:val="20"/>
                <w:szCs w:val="20"/>
              </w:rPr>
              <w:t xml:space="preserve"> sp. BBKB-11</w:t>
            </w:r>
          </w:p>
        </w:tc>
        <w:tc>
          <w:tcPr>
            <w:tcW w:w="2500" w:type="pct"/>
            <w:vAlign w:val="center"/>
          </w:tcPr>
          <w:p w14:paraId="2B8220C3" w14:textId="3418486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3B1EDFC6" w14:textId="77777777" w:rsidTr="005564FD">
        <w:trPr>
          <w:trHeight w:val="302"/>
        </w:trPr>
        <w:tc>
          <w:tcPr>
            <w:tcW w:w="2500" w:type="pct"/>
            <w:vAlign w:val="center"/>
          </w:tcPr>
          <w:p w14:paraId="2FA5BCE4" w14:textId="52479AB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Braconinae</w:t>
            </w:r>
            <w:proofErr w:type="spellEnd"/>
            <w:r w:rsidRPr="009449DC">
              <w:rPr>
                <w:rFonts w:eastAsia="Calibri" w:cs="Arial"/>
                <w:sz w:val="20"/>
                <w:szCs w:val="20"/>
              </w:rPr>
              <w:t xml:space="preserve"> sp. BBKB-12</w:t>
            </w:r>
          </w:p>
        </w:tc>
        <w:tc>
          <w:tcPr>
            <w:tcW w:w="2500" w:type="pct"/>
            <w:vAlign w:val="center"/>
          </w:tcPr>
          <w:p w14:paraId="37ABDB8C" w14:textId="0A12100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3ED3D5D9" w14:textId="77777777" w:rsidTr="005564FD">
        <w:trPr>
          <w:trHeight w:val="302"/>
        </w:trPr>
        <w:tc>
          <w:tcPr>
            <w:tcW w:w="2500" w:type="pct"/>
            <w:vAlign w:val="center"/>
          </w:tcPr>
          <w:p w14:paraId="78FC747A" w14:textId="29AA555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Braconinae</w:t>
            </w:r>
            <w:proofErr w:type="spellEnd"/>
            <w:r w:rsidRPr="009449DC">
              <w:rPr>
                <w:rFonts w:eastAsia="Calibri" w:cs="Arial"/>
                <w:sz w:val="20"/>
                <w:szCs w:val="20"/>
              </w:rPr>
              <w:t xml:space="preserve"> sp. BBKB-13</w:t>
            </w:r>
          </w:p>
        </w:tc>
        <w:tc>
          <w:tcPr>
            <w:tcW w:w="2500" w:type="pct"/>
            <w:vAlign w:val="center"/>
          </w:tcPr>
          <w:p w14:paraId="57F05894" w14:textId="5DCFC9C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6770FC1A" w14:textId="77777777" w:rsidTr="005564FD">
        <w:trPr>
          <w:trHeight w:val="302"/>
        </w:trPr>
        <w:tc>
          <w:tcPr>
            <w:tcW w:w="2500" w:type="pct"/>
            <w:vAlign w:val="center"/>
          </w:tcPr>
          <w:p w14:paraId="50832D7F" w14:textId="3175F1F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Braconinae</w:t>
            </w:r>
            <w:proofErr w:type="spellEnd"/>
            <w:r w:rsidRPr="009449DC">
              <w:rPr>
                <w:rFonts w:eastAsia="Calibri" w:cs="Arial"/>
                <w:sz w:val="20"/>
                <w:szCs w:val="20"/>
              </w:rPr>
              <w:t xml:space="preserve"> sp. BBKB-2</w:t>
            </w:r>
          </w:p>
        </w:tc>
        <w:tc>
          <w:tcPr>
            <w:tcW w:w="2500" w:type="pct"/>
            <w:vAlign w:val="center"/>
          </w:tcPr>
          <w:p w14:paraId="5D33A34B" w14:textId="7973CCD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35D30D97" w14:textId="77777777" w:rsidTr="005564FD">
        <w:trPr>
          <w:trHeight w:val="302"/>
        </w:trPr>
        <w:tc>
          <w:tcPr>
            <w:tcW w:w="2500" w:type="pct"/>
            <w:vAlign w:val="center"/>
          </w:tcPr>
          <w:p w14:paraId="37FC94F0" w14:textId="5421000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Braconinae</w:t>
            </w:r>
            <w:proofErr w:type="spellEnd"/>
            <w:r w:rsidRPr="009449DC">
              <w:rPr>
                <w:rFonts w:eastAsia="Calibri" w:cs="Arial"/>
                <w:sz w:val="20"/>
                <w:szCs w:val="20"/>
              </w:rPr>
              <w:t xml:space="preserve"> sp. BBKB-3</w:t>
            </w:r>
          </w:p>
        </w:tc>
        <w:tc>
          <w:tcPr>
            <w:tcW w:w="2500" w:type="pct"/>
            <w:vAlign w:val="center"/>
          </w:tcPr>
          <w:p w14:paraId="07E47AC1" w14:textId="23E468A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5E490EF1" w14:textId="77777777" w:rsidTr="005564FD">
        <w:trPr>
          <w:trHeight w:val="302"/>
        </w:trPr>
        <w:tc>
          <w:tcPr>
            <w:tcW w:w="2500" w:type="pct"/>
            <w:vAlign w:val="center"/>
          </w:tcPr>
          <w:p w14:paraId="64BEBE09" w14:textId="331757E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Braconinae</w:t>
            </w:r>
            <w:proofErr w:type="spellEnd"/>
            <w:r w:rsidRPr="009449DC">
              <w:rPr>
                <w:rFonts w:eastAsia="Calibri" w:cs="Arial"/>
                <w:sz w:val="20"/>
                <w:szCs w:val="20"/>
              </w:rPr>
              <w:t xml:space="preserve"> sp. BBKB-4</w:t>
            </w:r>
          </w:p>
        </w:tc>
        <w:tc>
          <w:tcPr>
            <w:tcW w:w="2500" w:type="pct"/>
            <w:vAlign w:val="center"/>
          </w:tcPr>
          <w:p w14:paraId="733BF02C" w14:textId="5EB31F1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203AD5C4" w14:textId="77777777" w:rsidTr="005564FD">
        <w:trPr>
          <w:trHeight w:val="302"/>
        </w:trPr>
        <w:tc>
          <w:tcPr>
            <w:tcW w:w="2500" w:type="pct"/>
            <w:vAlign w:val="center"/>
          </w:tcPr>
          <w:p w14:paraId="5FD402F7" w14:textId="0857DBD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Braconinae</w:t>
            </w:r>
            <w:proofErr w:type="spellEnd"/>
            <w:r w:rsidRPr="009449DC">
              <w:rPr>
                <w:rFonts w:eastAsia="Calibri" w:cs="Arial"/>
                <w:sz w:val="20"/>
                <w:szCs w:val="20"/>
              </w:rPr>
              <w:t xml:space="preserve"> sp. BBKB-5</w:t>
            </w:r>
          </w:p>
        </w:tc>
        <w:tc>
          <w:tcPr>
            <w:tcW w:w="2500" w:type="pct"/>
            <w:vAlign w:val="center"/>
          </w:tcPr>
          <w:p w14:paraId="7EA7CABA" w14:textId="34CE434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06E0A353" w14:textId="77777777" w:rsidTr="005564FD">
        <w:trPr>
          <w:trHeight w:val="302"/>
        </w:trPr>
        <w:tc>
          <w:tcPr>
            <w:tcW w:w="2500" w:type="pct"/>
            <w:vAlign w:val="center"/>
          </w:tcPr>
          <w:p w14:paraId="12F08E69" w14:textId="76A8525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Braconinae</w:t>
            </w:r>
            <w:proofErr w:type="spellEnd"/>
            <w:r w:rsidRPr="009449DC">
              <w:rPr>
                <w:rFonts w:eastAsia="Calibri" w:cs="Arial"/>
                <w:sz w:val="20"/>
                <w:szCs w:val="20"/>
              </w:rPr>
              <w:t xml:space="preserve"> sp. BBKB-6</w:t>
            </w:r>
          </w:p>
        </w:tc>
        <w:tc>
          <w:tcPr>
            <w:tcW w:w="2500" w:type="pct"/>
            <w:vAlign w:val="center"/>
          </w:tcPr>
          <w:p w14:paraId="5320BC2B" w14:textId="13F55F1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470B720D" w14:textId="77777777" w:rsidTr="005564FD">
        <w:trPr>
          <w:trHeight w:val="302"/>
        </w:trPr>
        <w:tc>
          <w:tcPr>
            <w:tcW w:w="2500" w:type="pct"/>
            <w:vAlign w:val="center"/>
          </w:tcPr>
          <w:p w14:paraId="46CBF1B9" w14:textId="1872B15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Braconinae</w:t>
            </w:r>
            <w:proofErr w:type="spellEnd"/>
            <w:r w:rsidRPr="009449DC">
              <w:rPr>
                <w:rFonts w:eastAsia="Calibri" w:cs="Arial"/>
                <w:sz w:val="20"/>
                <w:szCs w:val="20"/>
              </w:rPr>
              <w:t xml:space="preserve"> sp. BBKB-7</w:t>
            </w:r>
          </w:p>
        </w:tc>
        <w:tc>
          <w:tcPr>
            <w:tcW w:w="2500" w:type="pct"/>
            <w:vAlign w:val="center"/>
          </w:tcPr>
          <w:p w14:paraId="244C405D" w14:textId="73D679D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686D0E4D" w14:textId="77777777" w:rsidTr="005564FD">
        <w:trPr>
          <w:trHeight w:val="302"/>
        </w:trPr>
        <w:tc>
          <w:tcPr>
            <w:tcW w:w="2500" w:type="pct"/>
            <w:vAlign w:val="center"/>
          </w:tcPr>
          <w:p w14:paraId="078AE582" w14:textId="3DABB03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Braconinae</w:t>
            </w:r>
            <w:proofErr w:type="spellEnd"/>
            <w:r w:rsidRPr="009449DC">
              <w:rPr>
                <w:rFonts w:eastAsia="Calibri" w:cs="Arial"/>
                <w:sz w:val="20"/>
                <w:szCs w:val="20"/>
              </w:rPr>
              <w:t xml:space="preserve"> sp. BBKB-8</w:t>
            </w:r>
          </w:p>
        </w:tc>
        <w:tc>
          <w:tcPr>
            <w:tcW w:w="2500" w:type="pct"/>
            <w:vAlign w:val="center"/>
          </w:tcPr>
          <w:p w14:paraId="48BE0FF8" w14:textId="18714F5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2911EEC0" w14:textId="77777777" w:rsidTr="005564FD">
        <w:trPr>
          <w:trHeight w:val="302"/>
        </w:trPr>
        <w:tc>
          <w:tcPr>
            <w:tcW w:w="2500" w:type="pct"/>
            <w:vAlign w:val="center"/>
          </w:tcPr>
          <w:p w14:paraId="75C3050C" w14:textId="327AC84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Braconinae</w:t>
            </w:r>
            <w:proofErr w:type="spellEnd"/>
            <w:r w:rsidRPr="009449DC">
              <w:rPr>
                <w:rFonts w:eastAsia="Calibri" w:cs="Arial"/>
                <w:sz w:val="20"/>
                <w:szCs w:val="20"/>
              </w:rPr>
              <w:t xml:space="preserve"> sp. BBKB-9</w:t>
            </w:r>
          </w:p>
        </w:tc>
        <w:tc>
          <w:tcPr>
            <w:tcW w:w="2500" w:type="pct"/>
            <w:vAlign w:val="center"/>
          </w:tcPr>
          <w:p w14:paraId="22F90D69" w14:textId="717D5F0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2FDA1F7C" w14:paraId="7098DF71" w14:textId="77777777" w:rsidTr="005564FD">
        <w:trPr>
          <w:trHeight w:val="302"/>
        </w:trPr>
        <w:tc>
          <w:tcPr>
            <w:tcW w:w="2500" w:type="pct"/>
            <w:vAlign w:val="center"/>
          </w:tcPr>
          <w:p w14:paraId="29DF7C61" w14:textId="779E8D99" w:rsidR="2FDA1F7C" w:rsidRPr="009449DC" w:rsidRDefault="4F4318CE" w:rsidP="4F4318CE">
            <w:pPr>
              <w:spacing w:after="0"/>
              <w:rPr>
                <w:rFonts w:eastAsia="Calibri" w:cs="Arial"/>
                <w:sz w:val="20"/>
                <w:szCs w:val="20"/>
              </w:rPr>
            </w:pPr>
            <w:proofErr w:type="spellStart"/>
            <w:r w:rsidRPr="009449DC">
              <w:rPr>
                <w:rFonts w:eastAsia="Calibri" w:cs="Arial"/>
                <w:sz w:val="20"/>
                <w:szCs w:val="20"/>
              </w:rPr>
              <w:t>Campopleginae</w:t>
            </w:r>
            <w:proofErr w:type="spellEnd"/>
            <w:r w:rsidRPr="009449DC">
              <w:rPr>
                <w:rFonts w:eastAsia="Calibri" w:cs="Arial"/>
                <w:sz w:val="20"/>
                <w:szCs w:val="20"/>
              </w:rPr>
              <w:t xml:space="preserve"> sp. BBKB-1</w:t>
            </w:r>
          </w:p>
        </w:tc>
        <w:tc>
          <w:tcPr>
            <w:tcW w:w="2500" w:type="pct"/>
            <w:vAlign w:val="center"/>
          </w:tcPr>
          <w:p w14:paraId="4946E532" w14:textId="7B2995EE" w:rsidR="2FDA1F7C"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67E44BE4" w14:textId="77777777" w:rsidTr="005564FD">
        <w:trPr>
          <w:trHeight w:val="302"/>
        </w:trPr>
        <w:tc>
          <w:tcPr>
            <w:tcW w:w="2500" w:type="pct"/>
            <w:vAlign w:val="center"/>
          </w:tcPr>
          <w:p w14:paraId="4167F9B0" w14:textId="1DFDD840"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Cardiochilinae</w:t>
            </w:r>
            <w:proofErr w:type="spellEnd"/>
            <w:r w:rsidRPr="009449DC">
              <w:rPr>
                <w:rFonts w:eastAsia="Calibri" w:cs="Arial"/>
                <w:sz w:val="20"/>
                <w:szCs w:val="20"/>
              </w:rPr>
              <w:t xml:space="preserve"> sp. BBKB-1</w:t>
            </w:r>
          </w:p>
        </w:tc>
        <w:tc>
          <w:tcPr>
            <w:tcW w:w="2500" w:type="pct"/>
            <w:vAlign w:val="center"/>
          </w:tcPr>
          <w:p w14:paraId="5E0BDF8F" w14:textId="04DCE12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1144946E" w14:textId="77777777" w:rsidTr="005564FD">
        <w:trPr>
          <w:trHeight w:val="302"/>
        </w:trPr>
        <w:tc>
          <w:tcPr>
            <w:tcW w:w="2500" w:type="pct"/>
            <w:vAlign w:val="center"/>
          </w:tcPr>
          <w:p w14:paraId="16A1AD16" w14:textId="3B8D0B7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Ceraphronidae</w:t>
            </w:r>
            <w:proofErr w:type="spellEnd"/>
            <w:r w:rsidRPr="009449DC">
              <w:rPr>
                <w:rFonts w:eastAsia="Calibri" w:cs="Arial"/>
                <w:sz w:val="20"/>
                <w:szCs w:val="20"/>
              </w:rPr>
              <w:t xml:space="preserve"> sp. BBKB-1</w:t>
            </w:r>
          </w:p>
        </w:tc>
        <w:tc>
          <w:tcPr>
            <w:tcW w:w="2500" w:type="pct"/>
            <w:vAlign w:val="center"/>
          </w:tcPr>
          <w:p w14:paraId="79FD8E73" w14:textId="7857238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75EC450" w14:textId="77777777" w:rsidTr="005564FD">
        <w:trPr>
          <w:trHeight w:val="302"/>
        </w:trPr>
        <w:tc>
          <w:tcPr>
            <w:tcW w:w="2500" w:type="pct"/>
            <w:vAlign w:val="center"/>
          </w:tcPr>
          <w:p w14:paraId="094A54FB" w14:textId="0861D32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Ceraphronidae</w:t>
            </w:r>
            <w:proofErr w:type="spellEnd"/>
            <w:r w:rsidRPr="009449DC">
              <w:rPr>
                <w:rFonts w:eastAsia="Calibri" w:cs="Arial"/>
                <w:sz w:val="20"/>
                <w:szCs w:val="20"/>
              </w:rPr>
              <w:t xml:space="preserve"> sp. BBKB-2</w:t>
            </w:r>
          </w:p>
        </w:tc>
        <w:tc>
          <w:tcPr>
            <w:tcW w:w="2500" w:type="pct"/>
            <w:vAlign w:val="center"/>
          </w:tcPr>
          <w:p w14:paraId="645E579F" w14:textId="5C6B940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0B9C1D1" w14:textId="77777777" w:rsidTr="005564FD">
        <w:trPr>
          <w:trHeight w:val="302"/>
        </w:trPr>
        <w:tc>
          <w:tcPr>
            <w:tcW w:w="2500" w:type="pct"/>
            <w:vAlign w:val="center"/>
          </w:tcPr>
          <w:p w14:paraId="1CA3100A" w14:textId="1DDF2B0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Chalcididae</w:t>
            </w:r>
            <w:proofErr w:type="spellEnd"/>
            <w:r w:rsidRPr="009449DC">
              <w:rPr>
                <w:rFonts w:eastAsia="Calibri" w:cs="Arial"/>
                <w:sz w:val="20"/>
                <w:szCs w:val="20"/>
              </w:rPr>
              <w:t xml:space="preserve"> sp. BBKB-1</w:t>
            </w:r>
          </w:p>
        </w:tc>
        <w:tc>
          <w:tcPr>
            <w:tcW w:w="2500" w:type="pct"/>
            <w:vAlign w:val="center"/>
          </w:tcPr>
          <w:p w14:paraId="166F7190" w14:textId="146A27C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025FF74" w14:textId="77777777" w:rsidTr="005564FD">
        <w:trPr>
          <w:trHeight w:val="302"/>
        </w:trPr>
        <w:tc>
          <w:tcPr>
            <w:tcW w:w="2500" w:type="pct"/>
            <w:vAlign w:val="center"/>
          </w:tcPr>
          <w:p w14:paraId="3E0A02D7" w14:textId="168AA0D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Chalcididae</w:t>
            </w:r>
            <w:proofErr w:type="spellEnd"/>
            <w:r w:rsidRPr="009449DC">
              <w:rPr>
                <w:rFonts w:eastAsia="Calibri" w:cs="Arial"/>
                <w:sz w:val="20"/>
                <w:szCs w:val="20"/>
              </w:rPr>
              <w:t xml:space="preserve"> sp. BBKB-10</w:t>
            </w:r>
          </w:p>
        </w:tc>
        <w:tc>
          <w:tcPr>
            <w:tcW w:w="2500" w:type="pct"/>
            <w:vAlign w:val="center"/>
          </w:tcPr>
          <w:p w14:paraId="423C1712" w14:textId="1EF41EA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8EE71AA" w14:textId="77777777" w:rsidTr="005564FD">
        <w:trPr>
          <w:trHeight w:val="302"/>
        </w:trPr>
        <w:tc>
          <w:tcPr>
            <w:tcW w:w="2500" w:type="pct"/>
            <w:vAlign w:val="center"/>
          </w:tcPr>
          <w:p w14:paraId="0691F0D9" w14:textId="11B2C17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Chalcididae</w:t>
            </w:r>
            <w:proofErr w:type="spellEnd"/>
            <w:r w:rsidRPr="009449DC">
              <w:rPr>
                <w:rFonts w:eastAsia="Calibri" w:cs="Arial"/>
                <w:sz w:val="20"/>
                <w:szCs w:val="20"/>
              </w:rPr>
              <w:t xml:space="preserve"> sp. BBKB-2</w:t>
            </w:r>
          </w:p>
        </w:tc>
        <w:tc>
          <w:tcPr>
            <w:tcW w:w="2500" w:type="pct"/>
            <w:vAlign w:val="center"/>
          </w:tcPr>
          <w:p w14:paraId="7141A80E" w14:textId="25DC73E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50237AE" w14:textId="77777777" w:rsidTr="005564FD">
        <w:trPr>
          <w:trHeight w:val="302"/>
        </w:trPr>
        <w:tc>
          <w:tcPr>
            <w:tcW w:w="2500" w:type="pct"/>
            <w:vAlign w:val="center"/>
          </w:tcPr>
          <w:p w14:paraId="122B35AD" w14:textId="137D7E3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Chalcididae</w:t>
            </w:r>
            <w:proofErr w:type="spellEnd"/>
            <w:r w:rsidRPr="009449DC">
              <w:rPr>
                <w:rFonts w:eastAsia="Calibri" w:cs="Arial"/>
                <w:sz w:val="20"/>
                <w:szCs w:val="20"/>
              </w:rPr>
              <w:t xml:space="preserve"> sp. BBKB-3</w:t>
            </w:r>
          </w:p>
        </w:tc>
        <w:tc>
          <w:tcPr>
            <w:tcW w:w="2500" w:type="pct"/>
            <w:vAlign w:val="center"/>
          </w:tcPr>
          <w:p w14:paraId="7A50488C" w14:textId="4C078F5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648B2C7" w14:textId="77777777" w:rsidTr="005564FD">
        <w:trPr>
          <w:trHeight w:val="302"/>
        </w:trPr>
        <w:tc>
          <w:tcPr>
            <w:tcW w:w="2500" w:type="pct"/>
            <w:vAlign w:val="center"/>
          </w:tcPr>
          <w:p w14:paraId="55510F32" w14:textId="4384D670"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lastRenderedPageBreak/>
              <w:t>Chalcididae</w:t>
            </w:r>
            <w:proofErr w:type="spellEnd"/>
            <w:r w:rsidRPr="009449DC">
              <w:rPr>
                <w:rFonts w:eastAsia="Calibri" w:cs="Arial"/>
                <w:sz w:val="20"/>
                <w:szCs w:val="20"/>
              </w:rPr>
              <w:t xml:space="preserve"> sp. BBKB-4</w:t>
            </w:r>
          </w:p>
        </w:tc>
        <w:tc>
          <w:tcPr>
            <w:tcW w:w="2500" w:type="pct"/>
            <w:vAlign w:val="center"/>
          </w:tcPr>
          <w:p w14:paraId="03D8726C" w14:textId="6C274F3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47B2D5C" w14:textId="77777777" w:rsidTr="005564FD">
        <w:trPr>
          <w:trHeight w:val="302"/>
        </w:trPr>
        <w:tc>
          <w:tcPr>
            <w:tcW w:w="2500" w:type="pct"/>
            <w:vAlign w:val="center"/>
          </w:tcPr>
          <w:p w14:paraId="47CC7884" w14:textId="57C42B9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Chalcididae</w:t>
            </w:r>
            <w:proofErr w:type="spellEnd"/>
            <w:r w:rsidRPr="009449DC">
              <w:rPr>
                <w:rFonts w:eastAsia="Calibri" w:cs="Arial"/>
                <w:sz w:val="20"/>
                <w:szCs w:val="20"/>
              </w:rPr>
              <w:t xml:space="preserve"> sp. BBKB-5</w:t>
            </w:r>
          </w:p>
        </w:tc>
        <w:tc>
          <w:tcPr>
            <w:tcW w:w="2500" w:type="pct"/>
            <w:vAlign w:val="center"/>
          </w:tcPr>
          <w:p w14:paraId="5FF942E8" w14:textId="3D7AB1C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11BFDAF" w14:textId="77777777" w:rsidTr="005564FD">
        <w:trPr>
          <w:trHeight w:val="302"/>
        </w:trPr>
        <w:tc>
          <w:tcPr>
            <w:tcW w:w="2500" w:type="pct"/>
            <w:vAlign w:val="center"/>
          </w:tcPr>
          <w:p w14:paraId="5D64A376" w14:textId="7F9E9A3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Chalcididae</w:t>
            </w:r>
            <w:proofErr w:type="spellEnd"/>
            <w:r w:rsidRPr="009449DC">
              <w:rPr>
                <w:rFonts w:eastAsia="Calibri" w:cs="Arial"/>
                <w:sz w:val="20"/>
                <w:szCs w:val="20"/>
              </w:rPr>
              <w:t xml:space="preserve"> sp. BBKB-6</w:t>
            </w:r>
          </w:p>
        </w:tc>
        <w:tc>
          <w:tcPr>
            <w:tcW w:w="2500" w:type="pct"/>
            <w:vAlign w:val="center"/>
          </w:tcPr>
          <w:p w14:paraId="4DDF16C7" w14:textId="7367014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8B6EBA3" w14:textId="77777777" w:rsidTr="005564FD">
        <w:trPr>
          <w:trHeight w:val="302"/>
        </w:trPr>
        <w:tc>
          <w:tcPr>
            <w:tcW w:w="2500" w:type="pct"/>
            <w:vAlign w:val="center"/>
          </w:tcPr>
          <w:p w14:paraId="2B4CFDC7" w14:textId="0CCBD7C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Chalcididae</w:t>
            </w:r>
            <w:proofErr w:type="spellEnd"/>
            <w:r w:rsidRPr="009449DC">
              <w:rPr>
                <w:rFonts w:eastAsia="Calibri" w:cs="Arial"/>
                <w:sz w:val="20"/>
                <w:szCs w:val="20"/>
              </w:rPr>
              <w:t xml:space="preserve"> sp. BBKB-7</w:t>
            </w:r>
          </w:p>
        </w:tc>
        <w:tc>
          <w:tcPr>
            <w:tcW w:w="2500" w:type="pct"/>
            <w:vAlign w:val="center"/>
          </w:tcPr>
          <w:p w14:paraId="24552E94" w14:textId="7C0DF7D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E1B6693" w14:textId="77777777" w:rsidTr="005564FD">
        <w:trPr>
          <w:trHeight w:val="302"/>
        </w:trPr>
        <w:tc>
          <w:tcPr>
            <w:tcW w:w="2500" w:type="pct"/>
            <w:vAlign w:val="center"/>
          </w:tcPr>
          <w:p w14:paraId="5A736B13" w14:textId="69F9A95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Chalcididae</w:t>
            </w:r>
            <w:proofErr w:type="spellEnd"/>
            <w:r w:rsidRPr="009449DC">
              <w:rPr>
                <w:rFonts w:eastAsia="Calibri" w:cs="Arial"/>
                <w:sz w:val="20"/>
                <w:szCs w:val="20"/>
              </w:rPr>
              <w:t xml:space="preserve"> sp. BBKB-8</w:t>
            </w:r>
          </w:p>
        </w:tc>
        <w:tc>
          <w:tcPr>
            <w:tcW w:w="2500" w:type="pct"/>
            <w:vAlign w:val="center"/>
          </w:tcPr>
          <w:p w14:paraId="5ED4BC50" w14:textId="3868114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765CBE9" w14:textId="77777777" w:rsidTr="005564FD">
        <w:trPr>
          <w:trHeight w:val="302"/>
        </w:trPr>
        <w:tc>
          <w:tcPr>
            <w:tcW w:w="2500" w:type="pct"/>
            <w:vAlign w:val="center"/>
          </w:tcPr>
          <w:p w14:paraId="74C056B7" w14:textId="7E25644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Chalcididae</w:t>
            </w:r>
            <w:proofErr w:type="spellEnd"/>
            <w:r w:rsidRPr="009449DC">
              <w:rPr>
                <w:rFonts w:eastAsia="Calibri" w:cs="Arial"/>
                <w:sz w:val="20"/>
                <w:szCs w:val="20"/>
              </w:rPr>
              <w:t xml:space="preserve"> sp. BBKB-9</w:t>
            </w:r>
          </w:p>
        </w:tc>
        <w:tc>
          <w:tcPr>
            <w:tcW w:w="2500" w:type="pct"/>
            <w:vAlign w:val="center"/>
          </w:tcPr>
          <w:p w14:paraId="4A2A17F5" w14:textId="023EBBA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0931664" w14:textId="77777777" w:rsidTr="005564FD">
        <w:trPr>
          <w:trHeight w:val="302"/>
        </w:trPr>
        <w:tc>
          <w:tcPr>
            <w:tcW w:w="2500" w:type="pct"/>
            <w:vAlign w:val="center"/>
          </w:tcPr>
          <w:p w14:paraId="6ED40B48" w14:textId="0027C93E" w:rsidR="32EC1B28" w:rsidRPr="009449DC" w:rsidRDefault="4F4318CE" w:rsidP="4F4318CE">
            <w:pPr>
              <w:spacing w:after="0"/>
              <w:rPr>
                <w:rFonts w:eastAsia="Calibri" w:cs="Arial"/>
                <w:sz w:val="20"/>
                <w:szCs w:val="20"/>
              </w:rPr>
            </w:pPr>
            <w:r w:rsidRPr="009449DC">
              <w:rPr>
                <w:rFonts w:eastAsia="Calibri" w:cs="Arial"/>
                <w:sz w:val="20"/>
                <w:szCs w:val="20"/>
              </w:rPr>
              <w:t>Chalcidoidea sp. BBKB-1</w:t>
            </w:r>
          </w:p>
        </w:tc>
        <w:tc>
          <w:tcPr>
            <w:tcW w:w="2500" w:type="pct"/>
            <w:vAlign w:val="center"/>
          </w:tcPr>
          <w:p w14:paraId="7EB87039" w14:textId="55CB110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431E04BF" w14:textId="77777777" w:rsidTr="005564FD">
        <w:trPr>
          <w:trHeight w:val="302"/>
        </w:trPr>
        <w:tc>
          <w:tcPr>
            <w:tcW w:w="2500" w:type="pct"/>
            <w:vAlign w:val="center"/>
          </w:tcPr>
          <w:p w14:paraId="4C71AD6A" w14:textId="50A28488" w:rsidR="32EC1B28" w:rsidRPr="009449DC" w:rsidRDefault="4F4318CE" w:rsidP="4F4318CE">
            <w:pPr>
              <w:spacing w:after="0"/>
              <w:rPr>
                <w:rFonts w:eastAsia="Calibri" w:cs="Arial"/>
                <w:sz w:val="20"/>
                <w:szCs w:val="20"/>
              </w:rPr>
            </w:pPr>
            <w:r w:rsidRPr="009449DC">
              <w:rPr>
                <w:rFonts w:eastAsia="Calibri" w:cs="Arial"/>
                <w:sz w:val="20"/>
                <w:szCs w:val="20"/>
              </w:rPr>
              <w:t>Chalcidoidea sp. BBKB-10</w:t>
            </w:r>
          </w:p>
        </w:tc>
        <w:tc>
          <w:tcPr>
            <w:tcW w:w="2500" w:type="pct"/>
            <w:vAlign w:val="center"/>
          </w:tcPr>
          <w:p w14:paraId="22C7D9C3" w14:textId="066F6C7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31827039" w14:textId="77777777" w:rsidTr="005564FD">
        <w:trPr>
          <w:trHeight w:val="302"/>
        </w:trPr>
        <w:tc>
          <w:tcPr>
            <w:tcW w:w="2500" w:type="pct"/>
            <w:vAlign w:val="center"/>
          </w:tcPr>
          <w:p w14:paraId="74B7E46C" w14:textId="2973EBCA" w:rsidR="32EC1B28" w:rsidRPr="009449DC" w:rsidRDefault="4F4318CE" w:rsidP="4F4318CE">
            <w:pPr>
              <w:spacing w:after="0"/>
              <w:rPr>
                <w:rFonts w:eastAsia="Calibri" w:cs="Arial"/>
                <w:sz w:val="20"/>
                <w:szCs w:val="20"/>
              </w:rPr>
            </w:pPr>
            <w:r w:rsidRPr="009449DC">
              <w:rPr>
                <w:rFonts w:eastAsia="Calibri" w:cs="Arial"/>
                <w:sz w:val="20"/>
                <w:szCs w:val="20"/>
              </w:rPr>
              <w:t>Chalcidoidea sp. BBKB-11</w:t>
            </w:r>
          </w:p>
        </w:tc>
        <w:tc>
          <w:tcPr>
            <w:tcW w:w="2500" w:type="pct"/>
            <w:vAlign w:val="center"/>
          </w:tcPr>
          <w:p w14:paraId="4D5A3409" w14:textId="1D83B66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2DFB583C" w14:textId="77777777" w:rsidTr="005564FD">
        <w:trPr>
          <w:trHeight w:val="302"/>
        </w:trPr>
        <w:tc>
          <w:tcPr>
            <w:tcW w:w="2500" w:type="pct"/>
            <w:vAlign w:val="center"/>
          </w:tcPr>
          <w:p w14:paraId="4207ED3A" w14:textId="74ACF2D8" w:rsidR="32EC1B28" w:rsidRPr="009449DC" w:rsidRDefault="4F4318CE" w:rsidP="4F4318CE">
            <w:pPr>
              <w:spacing w:after="0"/>
              <w:rPr>
                <w:rFonts w:eastAsia="Calibri" w:cs="Arial"/>
                <w:sz w:val="20"/>
                <w:szCs w:val="20"/>
              </w:rPr>
            </w:pPr>
            <w:r w:rsidRPr="009449DC">
              <w:rPr>
                <w:rFonts w:eastAsia="Calibri" w:cs="Arial"/>
                <w:sz w:val="20"/>
                <w:szCs w:val="20"/>
              </w:rPr>
              <w:t>Chalcidoidea sp. BBKB-12</w:t>
            </w:r>
          </w:p>
        </w:tc>
        <w:tc>
          <w:tcPr>
            <w:tcW w:w="2500" w:type="pct"/>
            <w:vAlign w:val="center"/>
          </w:tcPr>
          <w:p w14:paraId="6DF0BFC5" w14:textId="2550C55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00D5D165" w14:textId="77777777" w:rsidTr="005564FD">
        <w:trPr>
          <w:trHeight w:val="302"/>
        </w:trPr>
        <w:tc>
          <w:tcPr>
            <w:tcW w:w="2500" w:type="pct"/>
            <w:vAlign w:val="center"/>
          </w:tcPr>
          <w:p w14:paraId="7FFFA48B" w14:textId="2E6B2DE2" w:rsidR="32EC1B28" w:rsidRPr="009449DC" w:rsidRDefault="4F4318CE" w:rsidP="4F4318CE">
            <w:pPr>
              <w:spacing w:after="0"/>
              <w:rPr>
                <w:rFonts w:eastAsia="Calibri" w:cs="Arial"/>
                <w:sz w:val="20"/>
                <w:szCs w:val="20"/>
              </w:rPr>
            </w:pPr>
            <w:r w:rsidRPr="009449DC">
              <w:rPr>
                <w:rFonts w:eastAsia="Calibri" w:cs="Arial"/>
                <w:sz w:val="20"/>
                <w:szCs w:val="20"/>
              </w:rPr>
              <w:t>Chalcidoidea sp. BBKB-13</w:t>
            </w:r>
          </w:p>
        </w:tc>
        <w:tc>
          <w:tcPr>
            <w:tcW w:w="2500" w:type="pct"/>
            <w:vAlign w:val="center"/>
          </w:tcPr>
          <w:p w14:paraId="00216488" w14:textId="028EB80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33097EBF" w14:textId="77777777" w:rsidTr="005564FD">
        <w:trPr>
          <w:trHeight w:val="302"/>
        </w:trPr>
        <w:tc>
          <w:tcPr>
            <w:tcW w:w="2500" w:type="pct"/>
            <w:vAlign w:val="center"/>
          </w:tcPr>
          <w:p w14:paraId="7687814F" w14:textId="4977DB81" w:rsidR="32EC1B28" w:rsidRPr="009449DC" w:rsidRDefault="4F4318CE" w:rsidP="4F4318CE">
            <w:pPr>
              <w:spacing w:after="0"/>
              <w:rPr>
                <w:rFonts w:eastAsia="Calibri" w:cs="Arial"/>
                <w:sz w:val="20"/>
                <w:szCs w:val="20"/>
              </w:rPr>
            </w:pPr>
            <w:r w:rsidRPr="009449DC">
              <w:rPr>
                <w:rFonts w:eastAsia="Calibri" w:cs="Arial"/>
                <w:sz w:val="20"/>
                <w:szCs w:val="20"/>
              </w:rPr>
              <w:t>Chalcidoidea sp. BBKB-14</w:t>
            </w:r>
          </w:p>
        </w:tc>
        <w:tc>
          <w:tcPr>
            <w:tcW w:w="2500" w:type="pct"/>
            <w:vAlign w:val="center"/>
          </w:tcPr>
          <w:p w14:paraId="5682FEF0" w14:textId="5461E40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015CED51" w14:textId="77777777" w:rsidTr="005564FD">
        <w:trPr>
          <w:trHeight w:val="302"/>
        </w:trPr>
        <w:tc>
          <w:tcPr>
            <w:tcW w:w="2500" w:type="pct"/>
            <w:vAlign w:val="center"/>
          </w:tcPr>
          <w:p w14:paraId="18ADBF39" w14:textId="0242CB2F" w:rsidR="32EC1B28" w:rsidRPr="009449DC" w:rsidRDefault="4F4318CE" w:rsidP="4F4318CE">
            <w:pPr>
              <w:spacing w:after="0"/>
              <w:rPr>
                <w:rFonts w:eastAsia="Calibri" w:cs="Arial"/>
                <w:sz w:val="20"/>
                <w:szCs w:val="20"/>
              </w:rPr>
            </w:pPr>
            <w:r w:rsidRPr="009449DC">
              <w:rPr>
                <w:rFonts w:eastAsia="Calibri" w:cs="Arial"/>
                <w:sz w:val="20"/>
                <w:szCs w:val="20"/>
              </w:rPr>
              <w:t>Chalcidoidea sp. BBKB-15</w:t>
            </w:r>
          </w:p>
        </w:tc>
        <w:tc>
          <w:tcPr>
            <w:tcW w:w="2500" w:type="pct"/>
            <w:vAlign w:val="center"/>
          </w:tcPr>
          <w:p w14:paraId="6249CDA0" w14:textId="54C73C3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6D662739" w14:textId="77777777" w:rsidTr="005564FD">
        <w:trPr>
          <w:trHeight w:val="302"/>
        </w:trPr>
        <w:tc>
          <w:tcPr>
            <w:tcW w:w="2500" w:type="pct"/>
            <w:vAlign w:val="center"/>
          </w:tcPr>
          <w:p w14:paraId="3070B28A" w14:textId="7F6A169D" w:rsidR="32EC1B28" w:rsidRPr="009449DC" w:rsidRDefault="4F4318CE" w:rsidP="4F4318CE">
            <w:pPr>
              <w:spacing w:after="0"/>
              <w:rPr>
                <w:rFonts w:eastAsia="Calibri" w:cs="Arial"/>
                <w:sz w:val="20"/>
                <w:szCs w:val="20"/>
              </w:rPr>
            </w:pPr>
            <w:r w:rsidRPr="009449DC">
              <w:rPr>
                <w:rFonts w:eastAsia="Calibri" w:cs="Arial"/>
                <w:sz w:val="20"/>
                <w:szCs w:val="20"/>
              </w:rPr>
              <w:t>Chalcidoidea sp. BBKB-16</w:t>
            </w:r>
          </w:p>
        </w:tc>
        <w:tc>
          <w:tcPr>
            <w:tcW w:w="2500" w:type="pct"/>
            <w:vAlign w:val="center"/>
          </w:tcPr>
          <w:p w14:paraId="1EAD74F4" w14:textId="71EFB3B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44355A75" w14:textId="77777777" w:rsidTr="005564FD">
        <w:trPr>
          <w:trHeight w:val="302"/>
        </w:trPr>
        <w:tc>
          <w:tcPr>
            <w:tcW w:w="2500" w:type="pct"/>
            <w:vAlign w:val="center"/>
          </w:tcPr>
          <w:p w14:paraId="6E00892B" w14:textId="3397B7DC" w:rsidR="32EC1B28" w:rsidRPr="009449DC" w:rsidRDefault="4F4318CE" w:rsidP="4F4318CE">
            <w:pPr>
              <w:spacing w:after="0"/>
              <w:rPr>
                <w:rFonts w:eastAsia="Calibri" w:cs="Arial"/>
                <w:sz w:val="20"/>
                <w:szCs w:val="20"/>
              </w:rPr>
            </w:pPr>
            <w:r w:rsidRPr="009449DC">
              <w:rPr>
                <w:rFonts w:eastAsia="Calibri" w:cs="Arial"/>
                <w:sz w:val="20"/>
                <w:szCs w:val="20"/>
              </w:rPr>
              <w:t>Chalcidoidea sp. BBKB-17</w:t>
            </w:r>
          </w:p>
        </w:tc>
        <w:tc>
          <w:tcPr>
            <w:tcW w:w="2500" w:type="pct"/>
            <w:vAlign w:val="center"/>
          </w:tcPr>
          <w:p w14:paraId="31931C92" w14:textId="22C56D0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358C836E" w14:textId="77777777" w:rsidTr="005564FD">
        <w:trPr>
          <w:trHeight w:val="302"/>
        </w:trPr>
        <w:tc>
          <w:tcPr>
            <w:tcW w:w="2500" w:type="pct"/>
            <w:vAlign w:val="center"/>
          </w:tcPr>
          <w:p w14:paraId="5FFB3179" w14:textId="5132E80F" w:rsidR="32EC1B28" w:rsidRPr="009449DC" w:rsidRDefault="4F4318CE" w:rsidP="4F4318CE">
            <w:pPr>
              <w:spacing w:after="0"/>
              <w:rPr>
                <w:rFonts w:eastAsia="Calibri" w:cs="Arial"/>
                <w:sz w:val="20"/>
                <w:szCs w:val="20"/>
              </w:rPr>
            </w:pPr>
            <w:r w:rsidRPr="009449DC">
              <w:rPr>
                <w:rFonts w:eastAsia="Calibri" w:cs="Arial"/>
                <w:sz w:val="20"/>
                <w:szCs w:val="20"/>
              </w:rPr>
              <w:t>Chalcidoidea sp. BBKB-18</w:t>
            </w:r>
          </w:p>
        </w:tc>
        <w:tc>
          <w:tcPr>
            <w:tcW w:w="2500" w:type="pct"/>
            <w:vAlign w:val="center"/>
          </w:tcPr>
          <w:p w14:paraId="08950136" w14:textId="12D3BF5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4BD71F7F" w14:textId="77777777" w:rsidTr="005564FD">
        <w:trPr>
          <w:trHeight w:val="302"/>
        </w:trPr>
        <w:tc>
          <w:tcPr>
            <w:tcW w:w="2500" w:type="pct"/>
            <w:vAlign w:val="center"/>
          </w:tcPr>
          <w:p w14:paraId="65E421AD" w14:textId="3FA4FAFC" w:rsidR="32EC1B28" w:rsidRPr="009449DC" w:rsidRDefault="4F4318CE" w:rsidP="4F4318CE">
            <w:pPr>
              <w:spacing w:after="0"/>
              <w:rPr>
                <w:rFonts w:eastAsia="Calibri" w:cs="Arial"/>
                <w:sz w:val="20"/>
                <w:szCs w:val="20"/>
              </w:rPr>
            </w:pPr>
            <w:r w:rsidRPr="009449DC">
              <w:rPr>
                <w:rFonts w:eastAsia="Calibri" w:cs="Arial"/>
                <w:sz w:val="20"/>
                <w:szCs w:val="20"/>
              </w:rPr>
              <w:t>Chalcidoidea sp. BBKB-19</w:t>
            </w:r>
          </w:p>
        </w:tc>
        <w:tc>
          <w:tcPr>
            <w:tcW w:w="2500" w:type="pct"/>
            <w:vAlign w:val="center"/>
          </w:tcPr>
          <w:p w14:paraId="7CEE47B3" w14:textId="4338617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489A7C6B" w14:textId="77777777" w:rsidTr="005564FD">
        <w:trPr>
          <w:trHeight w:val="302"/>
        </w:trPr>
        <w:tc>
          <w:tcPr>
            <w:tcW w:w="2500" w:type="pct"/>
            <w:vAlign w:val="center"/>
          </w:tcPr>
          <w:p w14:paraId="45641CA6" w14:textId="1C288CE3" w:rsidR="32EC1B28" w:rsidRPr="009449DC" w:rsidRDefault="4F4318CE" w:rsidP="4F4318CE">
            <w:pPr>
              <w:spacing w:after="0"/>
              <w:rPr>
                <w:rFonts w:eastAsia="Calibri" w:cs="Arial"/>
                <w:sz w:val="20"/>
                <w:szCs w:val="20"/>
              </w:rPr>
            </w:pPr>
            <w:r w:rsidRPr="009449DC">
              <w:rPr>
                <w:rFonts w:eastAsia="Calibri" w:cs="Arial"/>
                <w:sz w:val="20"/>
                <w:szCs w:val="20"/>
              </w:rPr>
              <w:t>Chalcidoidea sp. BBKB-2</w:t>
            </w:r>
          </w:p>
        </w:tc>
        <w:tc>
          <w:tcPr>
            <w:tcW w:w="2500" w:type="pct"/>
            <w:vAlign w:val="center"/>
          </w:tcPr>
          <w:p w14:paraId="19E84B2F" w14:textId="748DED4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3C87DD48" w14:textId="77777777" w:rsidTr="005564FD">
        <w:trPr>
          <w:trHeight w:val="302"/>
        </w:trPr>
        <w:tc>
          <w:tcPr>
            <w:tcW w:w="2500" w:type="pct"/>
            <w:vAlign w:val="center"/>
          </w:tcPr>
          <w:p w14:paraId="322C82D5" w14:textId="767B095A" w:rsidR="32EC1B28" w:rsidRPr="009449DC" w:rsidRDefault="4F4318CE" w:rsidP="4F4318CE">
            <w:pPr>
              <w:spacing w:after="0"/>
              <w:rPr>
                <w:rFonts w:eastAsia="Calibri" w:cs="Arial"/>
                <w:sz w:val="20"/>
                <w:szCs w:val="20"/>
              </w:rPr>
            </w:pPr>
            <w:r w:rsidRPr="009449DC">
              <w:rPr>
                <w:rFonts w:eastAsia="Calibri" w:cs="Arial"/>
                <w:sz w:val="20"/>
                <w:szCs w:val="20"/>
              </w:rPr>
              <w:t>Chalcidoidea sp. BBKB-20</w:t>
            </w:r>
          </w:p>
        </w:tc>
        <w:tc>
          <w:tcPr>
            <w:tcW w:w="2500" w:type="pct"/>
            <w:vAlign w:val="center"/>
          </w:tcPr>
          <w:p w14:paraId="09E26035" w14:textId="26EED8D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41BA11F8" w14:textId="77777777" w:rsidTr="005564FD">
        <w:trPr>
          <w:trHeight w:val="302"/>
        </w:trPr>
        <w:tc>
          <w:tcPr>
            <w:tcW w:w="2500" w:type="pct"/>
            <w:vAlign w:val="center"/>
          </w:tcPr>
          <w:p w14:paraId="741413D5" w14:textId="3D27E327" w:rsidR="32EC1B28" w:rsidRPr="009449DC" w:rsidRDefault="4F4318CE" w:rsidP="4F4318CE">
            <w:pPr>
              <w:spacing w:after="0"/>
              <w:rPr>
                <w:rFonts w:eastAsia="Calibri" w:cs="Arial"/>
                <w:sz w:val="20"/>
                <w:szCs w:val="20"/>
              </w:rPr>
            </w:pPr>
            <w:r w:rsidRPr="009449DC">
              <w:rPr>
                <w:rFonts w:eastAsia="Calibri" w:cs="Arial"/>
                <w:sz w:val="20"/>
                <w:szCs w:val="20"/>
              </w:rPr>
              <w:t>Chalcidoidea sp. BBKB-21</w:t>
            </w:r>
          </w:p>
        </w:tc>
        <w:tc>
          <w:tcPr>
            <w:tcW w:w="2500" w:type="pct"/>
            <w:vAlign w:val="center"/>
          </w:tcPr>
          <w:p w14:paraId="2647F160" w14:textId="62052D6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5EC14A82" w14:textId="77777777" w:rsidTr="005564FD">
        <w:trPr>
          <w:trHeight w:val="302"/>
        </w:trPr>
        <w:tc>
          <w:tcPr>
            <w:tcW w:w="2500" w:type="pct"/>
            <w:vAlign w:val="center"/>
          </w:tcPr>
          <w:p w14:paraId="2D46421B" w14:textId="4FB6D2CB" w:rsidR="32EC1B28" w:rsidRPr="009449DC" w:rsidRDefault="4F4318CE" w:rsidP="4F4318CE">
            <w:pPr>
              <w:spacing w:after="0"/>
              <w:rPr>
                <w:rFonts w:eastAsia="Calibri" w:cs="Arial"/>
                <w:sz w:val="20"/>
                <w:szCs w:val="20"/>
              </w:rPr>
            </w:pPr>
            <w:r w:rsidRPr="009449DC">
              <w:rPr>
                <w:rFonts w:eastAsia="Calibri" w:cs="Arial"/>
                <w:sz w:val="20"/>
                <w:szCs w:val="20"/>
              </w:rPr>
              <w:t>Chalcidoidea sp. BBKB-22</w:t>
            </w:r>
          </w:p>
        </w:tc>
        <w:tc>
          <w:tcPr>
            <w:tcW w:w="2500" w:type="pct"/>
            <w:vAlign w:val="center"/>
          </w:tcPr>
          <w:p w14:paraId="4F09B241" w14:textId="48B0EF2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648FB24A" w14:textId="77777777" w:rsidTr="005564FD">
        <w:trPr>
          <w:trHeight w:val="302"/>
        </w:trPr>
        <w:tc>
          <w:tcPr>
            <w:tcW w:w="2500" w:type="pct"/>
            <w:vAlign w:val="center"/>
          </w:tcPr>
          <w:p w14:paraId="7F0194C0" w14:textId="64EE81EF" w:rsidR="32EC1B28" w:rsidRPr="009449DC" w:rsidRDefault="4F4318CE" w:rsidP="4F4318CE">
            <w:pPr>
              <w:spacing w:after="0"/>
              <w:rPr>
                <w:rFonts w:eastAsia="Calibri" w:cs="Arial"/>
                <w:sz w:val="20"/>
                <w:szCs w:val="20"/>
              </w:rPr>
            </w:pPr>
            <w:r w:rsidRPr="009449DC">
              <w:rPr>
                <w:rFonts w:eastAsia="Calibri" w:cs="Arial"/>
                <w:sz w:val="20"/>
                <w:szCs w:val="20"/>
              </w:rPr>
              <w:t>Chalcidoidea sp. BBKB-23</w:t>
            </w:r>
          </w:p>
        </w:tc>
        <w:tc>
          <w:tcPr>
            <w:tcW w:w="2500" w:type="pct"/>
            <w:vAlign w:val="center"/>
          </w:tcPr>
          <w:p w14:paraId="5D8DBD58" w14:textId="444FEC8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7B169E94" w14:textId="77777777" w:rsidTr="005564FD">
        <w:trPr>
          <w:trHeight w:val="302"/>
        </w:trPr>
        <w:tc>
          <w:tcPr>
            <w:tcW w:w="2500" w:type="pct"/>
            <w:vAlign w:val="center"/>
          </w:tcPr>
          <w:p w14:paraId="0C4ED375" w14:textId="181BC825" w:rsidR="32EC1B28" w:rsidRPr="009449DC" w:rsidRDefault="4F4318CE" w:rsidP="4F4318CE">
            <w:pPr>
              <w:spacing w:after="0"/>
              <w:rPr>
                <w:rFonts w:eastAsia="Calibri" w:cs="Arial"/>
                <w:sz w:val="20"/>
                <w:szCs w:val="20"/>
              </w:rPr>
            </w:pPr>
            <w:r w:rsidRPr="009449DC">
              <w:rPr>
                <w:rFonts w:eastAsia="Calibri" w:cs="Arial"/>
                <w:sz w:val="20"/>
                <w:szCs w:val="20"/>
              </w:rPr>
              <w:t>Chalcidoidea sp. BBKB-24</w:t>
            </w:r>
          </w:p>
        </w:tc>
        <w:tc>
          <w:tcPr>
            <w:tcW w:w="2500" w:type="pct"/>
            <w:vAlign w:val="center"/>
          </w:tcPr>
          <w:p w14:paraId="04E5A826" w14:textId="34E820D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3AD926CE" w14:textId="77777777" w:rsidTr="005564FD">
        <w:trPr>
          <w:trHeight w:val="302"/>
        </w:trPr>
        <w:tc>
          <w:tcPr>
            <w:tcW w:w="2500" w:type="pct"/>
            <w:vAlign w:val="center"/>
          </w:tcPr>
          <w:p w14:paraId="538D8E7D" w14:textId="2642F166" w:rsidR="32EC1B28" w:rsidRPr="009449DC" w:rsidRDefault="4F4318CE" w:rsidP="4F4318CE">
            <w:pPr>
              <w:spacing w:after="0"/>
              <w:rPr>
                <w:rFonts w:eastAsia="Calibri" w:cs="Arial"/>
                <w:sz w:val="20"/>
                <w:szCs w:val="20"/>
              </w:rPr>
            </w:pPr>
            <w:r w:rsidRPr="009449DC">
              <w:rPr>
                <w:rFonts w:eastAsia="Calibri" w:cs="Arial"/>
                <w:sz w:val="20"/>
                <w:szCs w:val="20"/>
              </w:rPr>
              <w:t>Chalcidoidea sp. BBKB-25</w:t>
            </w:r>
          </w:p>
        </w:tc>
        <w:tc>
          <w:tcPr>
            <w:tcW w:w="2500" w:type="pct"/>
            <w:vAlign w:val="center"/>
          </w:tcPr>
          <w:p w14:paraId="367DF570" w14:textId="24ABD24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0BF5B73B" w14:textId="77777777" w:rsidTr="005564FD">
        <w:trPr>
          <w:trHeight w:val="302"/>
        </w:trPr>
        <w:tc>
          <w:tcPr>
            <w:tcW w:w="2500" w:type="pct"/>
            <w:vAlign w:val="center"/>
          </w:tcPr>
          <w:p w14:paraId="3B2B5CF3" w14:textId="1630AC8A" w:rsidR="32EC1B28" w:rsidRPr="009449DC" w:rsidRDefault="4F4318CE" w:rsidP="4F4318CE">
            <w:pPr>
              <w:spacing w:after="0"/>
              <w:rPr>
                <w:rFonts w:eastAsia="Calibri" w:cs="Arial"/>
                <w:sz w:val="20"/>
                <w:szCs w:val="20"/>
              </w:rPr>
            </w:pPr>
            <w:r w:rsidRPr="009449DC">
              <w:rPr>
                <w:rFonts w:eastAsia="Calibri" w:cs="Arial"/>
                <w:sz w:val="20"/>
                <w:szCs w:val="20"/>
              </w:rPr>
              <w:t>Chalcidoidea sp. BBKB-26</w:t>
            </w:r>
          </w:p>
        </w:tc>
        <w:tc>
          <w:tcPr>
            <w:tcW w:w="2500" w:type="pct"/>
            <w:vAlign w:val="center"/>
          </w:tcPr>
          <w:p w14:paraId="24A0BE7A" w14:textId="283EAB5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57CAF905" w14:textId="77777777" w:rsidTr="005564FD">
        <w:trPr>
          <w:trHeight w:val="302"/>
        </w:trPr>
        <w:tc>
          <w:tcPr>
            <w:tcW w:w="2500" w:type="pct"/>
            <w:vAlign w:val="center"/>
          </w:tcPr>
          <w:p w14:paraId="52621112" w14:textId="4096A343" w:rsidR="32EC1B28" w:rsidRPr="009449DC" w:rsidRDefault="4F4318CE" w:rsidP="4F4318CE">
            <w:pPr>
              <w:spacing w:after="0"/>
              <w:rPr>
                <w:rFonts w:eastAsia="Calibri" w:cs="Arial"/>
                <w:sz w:val="20"/>
                <w:szCs w:val="20"/>
              </w:rPr>
            </w:pPr>
            <w:r w:rsidRPr="009449DC">
              <w:rPr>
                <w:rFonts w:eastAsia="Calibri" w:cs="Arial"/>
                <w:sz w:val="20"/>
                <w:szCs w:val="20"/>
              </w:rPr>
              <w:t>Chalcidoidea sp. BBKB-3</w:t>
            </w:r>
          </w:p>
        </w:tc>
        <w:tc>
          <w:tcPr>
            <w:tcW w:w="2500" w:type="pct"/>
            <w:vAlign w:val="center"/>
          </w:tcPr>
          <w:p w14:paraId="5676F75F" w14:textId="4DD7AF4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4113EB53" w14:textId="77777777" w:rsidTr="005564FD">
        <w:trPr>
          <w:trHeight w:val="302"/>
        </w:trPr>
        <w:tc>
          <w:tcPr>
            <w:tcW w:w="2500" w:type="pct"/>
            <w:vAlign w:val="center"/>
          </w:tcPr>
          <w:p w14:paraId="67E42429" w14:textId="48717542" w:rsidR="32EC1B28" w:rsidRPr="009449DC" w:rsidRDefault="4F4318CE" w:rsidP="4F4318CE">
            <w:pPr>
              <w:spacing w:after="0"/>
              <w:rPr>
                <w:rFonts w:eastAsia="Calibri" w:cs="Arial"/>
                <w:sz w:val="20"/>
                <w:szCs w:val="20"/>
              </w:rPr>
            </w:pPr>
            <w:r w:rsidRPr="009449DC">
              <w:rPr>
                <w:rFonts w:eastAsia="Calibri" w:cs="Arial"/>
                <w:sz w:val="20"/>
                <w:szCs w:val="20"/>
              </w:rPr>
              <w:t>Chalcidoidea sp. BBKB-4</w:t>
            </w:r>
          </w:p>
        </w:tc>
        <w:tc>
          <w:tcPr>
            <w:tcW w:w="2500" w:type="pct"/>
            <w:vAlign w:val="center"/>
          </w:tcPr>
          <w:p w14:paraId="0FEC564F" w14:textId="07CB94E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14498E7C" w14:textId="77777777" w:rsidTr="005564FD">
        <w:trPr>
          <w:trHeight w:val="302"/>
        </w:trPr>
        <w:tc>
          <w:tcPr>
            <w:tcW w:w="2500" w:type="pct"/>
            <w:vAlign w:val="center"/>
          </w:tcPr>
          <w:p w14:paraId="3346129B" w14:textId="459FCC5A" w:rsidR="32EC1B28" w:rsidRPr="009449DC" w:rsidRDefault="4F4318CE" w:rsidP="4F4318CE">
            <w:pPr>
              <w:spacing w:after="0"/>
              <w:rPr>
                <w:rFonts w:eastAsia="Calibri" w:cs="Arial"/>
                <w:sz w:val="20"/>
                <w:szCs w:val="20"/>
              </w:rPr>
            </w:pPr>
            <w:r w:rsidRPr="009449DC">
              <w:rPr>
                <w:rFonts w:eastAsia="Calibri" w:cs="Arial"/>
                <w:sz w:val="20"/>
                <w:szCs w:val="20"/>
              </w:rPr>
              <w:t>Chalcidoidea sp. BBKB-5</w:t>
            </w:r>
          </w:p>
        </w:tc>
        <w:tc>
          <w:tcPr>
            <w:tcW w:w="2500" w:type="pct"/>
            <w:vAlign w:val="center"/>
          </w:tcPr>
          <w:p w14:paraId="6DC84C98" w14:textId="444B969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7C151D17" w14:textId="77777777" w:rsidTr="005564FD">
        <w:trPr>
          <w:trHeight w:val="302"/>
        </w:trPr>
        <w:tc>
          <w:tcPr>
            <w:tcW w:w="2500" w:type="pct"/>
            <w:vAlign w:val="center"/>
          </w:tcPr>
          <w:p w14:paraId="77DA94F5" w14:textId="7A00D78D" w:rsidR="32EC1B28" w:rsidRPr="009449DC" w:rsidRDefault="4F4318CE" w:rsidP="4F4318CE">
            <w:pPr>
              <w:spacing w:after="0"/>
              <w:rPr>
                <w:rFonts w:eastAsia="Calibri" w:cs="Arial"/>
                <w:sz w:val="20"/>
                <w:szCs w:val="20"/>
              </w:rPr>
            </w:pPr>
            <w:r w:rsidRPr="009449DC">
              <w:rPr>
                <w:rFonts w:eastAsia="Calibri" w:cs="Arial"/>
                <w:sz w:val="20"/>
                <w:szCs w:val="20"/>
              </w:rPr>
              <w:t>Chalcidoidea sp. BBKB-6</w:t>
            </w:r>
          </w:p>
        </w:tc>
        <w:tc>
          <w:tcPr>
            <w:tcW w:w="2500" w:type="pct"/>
            <w:vAlign w:val="center"/>
          </w:tcPr>
          <w:p w14:paraId="3DB0E905" w14:textId="2DBEB7D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558E6546" w14:textId="77777777" w:rsidTr="005564FD">
        <w:trPr>
          <w:trHeight w:val="302"/>
        </w:trPr>
        <w:tc>
          <w:tcPr>
            <w:tcW w:w="2500" w:type="pct"/>
            <w:vAlign w:val="center"/>
          </w:tcPr>
          <w:p w14:paraId="7E75504B" w14:textId="0BB362E7" w:rsidR="32EC1B28" w:rsidRPr="009449DC" w:rsidRDefault="4F4318CE" w:rsidP="4F4318CE">
            <w:pPr>
              <w:spacing w:after="0"/>
              <w:rPr>
                <w:rFonts w:eastAsia="Calibri" w:cs="Arial"/>
                <w:sz w:val="20"/>
                <w:szCs w:val="20"/>
              </w:rPr>
            </w:pPr>
            <w:r w:rsidRPr="009449DC">
              <w:rPr>
                <w:rFonts w:eastAsia="Calibri" w:cs="Arial"/>
                <w:sz w:val="20"/>
                <w:szCs w:val="20"/>
              </w:rPr>
              <w:t>Chalcidoidea sp. BBKB-7</w:t>
            </w:r>
          </w:p>
        </w:tc>
        <w:tc>
          <w:tcPr>
            <w:tcW w:w="2500" w:type="pct"/>
            <w:vAlign w:val="center"/>
          </w:tcPr>
          <w:p w14:paraId="587B0957" w14:textId="73B2E6B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223F4D56" w14:textId="77777777" w:rsidTr="005564FD">
        <w:trPr>
          <w:trHeight w:val="302"/>
        </w:trPr>
        <w:tc>
          <w:tcPr>
            <w:tcW w:w="2500" w:type="pct"/>
            <w:vAlign w:val="center"/>
          </w:tcPr>
          <w:p w14:paraId="23006BBD" w14:textId="68E3921B" w:rsidR="32EC1B28" w:rsidRPr="009449DC" w:rsidRDefault="4F4318CE" w:rsidP="4F4318CE">
            <w:pPr>
              <w:spacing w:after="0"/>
              <w:rPr>
                <w:rFonts w:eastAsia="Calibri" w:cs="Arial"/>
                <w:sz w:val="20"/>
                <w:szCs w:val="20"/>
              </w:rPr>
            </w:pPr>
            <w:r w:rsidRPr="009449DC">
              <w:rPr>
                <w:rFonts w:eastAsia="Calibri" w:cs="Arial"/>
                <w:sz w:val="20"/>
                <w:szCs w:val="20"/>
              </w:rPr>
              <w:t>Chalcidoidea sp. BBKB-8</w:t>
            </w:r>
          </w:p>
        </w:tc>
        <w:tc>
          <w:tcPr>
            <w:tcW w:w="2500" w:type="pct"/>
            <w:vAlign w:val="center"/>
          </w:tcPr>
          <w:p w14:paraId="18F3C6D3" w14:textId="0D1431F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549FFC31" w14:textId="77777777" w:rsidTr="005564FD">
        <w:trPr>
          <w:trHeight w:val="302"/>
        </w:trPr>
        <w:tc>
          <w:tcPr>
            <w:tcW w:w="2500" w:type="pct"/>
            <w:vAlign w:val="center"/>
          </w:tcPr>
          <w:p w14:paraId="454A4E9A" w14:textId="305DEF9F" w:rsidR="32EC1B28" w:rsidRPr="009449DC" w:rsidRDefault="4F4318CE" w:rsidP="4F4318CE">
            <w:pPr>
              <w:spacing w:after="0"/>
              <w:rPr>
                <w:rFonts w:eastAsia="Calibri" w:cs="Arial"/>
                <w:sz w:val="20"/>
                <w:szCs w:val="20"/>
              </w:rPr>
            </w:pPr>
            <w:r w:rsidRPr="009449DC">
              <w:rPr>
                <w:rFonts w:eastAsia="Calibri" w:cs="Arial"/>
                <w:sz w:val="20"/>
                <w:szCs w:val="20"/>
              </w:rPr>
              <w:t>Chalcidoidea sp. BBKB-9</w:t>
            </w:r>
          </w:p>
        </w:tc>
        <w:tc>
          <w:tcPr>
            <w:tcW w:w="2500" w:type="pct"/>
            <w:vAlign w:val="center"/>
          </w:tcPr>
          <w:p w14:paraId="7EC3DE5C" w14:textId="013FF8C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5C7EEF98" w14:textId="77777777" w:rsidTr="005564FD">
        <w:trPr>
          <w:trHeight w:val="302"/>
        </w:trPr>
        <w:tc>
          <w:tcPr>
            <w:tcW w:w="2500" w:type="pct"/>
            <w:vAlign w:val="center"/>
          </w:tcPr>
          <w:p w14:paraId="20DBEAC5" w14:textId="0664419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Cheloninae</w:t>
            </w:r>
            <w:proofErr w:type="spellEnd"/>
            <w:r w:rsidRPr="009449DC">
              <w:rPr>
                <w:rFonts w:eastAsia="Calibri" w:cs="Arial"/>
                <w:sz w:val="20"/>
                <w:szCs w:val="20"/>
              </w:rPr>
              <w:t xml:space="preserve"> sp. BBKB-1</w:t>
            </w:r>
          </w:p>
        </w:tc>
        <w:tc>
          <w:tcPr>
            <w:tcW w:w="2500" w:type="pct"/>
            <w:vAlign w:val="center"/>
          </w:tcPr>
          <w:p w14:paraId="3ACD847A" w14:textId="67ACBA5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1078C6E6" w14:textId="77777777" w:rsidTr="005564FD">
        <w:trPr>
          <w:trHeight w:val="302"/>
        </w:trPr>
        <w:tc>
          <w:tcPr>
            <w:tcW w:w="2500" w:type="pct"/>
            <w:vAlign w:val="center"/>
          </w:tcPr>
          <w:p w14:paraId="3FD82D08" w14:textId="16635ED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Cheloninae</w:t>
            </w:r>
            <w:proofErr w:type="spellEnd"/>
            <w:r w:rsidRPr="009449DC">
              <w:rPr>
                <w:rFonts w:eastAsia="Calibri" w:cs="Arial"/>
                <w:sz w:val="20"/>
                <w:szCs w:val="20"/>
              </w:rPr>
              <w:t xml:space="preserve"> sp. BBKB-2</w:t>
            </w:r>
          </w:p>
        </w:tc>
        <w:tc>
          <w:tcPr>
            <w:tcW w:w="2500" w:type="pct"/>
            <w:vAlign w:val="center"/>
          </w:tcPr>
          <w:p w14:paraId="554D010C" w14:textId="42F3FE6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003C4427" w14:textId="77777777" w:rsidTr="005564FD">
        <w:trPr>
          <w:trHeight w:val="302"/>
        </w:trPr>
        <w:tc>
          <w:tcPr>
            <w:tcW w:w="2500" w:type="pct"/>
            <w:vAlign w:val="center"/>
          </w:tcPr>
          <w:p w14:paraId="573AE6E6" w14:textId="3F85F84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Cheloninae</w:t>
            </w:r>
            <w:proofErr w:type="spellEnd"/>
            <w:r w:rsidRPr="009449DC">
              <w:rPr>
                <w:rFonts w:eastAsia="Calibri" w:cs="Arial"/>
                <w:sz w:val="20"/>
                <w:szCs w:val="20"/>
              </w:rPr>
              <w:t xml:space="preserve"> sp. BBKB-3</w:t>
            </w:r>
          </w:p>
        </w:tc>
        <w:tc>
          <w:tcPr>
            <w:tcW w:w="2500" w:type="pct"/>
            <w:vAlign w:val="center"/>
          </w:tcPr>
          <w:p w14:paraId="0C83962A" w14:textId="3C4EFDD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62A4C233" w14:textId="77777777" w:rsidTr="005564FD">
        <w:trPr>
          <w:trHeight w:val="302"/>
        </w:trPr>
        <w:tc>
          <w:tcPr>
            <w:tcW w:w="2500" w:type="pct"/>
            <w:vAlign w:val="center"/>
          </w:tcPr>
          <w:p w14:paraId="1EDF0D5B" w14:textId="799CE6F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Cheloninae</w:t>
            </w:r>
            <w:proofErr w:type="spellEnd"/>
            <w:r w:rsidRPr="009449DC">
              <w:rPr>
                <w:rFonts w:eastAsia="Calibri" w:cs="Arial"/>
                <w:sz w:val="20"/>
                <w:szCs w:val="20"/>
              </w:rPr>
              <w:t xml:space="preserve"> sp. BBKB-4</w:t>
            </w:r>
          </w:p>
        </w:tc>
        <w:tc>
          <w:tcPr>
            <w:tcW w:w="2500" w:type="pct"/>
            <w:vAlign w:val="center"/>
          </w:tcPr>
          <w:p w14:paraId="622BB1A8" w14:textId="241BD71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71FE9AE8" w14:textId="77777777" w:rsidTr="005564FD">
        <w:trPr>
          <w:trHeight w:val="302"/>
        </w:trPr>
        <w:tc>
          <w:tcPr>
            <w:tcW w:w="2500" w:type="pct"/>
            <w:vAlign w:val="center"/>
          </w:tcPr>
          <w:p w14:paraId="22D2D65E" w14:textId="5634569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Chrysolampidae</w:t>
            </w:r>
            <w:proofErr w:type="spellEnd"/>
            <w:r w:rsidRPr="009449DC">
              <w:rPr>
                <w:rFonts w:eastAsia="Calibri" w:cs="Arial"/>
                <w:sz w:val="20"/>
                <w:szCs w:val="20"/>
              </w:rPr>
              <w:t xml:space="preserve"> sp. BBKB-1</w:t>
            </w:r>
          </w:p>
        </w:tc>
        <w:tc>
          <w:tcPr>
            <w:tcW w:w="2500" w:type="pct"/>
            <w:vAlign w:val="center"/>
          </w:tcPr>
          <w:p w14:paraId="79B99880" w14:textId="0BA95C7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A2B9F43" w14:textId="77777777" w:rsidTr="005564FD">
        <w:trPr>
          <w:trHeight w:val="302"/>
        </w:trPr>
        <w:tc>
          <w:tcPr>
            <w:tcW w:w="2500" w:type="pct"/>
            <w:vAlign w:val="center"/>
          </w:tcPr>
          <w:p w14:paraId="50CAE6D2" w14:textId="41CE5EF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Chrysolampidae</w:t>
            </w:r>
            <w:proofErr w:type="spellEnd"/>
            <w:r w:rsidRPr="009449DC">
              <w:rPr>
                <w:rFonts w:eastAsia="Calibri" w:cs="Arial"/>
                <w:sz w:val="20"/>
                <w:szCs w:val="20"/>
              </w:rPr>
              <w:t xml:space="preserve"> sp. BBKB-2</w:t>
            </w:r>
          </w:p>
        </w:tc>
        <w:tc>
          <w:tcPr>
            <w:tcW w:w="2500" w:type="pct"/>
            <w:vAlign w:val="center"/>
          </w:tcPr>
          <w:p w14:paraId="2E83818E" w14:textId="159D82D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FE30BEF" w14:textId="77777777" w:rsidTr="005564FD">
        <w:trPr>
          <w:trHeight w:val="302"/>
        </w:trPr>
        <w:tc>
          <w:tcPr>
            <w:tcW w:w="2500" w:type="pct"/>
            <w:vAlign w:val="center"/>
          </w:tcPr>
          <w:p w14:paraId="5BC7BDA3" w14:textId="0D2D7DFA" w:rsidR="32EC1B28" w:rsidRPr="009449DC" w:rsidRDefault="4F4318CE" w:rsidP="4F4318CE">
            <w:pPr>
              <w:spacing w:after="0"/>
              <w:rPr>
                <w:rFonts w:eastAsia="Calibri" w:cs="Arial"/>
                <w:i/>
                <w:iCs/>
                <w:sz w:val="20"/>
                <w:szCs w:val="20"/>
              </w:rPr>
            </w:pPr>
            <w:r w:rsidRPr="009449DC">
              <w:rPr>
                <w:rFonts w:eastAsia="Calibri" w:cs="Arial"/>
                <w:i/>
                <w:iCs/>
                <w:sz w:val="20"/>
                <w:szCs w:val="20"/>
              </w:rPr>
              <w:t>Clitemnestra BBKB-1</w:t>
            </w:r>
          </w:p>
        </w:tc>
        <w:tc>
          <w:tcPr>
            <w:tcW w:w="2500" w:type="pct"/>
            <w:vAlign w:val="center"/>
          </w:tcPr>
          <w:p w14:paraId="3F67878E" w14:textId="6319BE0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24C2F388" w14:textId="77777777" w:rsidTr="005564FD">
        <w:trPr>
          <w:trHeight w:val="302"/>
        </w:trPr>
        <w:tc>
          <w:tcPr>
            <w:tcW w:w="2500" w:type="pct"/>
            <w:vAlign w:val="center"/>
          </w:tcPr>
          <w:p w14:paraId="23D89F01" w14:textId="1C664C5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Coelocybidae</w:t>
            </w:r>
            <w:proofErr w:type="spellEnd"/>
            <w:r w:rsidRPr="009449DC">
              <w:rPr>
                <w:rFonts w:eastAsia="Calibri" w:cs="Arial"/>
                <w:sz w:val="20"/>
                <w:szCs w:val="20"/>
              </w:rPr>
              <w:t xml:space="preserve"> sp. BBKB-1</w:t>
            </w:r>
          </w:p>
        </w:tc>
        <w:tc>
          <w:tcPr>
            <w:tcW w:w="2500" w:type="pct"/>
            <w:vAlign w:val="center"/>
          </w:tcPr>
          <w:p w14:paraId="125FF82C" w14:textId="7DC81D5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C435B57" w14:textId="77777777" w:rsidTr="005564FD">
        <w:trPr>
          <w:trHeight w:val="302"/>
        </w:trPr>
        <w:tc>
          <w:tcPr>
            <w:tcW w:w="2500" w:type="pct"/>
            <w:vAlign w:val="center"/>
          </w:tcPr>
          <w:p w14:paraId="1AFB79EE" w14:textId="53B42AB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Coelocybidae</w:t>
            </w:r>
            <w:proofErr w:type="spellEnd"/>
            <w:r w:rsidRPr="009449DC">
              <w:rPr>
                <w:rFonts w:eastAsia="Calibri" w:cs="Arial"/>
                <w:sz w:val="20"/>
                <w:szCs w:val="20"/>
              </w:rPr>
              <w:t xml:space="preserve"> sp. BBKB-2</w:t>
            </w:r>
          </w:p>
        </w:tc>
        <w:tc>
          <w:tcPr>
            <w:tcW w:w="2500" w:type="pct"/>
            <w:vAlign w:val="center"/>
          </w:tcPr>
          <w:p w14:paraId="4C7B2ACC" w14:textId="389B992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C84696A" w14:textId="77777777" w:rsidTr="005564FD">
        <w:trPr>
          <w:trHeight w:val="302"/>
        </w:trPr>
        <w:tc>
          <w:tcPr>
            <w:tcW w:w="2500" w:type="pct"/>
            <w:vAlign w:val="center"/>
          </w:tcPr>
          <w:p w14:paraId="13A6E4C5" w14:textId="20170A6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Colotrechninae</w:t>
            </w:r>
            <w:proofErr w:type="spellEnd"/>
            <w:r w:rsidRPr="009449DC">
              <w:rPr>
                <w:rFonts w:eastAsia="Calibri" w:cs="Arial"/>
                <w:sz w:val="20"/>
                <w:szCs w:val="20"/>
              </w:rPr>
              <w:t xml:space="preserve"> sp. BBKB-1</w:t>
            </w:r>
          </w:p>
        </w:tc>
        <w:tc>
          <w:tcPr>
            <w:tcW w:w="2500" w:type="pct"/>
            <w:vAlign w:val="center"/>
          </w:tcPr>
          <w:p w14:paraId="1F1B16C5" w14:textId="5B266D5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4BAB7CA7" w14:textId="77777777" w:rsidTr="005564FD">
        <w:trPr>
          <w:trHeight w:val="302"/>
        </w:trPr>
        <w:tc>
          <w:tcPr>
            <w:tcW w:w="2500" w:type="pct"/>
            <w:vAlign w:val="center"/>
          </w:tcPr>
          <w:p w14:paraId="195FF602" w14:textId="0AF6E9C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Colotrechninae</w:t>
            </w:r>
            <w:proofErr w:type="spellEnd"/>
            <w:r w:rsidRPr="009449DC">
              <w:rPr>
                <w:rFonts w:eastAsia="Calibri" w:cs="Arial"/>
                <w:sz w:val="20"/>
                <w:szCs w:val="20"/>
              </w:rPr>
              <w:t xml:space="preserve"> sp. BBKB-2</w:t>
            </w:r>
          </w:p>
        </w:tc>
        <w:tc>
          <w:tcPr>
            <w:tcW w:w="2500" w:type="pct"/>
            <w:vAlign w:val="center"/>
          </w:tcPr>
          <w:p w14:paraId="104B6142" w14:textId="0220A5B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43E2ECA6" w14:textId="77777777" w:rsidTr="005564FD">
        <w:trPr>
          <w:trHeight w:val="302"/>
        </w:trPr>
        <w:tc>
          <w:tcPr>
            <w:tcW w:w="2500" w:type="pct"/>
            <w:vAlign w:val="center"/>
          </w:tcPr>
          <w:p w14:paraId="1F6F5FD0" w14:textId="10F8031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Colotrechninae</w:t>
            </w:r>
            <w:proofErr w:type="spellEnd"/>
            <w:r w:rsidRPr="009449DC">
              <w:rPr>
                <w:rFonts w:eastAsia="Calibri" w:cs="Arial"/>
                <w:sz w:val="20"/>
                <w:szCs w:val="20"/>
              </w:rPr>
              <w:t xml:space="preserve"> sp. BBKB-3</w:t>
            </w:r>
          </w:p>
        </w:tc>
        <w:tc>
          <w:tcPr>
            <w:tcW w:w="2500" w:type="pct"/>
            <w:vAlign w:val="center"/>
          </w:tcPr>
          <w:p w14:paraId="39E4A140" w14:textId="6CFB3DC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5B168CFE" w14:textId="77777777" w:rsidTr="005564FD">
        <w:trPr>
          <w:trHeight w:val="302"/>
        </w:trPr>
        <w:tc>
          <w:tcPr>
            <w:tcW w:w="2500" w:type="pct"/>
            <w:vAlign w:val="center"/>
          </w:tcPr>
          <w:p w14:paraId="0740BBA5" w14:textId="11DBA29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Colotrechninae</w:t>
            </w:r>
            <w:proofErr w:type="spellEnd"/>
            <w:r w:rsidRPr="009449DC">
              <w:rPr>
                <w:rFonts w:eastAsia="Calibri" w:cs="Arial"/>
                <w:sz w:val="20"/>
                <w:szCs w:val="20"/>
              </w:rPr>
              <w:t xml:space="preserve"> sp. BBKB-4</w:t>
            </w:r>
          </w:p>
        </w:tc>
        <w:tc>
          <w:tcPr>
            <w:tcW w:w="2500" w:type="pct"/>
            <w:vAlign w:val="center"/>
          </w:tcPr>
          <w:p w14:paraId="4E58C34E" w14:textId="2AAF8D8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4A0E07C4" w14:textId="77777777" w:rsidTr="005564FD">
        <w:trPr>
          <w:trHeight w:val="302"/>
        </w:trPr>
        <w:tc>
          <w:tcPr>
            <w:tcW w:w="2500" w:type="pct"/>
            <w:vAlign w:val="center"/>
          </w:tcPr>
          <w:p w14:paraId="562A007B" w14:textId="777B76B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lastRenderedPageBreak/>
              <w:t>Colotrechninae</w:t>
            </w:r>
            <w:proofErr w:type="spellEnd"/>
            <w:r w:rsidRPr="009449DC">
              <w:rPr>
                <w:rFonts w:eastAsia="Calibri" w:cs="Arial"/>
                <w:sz w:val="20"/>
                <w:szCs w:val="20"/>
              </w:rPr>
              <w:t xml:space="preserve"> sp. BBKB-5</w:t>
            </w:r>
          </w:p>
        </w:tc>
        <w:tc>
          <w:tcPr>
            <w:tcW w:w="2500" w:type="pct"/>
            <w:vAlign w:val="center"/>
          </w:tcPr>
          <w:p w14:paraId="3CBD0680" w14:textId="3A90732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6FE33769" w14:textId="77777777" w:rsidTr="005564FD">
        <w:trPr>
          <w:trHeight w:val="302"/>
        </w:trPr>
        <w:tc>
          <w:tcPr>
            <w:tcW w:w="2500" w:type="pct"/>
            <w:vAlign w:val="center"/>
          </w:tcPr>
          <w:p w14:paraId="39347502" w14:textId="5EB4A50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Colotrechninae</w:t>
            </w:r>
            <w:proofErr w:type="spellEnd"/>
            <w:r w:rsidRPr="009449DC">
              <w:rPr>
                <w:rFonts w:eastAsia="Calibri" w:cs="Arial"/>
                <w:sz w:val="20"/>
                <w:szCs w:val="20"/>
              </w:rPr>
              <w:t xml:space="preserve"> sp. BBKB-6</w:t>
            </w:r>
          </w:p>
        </w:tc>
        <w:tc>
          <w:tcPr>
            <w:tcW w:w="2500" w:type="pct"/>
            <w:vAlign w:val="center"/>
          </w:tcPr>
          <w:p w14:paraId="4C0289C5" w14:textId="6333939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47C31C41" w14:textId="77777777" w:rsidTr="005564FD">
        <w:trPr>
          <w:trHeight w:val="302"/>
        </w:trPr>
        <w:tc>
          <w:tcPr>
            <w:tcW w:w="2500" w:type="pct"/>
            <w:vAlign w:val="center"/>
          </w:tcPr>
          <w:p w14:paraId="71C09225" w14:textId="36037E9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Colotrechninae</w:t>
            </w:r>
            <w:proofErr w:type="spellEnd"/>
            <w:r w:rsidRPr="009449DC">
              <w:rPr>
                <w:rFonts w:eastAsia="Calibri" w:cs="Arial"/>
                <w:sz w:val="20"/>
                <w:szCs w:val="20"/>
              </w:rPr>
              <w:t xml:space="preserve"> sp. BBKB-7</w:t>
            </w:r>
          </w:p>
        </w:tc>
        <w:tc>
          <w:tcPr>
            <w:tcW w:w="2500" w:type="pct"/>
            <w:vAlign w:val="center"/>
          </w:tcPr>
          <w:p w14:paraId="6C18F5B0" w14:textId="48D1EA7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481EE20" w14:paraId="4CC5DE5C" w14:textId="77777777" w:rsidTr="005564FD">
        <w:trPr>
          <w:trHeight w:val="302"/>
        </w:trPr>
        <w:tc>
          <w:tcPr>
            <w:tcW w:w="2500" w:type="pct"/>
            <w:vAlign w:val="center"/>
          </w:tcPr>
          <w:p w14:paraId="602A61B7" w14:textId="1D6D2895" w:rsidR="3481EE20" w:rsidRPr="009449DC" w:rsidRDefault="4F4318CE" w:rsidP="4F4318CE">
            <w:pPr>
              <w:spacing w:after="0"/>
              <w:rPr>
                <w:rFonts w:eastAsia="Calibri" w:cs="Arial"/>
                <w:sz w:val="20"/>
                <w:szCs w:val="20"/>
              </w:rPr>
            </w:pPr>
            <w:r w:rsidRPr="009449DC">
              <w:rPr>
                <w:rFonts w:eastAsia="Calibri" w:cs="Arial"/>
                <w:sz w:val="20"/>
                <w:szCs w:val="20"/>
              </w:rPr>
              <w:t xml:space="preserve">Cotesia nr </w:t>
            </w:r>
            <w:proofErr w:type="spellStart"/>
            <w:r w:rsidRPr="009449DC">
              <w:rPr>
                <w:rFonts w:eastAsia="Calibri" w:cs="Arial"/>
                <w:sz w:val="20"/>
                <w:szCs w:val="20"/>
              </w:rPr>
              <w:t>radiantis</w:t>
            </w:r>
            <w:proofErr w:type="spellEnd"/>
            <w:r w:rsidRPr="009449DC">
              <w:rPr>
                <w:rFonts w:eastAsia="Calibri" w:cs="Arial"/>
                <w:sz w:val="20"/>
                <w:szCs w:val="20"/>
              </w:rPr>
              <w:t xml:space="preserve">' </w:t>
            </w:r>
            <w:proofErr w:type="spellStart"/>
            <w:r w:rsidRPr="009449DC">
              <w:rPr>
                <w:rFonts w:eastAsia="Calibri" w:cs="Arial"/>
                <w:sz w:val="20"/>
                <w:szCs w:val="20"/>
              </w:rPr>
              <w:t>cf</w:t>
            </w:r>
            <w:proofErr w:type="spellEnd"/>
            <w:r w:rsidRPr="009449DC">
              <w:rPr>
                <w:rFonts w:eastAsia="Calibri" w:cs="Arial"/>
                <w:sz w:val="20"/>
                <w:szCs w:val="20"/>
              </w:rPr>
              <w:t xml:space="preserve"> Fagan-Jeffries &amp; Austin 2019</w:t>
            </w:r>
          </w:p>
        </w:tc>
        <w:tc>
          <w:tcPr>
            <w:tcW w:w="2500" w:type="pct"/>
            <w:vAlign w:val="center"/>
          </w:tcPr>
          <w:p w14:paraId="13740515" w14:textId="127E14C1" w:rsidR="3481EE20"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 match to published MOTU</w:t>
            </w:r>
          </w:p>
        </w:tc>
      </w:tr>
      <w:tr w:rsidR="32EC1B28" w14:paraId="1C53E272" w14:textId="77777777" w:rsidTr="005564FD">
        <w:trPr>
          <w:trHeight w:val="302"/>
        </w:trPr>
        <w:tc>
          <w:tcPr>
            <w:tcW w:w="2500" w:type="pct"/>
            <w:vAlign w:val="center"/>
          </w:tcPr>
          <w:p w14:paraId="2F1532C2" w14:textId="048D70C7" w:rsidR="32EC1B28" w:rsidRPr="009449DC" w:rsidRDefault="4F4318CE" w:rsidP="4F4318CE">
            <w:pPr>
              <w:spacing w:after="0"/>
              <w:rPr>
                <w:rFonts w:eastAsia="Calibri" w:cs="Arial"/>
                <w:sz w:val="20"/>
                <w:szCs w:val="20"/>
              </w:rPr>
            </w:pPr>
            <w:r w:rsidRPr="009449DC">
              <w:rPr>
                <w:rFonts w:eastAsia="Calibri" w:cs="Arial"/>
                <w:sz w:val="20"/>
                <w:szCs w:val="20"/>
              </w:rPr>
              <w:t>Cotesia sp. BBKB-1</w:t>
            </w:r>
          </w:p>
        </w:tc>
        <w:tc>
          <w:tcPr>
            <w:tcW w:w="2500" w:type="pct"/>
            <w:vAlign w:val="center"/>
          </w:tcPr>
          <w:p w14:paraId="6E5A42D1" w14:textId="2F08FFE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7BC8FF9D" w14:textId="77777777" w:rsidTr="005564FD">
        <w:trPr>
          <w:trHeight w:val="302"/>
        </w:trPr>
        <w:tc>
          <w:tcPr>
            <w:tcW w:w="2500" w:type="pct"/>
            <w:vAlign w:val="center"/>
          </w:tcPr>
          <w:p w14:paraId="6C89F566" w14:textId="734C35D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Ctenostegus</w:t>
            </w:r>
            <w:proofErr w:type="spellEnd"/>
            <w:r w:rsidRPr="009449DC">
              <w:rPr>
                <w:rFonts w:eastAsia="Calibri" w:cs="Arial"/>
                <w:sz w:val="20"/>
                <w:szCs w:val="20"/>
              </w:rPr>
              <w:t xml:space="preserve"> BBKB-1</w:t>
            </w:r>
          </w:p>
        </w:tc>
        <w:tc>
          <w:tcPr>
            <w:tcW w:w="2500" w:type="pct"/>
            <w:vAlign w:val="center"/>
          </w:tcPr>
          <w:p w14:paraId="2CBC1F21" w14:textId="22A328A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5F4340FF" w14:textId="77777777" w:rsidTr="005564FD">
        <w:trPr>
          <w:trHeight w:val="302"/>
        </w:trPr>
        <w:tc>
          <w:tcPr>
            <w:tcW w:w="2500" w:type="pct"/>
            <w:vAlign w:val="center"/>
          </w:tcPr>
          <w:p w14:paraId="2C2C8190" w14:textId="28E8536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Ctenostegus</w:t>
            </w:r>
            <w:proofErr w:type="spellEnd"/>
            <w:r w:rsidRPr="009449DC">
              <w:rPr>
                <w:rFonts w:eastAsia="Calibri" w:cs="Arial"/>
                <w:sz w:val="20"/>
                <w:szCs w:val="20"/>
              </w:rPr>
              <w:t xml:space="preserve"> BBKB-2</w:t>
            </w:r>
          </w:p>
        </w:tc>
        <w:tc>
          <w:tcPr>
            <w:tcW w:w="2500" w:type="pct"/>
            <w:vAlign w:val="center"/>
          </w:tcPr>
          <w:p w14:paraId="7D40C5EB" w14:textId="7B2FDE2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6A132D3D" w14:textId="77777777" w:rsidTr="005564FD">
        <w:trPr>
          <w:trHeight w:val="302"/>
        </w:trPr>
        <w:tc>
          <w:tcPr>
            <w:tcW w:w="2500" w:type="pct"/>
            <w:vAlign w:val="center"/>
          </w:tcPr>
          <w:p w14:paraId="20E0FCA6" w14:textId="7787E67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Ctenostegus</w:t>
            </w:r>
            <w:proofErr w:type="spellEnd"/>
            <w:r w:rsidRPr="009449DC">
              <w:rPr>
                <w:rFonts w:eastAsia="Calibri" w:cs="Arial"/>
                <w:sz w:val="20"/>
                <w:szCs w:val="20"/>
              </w:rPr>
              <w:t xml:space="preserve"> BBKB-3</w:t>
            </w:r>
          </w:p>
        </w:tc>
        <w:tc>
          <w:tcPr>
            <w:tcW w:w="2500" w:type="pct"/>
            <w:vAlign w:val="center"/>
          </w:tcPr>
          <w:p w14:paraId="47BD5990" w14:textId="3B9CD6C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4AD6CBA8" w14:textId="77777777" w:rsidTr="005564FD">
        <w:trPr>
          <w:trHeight w:val="302"/>
        </w:trPr>
        <w:tc>
          <w:tcPr>
            <w:tcW w:w="2500" w:type="pct"/>
            <w:vAlign w:val="center"/>
          </w:tcPr>
          <w:p w14:paraId="116981F9" w14:textId="40CBD46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Dinotrema</w:t>
            </w:r>
            <w:proofErr w:type="spellEnd"/>
            <w:r w:rsidRPr="009449DC">
              <w:rPr>
                <w:rFonts w:eastAsia="Calibri" w:cs="Arial"/>
                <w:sz w:val="20"/>
                <w:szCs w:val="20"/>
              </w:rPr>
              <w:t xml:space="preserve"> sp. BBKB-1</w:t>
            </w:r>
          </w:p>
        </w:tc>
        <w:tc>
          <w:tcPr>
            <w:tcW w:w="2500" w:type="pct"/>
            <w:vAlign w:val="center"/>
          </w:tcPr>
          <w:p w14:paraId="18708E24" w14:textId="4C69AA8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3E74F55B" w14:textId="77777777" w:rsidTr="005564FD">
        <w:trPr>
          <w:trHeight w:val="302"/>
        </w:trPr>
        <w:tc>
          <w:tcPr>
            <w:tcW w:w="2500" w:type="pct"/>
            <w:vAlign w:val="center"/>
          </w:tcPr>
          <w:p w14:paraId="18A3746F" w14:textId="37DC8A2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Diolcogaster</w:t>
            </w:r>
            <w:proofErr w:type="spellEnd"/>
            <w:r w:rsidRPr="009449DC">
              <w:rPr>
                <w:rFonts w:eastAsia="Calibri" w:cs="Arial"/>
                <w:sz w:val="20"/>
                <w:szCs w:val="20"/>
              </w:rPr>
              <w:t xml:space="preserve"> sp. BBKB-1</w:t>
            </w:r>
          </w:p>
        </w:tc>
        <w:tc>
          <w:tcPr>
            <w:tcW w:w="2500" w:type="pct"/>
            <w:vAlign w:val="center"/>
          </w:tcPr>
          <w:p w14:paraId="79495AC9" w14:textId="363BA98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276C30E8" w14:textId="77777777" w:rsidTr="005564FD">
        <w:trPr>
          <w:trHeight w:val="302"/>
        </w:trPr>
        <w:tc>
          <w:tcPr>
            <w:tcW w:w="2500" w:type="pct"/>
            <w:vAlign w:val="center"/>
          </w:tcPr>
          <w:p w14:paraId="55DBDD4D" w14:textId="6A510DB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Diolcogaster</w:t>
            </w:r>
            <w:proofErr w:type="spellEnd"/>
            <w:r w:rsidRPr="009449DC">
              <w:rPr>
                <w:rFonts w:eastAsia="Calibri" w:cs="Arial"/>
                <w:sz w:val="20"/>
                <w:szCs w:val="20"/>
              </w:rPr>
              <w:t xml:space="preserve"> sp. BBKB-2</w:t>
            </w:r>
          </w:p>
        </w:tc>
        <w:tc>
          <w:tcPr>
            <w:tcW w:w="2500" w:type="pct"/>
            <w:vAlign w:val="center"/>
          </w:tcPr>
          <w:p w14:paraId="781F3206" w14:textId="5703F2B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345A11EA" w14:textId="77777777" w:rsidTr="005564FD">
        <w:trPr>
          <w:trHeight w:val="302"/>
        </w:trPr>
        <w:tc>
          <w:tcPr>
            <w:tcW w:w="2500" w:type="pct"/>
            <w:vAlign w:val="center"/>
          </w:tcPr>
          <w:p w14:paraId="1AAE4F95" w14:textId="3C669AE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Dolichogenidea</w:t>
            </w:r>
            <w:proofErr w:type="spellEnd"/>
            <w:r w:rsidRPr="009449DC">
              <w:rPr>
                <w:rFonts w:eastAsia="Calibri" w:cs="Arial"/>
                <w:sz w:val="20"/>
                <w:szCs w:val="20"/>
              </w:rPr>
              <w:t xml:space="preserve"> sp. BBKB-1</w:t>
            </w:r>
          </w:p>
        </w:tc>
        <w:tc>
          <w:tcPr>
            <w:tcW w:w="2500" w:type="pct"/>
            <w:vAlign w:val="center"/>
          </w:tcPr>
          <w:p w14:paraId="64A360CE" w14:textId="681BF9B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608DE51E" w14:textId="77777777" w:rsidTr="005564FD">
        <w:trPr>
          <w:trHeight w:val="302"/>
        </w:trPr>
        <w:tc>
          <w:tcPr>
            <w:tcW w:w="2500" w:type="pct"/>
            <w:vAlign w:val="center"/>
          </w:tcPr>
          <w:p w14:paraId="5C4EA7D1" w14:textId="574CE25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Dolichogenidea</w:t>
            </w:r>
            <w:proofErr w:type="spellEnd"/>
            <w:r w:rsidRPr="009449DC">
              <w:rPr>
                <w:rFonts w:eastAsia="Calibri" w:cs="Arial"/>
                <w:sz w:val="20"/>
                <w:szCs w:val="20"/>
              </w:rPr>
              <w:t xml:space="preserve"> sp. BBKB-2</w:t>
            </w:r>
          </w:p>
        </w:tc>
        <w:tc>
          <w:tcPr>
            <w:tcW w:w="2500" w:type="pct"/>
            <w:vAlign w:val="center"/>
          </w:tcPr>
          <w:p w14:paraId="484B39FD" w14:textId="739D395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21D70604" w14:textId="77777777" w:rsidTr="005564FD">
        <w:trPr>
          <w:trHeight w:val="302"/>
        </w:trPr>
        <w:tc>
          <w:tcPr>
            <w:tcW w:w="2500" w:type="pct"/>
            <w:vAlign w:val="center"/>
          </w:tcPr>
          <w:p w14:paraId="72DF67DC" w14:textId="78286A0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Dolichogenidea</w:t>
            </w:r>
            <w:proofErr w:type="spellEnd"/>
            <w:r w:rsidRPr="009449DC">
              <w:rPr>
                <w:rFonts w:eastAsia="Calibri" w:cs="Arial"/>
                <w:sz w:val="20"/>
                <w:szCs w:val="20"/>
              </w:rPr>
              <w:t xml:space="preserve"> sp. BBKB-3</w:t>
            </w:r>
          </w:p>
        </w:tc>
        <w:tc>
          <w:tcPr>
            <w:tcW w:w="2500" w:type="pct"/>
            <w:vAlign w:val="center"/>
          </w:tcPr>
          <w:p w14:paraId="2F8495D2" w14:textId="2E7B56D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4E184E67" w14:textId="77777777" w:rsidTr="005564FD">
        <w:trPr>
          <w:trHeight w:val="302"/>
        </w:trPr>
        <w:tc>
          <w:tcPr>
            <w:tcW w:w="2500" w:type="pct"/>
            <w:vAlign w:val="center"/>
          </w:tcPr>
          <w:p w14:paraId="5BFE4989" w14:textId="0071BA30"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Dolichogenidea</w:t>
            </w:r>
            <w:proofErr w:type="spellEnd"/>
            <w:r w:rsidRPr="009449DC">
              <w:rPr>
                <w:rFonts w:eastAsia="Calibri" w:cs="Arial"/>
                <w:sz w:val="20"/>
                <w:szCs w:val="20"/>
              </w:rPr>
              <w:t xml:space="preserve"> sp. BBKB-4</w:t>
            </w:r>
          </w:p>
        </w:tc>
        <w:tc>
          <w:tcPr>
            <w:tcW w:w="2500" w:type="pct"/>
            <w:vAlign w:val="center"/>
          </w:tcPr>
          <w:p w14:paraId="37425601" w14:textId="77DA988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6E67461A" w14:textId="77777777" w:rsidTr="005564FD">
        <w:trPr>
          <w:trHeight w:val="302"/>
        </w:trPr>
        <w:tc>
          <w:tcPr>
            <w:tcW w:w="2500" w:type="pct"/>
            <w:vAlign w:val="center"/>
          </w:tcPr>
          <w:p w14:paraId="66008F6D" w14:textId="6E6A2CE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Dryinus</w:t>
            </w:r>
            <w:proofErr w:type="spellEnd"/>
            <w:r w:rsidRPr="009449DC">
              <w:rPr>
                <w:rFonts w:eastAsia="Calibri" w:cs="Arial"/>
                <w:sz w:val="20"/>
                <w:szCs w:val="20"/>
              </w:rPr>
              <w:t xml:space="preserve"> BBKB-1</w:t>
            </w:r>
          </w:p>
        </w:tc>
        <w:tc>
          <w:tcPr>
            <w:tcW w:w="2500" w:type="pct"/>
            <w:vAlign w:val="center"/>
          </w:tcPr>
          <w:p w14:paraId="62C1F8B1" w14:textId="7D7C3C9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13B5704C" w14:textId="77777777" w:rsidTr="005564FD">
        <w:trPr>
          <w:trHeight w:val="302"/>
        </w:trPr>
        <w:tc>
          <w:tcPr>
            <w:tcW w:w="2500" w:type="pct"/>
            <w:vAlign w:val="center"/>
          </w:tcPr>
          <w:p w14:paraId="751C676D" w14:textId="12ABE5E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Encyrtidae</w:t>
            </w:r>
            <w:proofErr w:type="spellEnd"/>
            <w:r w:rsidRPr="009449DC">
              <w:rPr>
                <w:rFonts w:eastAsia="Calibri" w:cs="Arial"/>
                <w:sz w:val="20"/>
                <w:szCs w:val="20"/>
              </w:rPr>
              <w:t xml:space="preserve"> sp. BBKB-1</w:t>
            </w:r>
          </w:p>
        </w:tc>
        <w:tc>
          <w:tcPr>
            <w:tcW w:w="2500" w:type="pct"/>
            <w:vAlign w:val="center"/>
          </w:tcPr>
          <w:p w14:paraId="05ABB8DE" w14:textId="7803D01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12742D8" w14:textId="77777777" w:rsidTr="005564FD">
        <w:trPr>
          <w:trHeight w:val="302"/>
        </w:trPr>
        <w:tc>
          <w:tcPr>
            <w:tcW w:w="2500" w:type="pct"/>
            <w:vAlign w:val="center"/>
          </w:tcPr>
          <w:p w14:paraId="5810DC1F" w14:textId="7256BBB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Encyrtidae</w:t>
            </w:r>
            <w:proofErr w:type="spellEnd"/>
            <w:r w:rsidRPr="009449DC">
              <w:rPr>
                <w:rFonts w:eastAsia="Calibri" w:cs="Arial"/>
                <w:sz w:val="20"/>
                <w:szCs w:val="20"/>
              </w:rPr>
              <w:t xml:space="preserve"> sp. BBKB-10</w:t>
            </w:r>
          </w:p>
        </w:tc>
        <w:tc>
          <w:tcPr>
            <w:tcW w:w="2500" w:type="pct"/>
            <w:vAlign w:val="center"/>
          </w:tcPr>
          <w:p w14:paraId="7CAF16EF" w14:textId="1813DA6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7578A4B" w14:textId="77777777" w:rsidTr="005564FD">
        <w:trPr>
          <w:trHeight w:val="302"/>
        </w:trPr>
        <w:tc>
          <w:tcPr>
            <w:tcW w:w="2500" w:type="pct"/>
            <w:vAlign w:val="center"/>
          </w:tcPr>
          <w:p w14:paraId="448C33A3" w14:textId="0DC520E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Encyrtidae</w:t>
            </w:r>
            <w:proofErr w:type="spellEnd"/>
            <w:r w:rsidRPr="009449DC">
              <w:rPr>
                <w:rFonts w:eastAsia="Calibri" w:cs="Arial"/>
                <w:sz w:val="20"/>
                <w:szCs w:val="20"/>
              </w:rPr>
              <w:t xml:space="preserve"> sp. BBKB-11</w:t>
            </w:r>
          </w:p>
        </w:tc>
        <w:tc>
          <w:tcPr>
            <w:tcW w:w="2500" w:type="pct"/>
            <w:vAlign w:val="center"/>
          </w:tcPr>
          <w:p w14:paraId="5D62DE08" w14:textId="5BD9106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6C2CA8E" w14:textId="77777777" w:rsidTr="005564FD">
        <w:trPr>
          <w:trHeight w:val="302"/>
        </w:trPr>
        <w:tc>
          <w:tcPr>
            <w:tcW w:w="2500" w:type="pct"/>
            <w:vAlign w:val="center"/>
          </w:tcPr>
          <w:p w14:paraId="04B5FB30" w14:textId="5293200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Encyrtidae</w:t>
            </w:r>
            <w:proofErr w:type="spellEnd"/>
            <w:r w:rsidRPr="009449DC">
              <w:rPr>
                <w:rFonts w:eastAsia="Calibri" w:cs="Arial"/>
                <w:sz w:val="20"/>
                <w:szCs w:val="20"/>
              </w:rPr>
              <w:t xml:space="preserve"> sp. BBKB-12</w:t>
            </w:r>
          </w:p>
        </w:tc>
        <w:tc>
          <w:tcPr>
            <w:tcW w:w="2500" w:type="pct"/>
            <w:vAlign w:val="center"/>
          </w:tcPr>
          <w:p w14:paraId="4E899215" w14:textId="47988FD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03B810E" w14:textId="77777777" w:rsidTr="005564FD">
        <w:trPr>
          <w:trHeight w:val="302"/>
        </w:trPr>
        <w:tc>
          <w:tcPr>
            <w:tcW w:w="2500" w:type="pct"/>
            <w:vAlign w:val="center"/>
          </w:tcPr>
          <w:p w14:paraId="70EBE7C7" w14:textId="5E2B744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Encyrtidae</w:t>
            </w:r>
            <w:proofErr w:type="spellEnd"/>
            <w:r w:rsidRPr="009449DC">
              <w:rPr>
                <w:rFonts w:eastAsia="Calibri" w:cs="Arial"/>
                <w:sz w:val="20"/>
                <w:szCs w:val="20"/>
              </w:rPr>
              <w:t xml:space="preserve"> sp. BBKB-13</w:t>
            </w:r>
          </w:p>
        </w:tc>
        <w:tc>
          <w:tcPr>
            <w:tcW w:w="2500" w:type="pct"/>
            <w:vAlign w:val="center"/>
          </w:tcPr>
          <w:p w14:paraId="66606472" w14:textId="1884A71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197E6C8" w14:textId="77777777" w:rsidTr="005564FD">
        <w:trPr>
          <w:trHeight w:val="302"/>
        </w:trPr>
        <w:tc>
          <w:tcPr>
            <w:tcW w:w="2500" w:type="pct"/>
            <w:vAlign w:val="center"/>
          </w:tcPr>
          <w:p w14:paraId="09E22C2C" w14:textId="1331EAB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Encyrtidae</w:t>
            </w:r>
            <w:proofErr w:type="spellEnd"/>
            <w:r w:rsidRPr="009449DC">
              <w:rPr>
                <w:rFonts w:eastAsia="Calibri" w:cs="Arial"/>
                <w:sz w:val="20"/>
                <w:szCs w:val="20"/>
              </w:rPr>
              <w:t xml:space="preserve"> sp. BBKB-14</w:t>
            </w:r>
          </w:p>
        </w:tc>
        <w:tc>
          <w:tcPr>
            <w:tcW w:w="2500" w:type="pct"/>
            <w:vAlign w:val="center"/>
          </w:tcPr>
          <w:p w14:paraId="44AEEC90" w14:textId="71313D7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7099B44" w14:textId="77777777" w:rsidTr="005564FD">
        <w:trPr>
          <w:trHeight w:val="302"/>
        </w:trPr>
        <w:tc>
          <w:tcPr>
            <w:tcW w:w="2500" w:type="pct"/>
            <w:vAlign w:val="center"/>
          </w:tcPr>
          <w:p w14:paraId="4DEAE857" w14:textId="38533E8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Encyrtidae</w:t>
            </w:r>
            <w:proofErr w:type="spellEnd"/>
            <w:r w:rsidRPr="009449DC">
              <w:rPr>
                <w:rFonts w:eastAsia="Calibri" w:cs="Arial"/>
                <w:sz w:val="20"/>
                <w:szCs w:val="20"/>
              </w:rPr>
              <w:t xml:space="preserve"> sp. BBKB-15</w:t>
            </w:r>
          </w:p>
        </w:tc>
        <w:tc>
          <w:tcPr>
            <w:tcW w:w="2500" w:type="pct"/>
            <w:vAlign w:val="center"/>
          </w:tcPr>
          <w:p w14:paraId="3056DF5D" w14:textId="2C4B670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55148E5" w14:textId="77777777" w:rsidTr="005564FD">
        <w:trPr>
          <w:trHeight w:val="302"/>
        </w:trPr>
        <w:tc>
          <w:tcPr>
            <w:tcW w:w="2500" w:type="pct"/>
            <w:vAlign w:val="center"/>
          </w:tcPr>
          <w:p w14:paraId="1BAB5D31" w14:textId="35395B6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Encyrtidae</w:t>
            </w:r>
            <w:proofErr w:type="spellEnd"/>
            <w:r w:rsidRPr="009449DC">
              <w:rPr>
                <w:rFonts w:eastAsia="Calibri" w:cs="Arial"/>
                <w:sz w:val="20"/>
                <w:szCs w:val="20"/>
              </w:rPr>
              <w:t xml:space="preserve"> sp. BBKB-16</w:t>
            </w:r>
          </w:p>
        </w:tc>
        <w:tc>
          <w:tcPr>
            <w:tcW w:w="2500" w:type="pct"/>
            <w:vAlign w:val="center"/>
          </w:tcPr>
          <w:p w14:paraId="1D5FC6CA" w14:textId="2A8CCF4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63877759" w14:textId="77777777" w:rsidTr="005564FD">
        <w:trPr>
          <w:trHeight w:val="302"/>
        </w:trPr>
        <w:tc>
          <w:tcPr>
            <w:tcW w:w="2500" w:type="pct"/>
            <w:vAlign w:val="center"/>
          </w:tcPr>
          <w:p w14:paraId="240181B7" w14:textId="4F589A7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Encyrtidae</w:t>
            </w:r>
            <w:proofErr w:type="spellEnd"/>
            <w:r w:rsidRPr="009449DC">
              <w:rPr>
                <w:rFonts w:eastAsia="Calibri" w:cs="Arial"/>
                <w:sz w:val="20"/>
                <w:szCs w:val="20"/>
              </w:rPr>
              <w:t xml:space="preserve"> sp. BBKB-2</w:t>
            </w:r>
          </w:p>
        </w:tc>
        <w:tc>
          <w:tcPr>
            <w:tcW w:w="2500" w:type="pct"/>
            <w:vAlign w:val="center"/>
          </w:tcPr>
          <w:p w14:paraId="30A9AB68" w14:textId="660CF2B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645C352C" w14:textId="77777777" w:rsidTr="005564FD">
        <w:trPr>
          <w:trHeight w:val="302"/>
        </w:trPr>
        <w:tc>
          <w:tcPr>
            <w:tcW w:w="2500" w:type="pct"/>
            <w:vAlign w:val="center"/>
          </w:tcPr>
          <w:p w14:paraId="709003FD" w14:textId="34D6C32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Encyrtidae</w:t>
            </w:r>
            <w:proofErr w:type="spellEnd"/>
            <w:r w:rsidRPr="009449DC">
              <w:rPr>
                <w:rFonts w:eastAsia="Calibri" w:cs="Arial"/>
                <w:sz w:val="20"/>
                <w:szCs w:val="20"/>
              </w:rPr>
              <w:t xml:space="preserve"> sp. BBKB-3</w:t>
            </w:r>
          </w:p>
        </w:tc>
        <w:tc>
          <w:tcPr>
            <w:tcW w:w="2500" w:type="pct"/>
            <w:vAlign w:val="center"/>
          </w:tcPr>
          <w:p w14:paraId="069C1A18" w14:textId="5862240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B70F88A" w14:textId="77777777" w:rsidTr="005564FD">
        <w:trPr>
          <w:trHeight w:val="302"/>
        </w:trPr>
        <w:tc>
          <w:tcPr>
            <w:tcW w:w="2500" w:type="pct"/>
            <w:vAlign w:val="center"/>
          </w:tcPr>
          <w:p w14:paraId="62D5B0EA" w14:textId="6AEC5D9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Encyrtidae</w:t>
            </w:r>
            <w:proofErr w:type="spellEnd"/>
            <w:r w:rsidRPr="009449DC">
              <w:rPr>
                <w:rFonts w:eastAsia="Calibri" w:cs="Arial"/>
                <w:sz w:val="20"/>
                <w:szCs w:val="20"/>
              </w:rPr>
              <w:t xml:space="preserve"> sp. BBKB-4</w:t>
            </w:r>
          </w:p>
        </w:tc>
        <w:tc>
          <w:tcPr>
            <w:tcW w:w="2500" w:type="pct"/>
            <w:vAlign w:val="center"/>
          </w:tcPr>
          <w:p w14:paraId="1FE84445" w14:textId="3EC07F0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9050E79" w14:textId="77777777" w:rsidTr="005564FD">
        <w:trPr>
          <w:trHeight w:val="302"/>
        </w:trPr>
        <w:tc>
          <w:tcPr>
            <w:tcW w:w="2500" w:type="pct"/>
            <w:vAlign w:val="center"/>
          </w:tcPr>
          <w:p w14:paraId="65ECCDDC" w14:textId="6556DB7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Encyrtidae</w:t>
            </w:r>
            <w:proofErr w:type="spellEnd"/>
            <w:r w:rsidRPr="009449DC">
              <w:rPr>
                <w:rFonts w:eastAsia="Calibri" w:cs="Arial"/>
                <w:sz w:val="20"/>
                <w:szCs w:val="20"/>
              </w:rPr>
              <w:t xml:space="preserve"> sp. BBKB-5</w:t>
            </w:r>
          </w:p>
        </w:tc>
        <w:tc>
          <w:tcPr>
            <w:tcW w:w="2500" w:type="pct"/>
            <w:vAlign w:val="center"/>
          </w:tcPr>
          <w:p w14:paraId="267CEC13" w14:textId="04919A3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6C5CAA9" w14:textId="77777777" w:rsidTr="005564FD">
        <w:trPr>
          <w:trHeight w:val="302"/>
        </w:trPr>
        <w:tc>
          <w:tcPr>
            <w:tcW w:w="2500" w:type="pct"/>
            <w:vAlign w:val="center"/>
          </w:tcPr>
          <w:p w14:paraId="51388354" w14:textId="6B2C922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Encyrtidae</w:t>
            </w:r>
            <w:proofErr w:type="spellEnd"/>
            <w:r w:rsidRPr="009449DC">
              <w:rPr>
                <w:rFonts w:eastAsia="Calibri" w:cs="Arial"/>
                <w:sz w:val="20"/>
                <w:szCs w:val="20"/>
              </w:rPr>
              <w:t xml:space="preserve"> sp. BBKB-6</w:t>
            </w:r>
          </w:p>
        </w:tc>
        <w:tc>
          <w:tcPr>
            <w:tcW w:w="2500" w:type="pct"/>
            <w:vAlign w:val="center"/>
          </w:tcPr>
          <w:p w14:paraId="518E2100" w14:textId="0F93161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340485C" w14:textId="77777777" w:rsidTr="005564FD">
        <w:trPr>
          <w:trHeight w:val="302"/>
        </w:trPr>
        <w:tc>
          <w:tcPr>
            <w:tcW w:w="2500" w:type="pct"/>
            <w:vAlign w:val="center"/>
          </w:tcPr>
          <w:p w14:paraId="45DEF68B" w14:textId="1F49279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Encyrtidae</w:t>
            </w:r>
            <w:proofErr w:type="spellEnd"/>
            <w:r w:rsidRPr="009449DC">
              <w:rPr>
                <w:rFonts w:eastAsia="Calibri" w:cs="Arial"/>
                <w:sz w:val="20"/>
                <w:szCs w:val="20"/>
              </w:rPr>
              <w:t xml:space="preserve"> sp. BBKB-7</w:t>
            </w:r>
          </w:p>
        </w:tc>
        <w:tc>
          <w:tcPr>
            <w:tcW w:w="2500" w:type="pct"/>
            <w:vAlign w:val="center"/>
          </w:tcPr>
          <w:p w14:paraId="00792254" w14:textId="475237B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1D4CE70" w14:textId="77777777" w:rsidTr="005564FD">
        <w:trPr>
          <w:trHeight w:val="302"/>
        </w:trPr>
        <w:tc>
          <w:tcPr>
            <w:tcW w:w="2500" w:type="pct"/>
            <w:vAlign w:val="center"/>
          </w:tcPr>
          <w:p w14:paraId="12500D2B" w14:textId="5706374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Encyrtidae</w:t>
            </w:r>
            <w:proofErr w:type="spellEnd"/>
            <w:r w:rsidRPr="009449DC">
              <w:rPr>
                <w:rFonts w:eastAsia="Calibri" w:cs="Arial"/>
                <w:sz w:val="20"/>
                <w:szCs w:val="20"/>
              </w:rPr>
              <w:t xml:space="preserve"> sp. BBKB-8</w:t>
            </w:r>
          </w:p>
        </w:tc>
        <w:tc>
          <w:tcPr>
            <w:tcW w:w="2500" w:type="pct"/>
            <w:vAlign w:val="center"/>
          </w:tcPr>
          <w:p w14:paraId="4D2D8884" w14:textId="5246F16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F486CB9" w14:textId="77777777" w:rsidTr="005564FD">
        <w:trPr>
          <w:trHeight w:val="302"/>
        </w:trPr>
        <w:tc>
          <w:tcPr>
            <w:tcW w:w="2500" w:type="pct"/>
            <w:vAlign w:val="center"/>
          </w:tcPr>
          <w:p w14:paraId="413454C4" w14:textId="5DCF883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Encyrtidae</w:t>
            </w:r>
            <w:proofErr w:type="spellEnd"/>
            <w:r w:rsidRPr="009449DC">
              <w:rPr>
                <w:rFonts w:eastAsia="Calibri" w:cs="Arial"/>
                <w:sz w:val="20"/>
                <w:szCs w:val="20"/>
              </w:rPr>
              <w:t xml:space="preserve"> sp. BBKB-9</w:t>
            </w:r>
          </w:p>
        </w:tc>
        <w:tc>
          <w:tcPr>
            <w:tcW w:w="2500" w:type="pct"/>
            <w:vAlign w:val="center"/>
          </w:tcPr>
          <w:p w14:paraId="63C2A347" w14:textId="37B8443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96A3A66" w14:textId="77777777" w:rsidTr="005564FD">
        <w:trPr>
          <w:trHeight w:val="302"/>
        </w:trPr>
        <w:tc>
          <w:tcPr>
            <w:tcW w:w="2500" w:type="pct"/>
            <w:vAlign w:val="center"/>
          </w:tcPr>
          <w:p w14:paraId="72667611" w14:textId="4F2B9D7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Enicospilus</w:t>
            </w:r>
            <w:proofErr w:type="spellEnd"/>
            <w:r w:rsidRPr="009449DC">
              <w:rPr>
                <w:rFonts w:eastAsia="Calibri" w:cs="Arial"/>
                <w:sz w:val="20"/>
                <w:szCs w:val="20"/>
              </w:rPr>
              <w:t xml:space="preserve"> sp. BBKB-1</w:t>
            </w:r>
          </w:p>
        </w:tc>
        <w:tc>
          <w:tcPr>
            <w:tcW w:w="2500" w:type="pct"/>
            <w:vAlign w:val="center"/>
          </w:tcPr>
          <w:p w14:paraId="4FFA83C1" w14:textId="5B36891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5A5F0DAD" w14:textId="77777777" w:rsidTr="005564FD">
        <w:trPr>
          <w:trHeight w:val="302"/>
        </w:trPr>
        <w:tc>
          <w:tcPr>
            <w:tcW w:w="2500" w:type="pct"/>
            <w:vAlign w:val="center"/>
          </w:tcPr>
          <w:p w14:paraId="456BC4F8" w14:textId="7B18A710"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Entedoninae</w:t>
            </w:r>
            <w:proofErr w:type="spellEnd"/>
            <w:r w:rsidRPr="009449DC">
              <w:rPr>
                <w:rFonts w:eastAsia="Calibri" w:cs="Arial"/>
                <w:sz w:val="20"/>
                <w:szCs w:val="20"/>
              </w:rPr>
              <w:t xml:space="preserve"> sp. BBKB-1</w:t>
            </w:r>
          </w:p>
        </w:tc>
        <w:tc>
          <w:tcPr>
            <w:tcW w:w="2500" w:type="pct"/>
            <w:vAlign w:val="center"/>
          </w:tcPr>
          <w:p w14:paraId="6D9014FA" w14:textId="1216CE3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21EA5935" w14:textId="77777777" w:rsidTr="005564FD">
        <w:trPr>
          <w:trHeight w:val="302"/>
        </w:trPr>
        <w:tc>
          <w:tcPr>
            <w:tcW w:w="2500" w:type="pct"/>
            <w:vAlign w:val="center"/>
          </w:tcPr>
          <w:p w14:paraId="3F75783A" w14:textId="375D563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Entedoninae</w:t>
            </w:r>
            <w:proofErr w:type="spellEnd"/>
            <w:r w:rsidRPr="009449DC">
              <w:rPr>
                <w:rFonts w:eastAsia="Calibri" w:cs="Arial"/>
                <w:sz w:val="20"/>
                <w:szCs w:val="20"/>
              </w:rPr>
              <w:t xml:space="preserve"> sp. BBKB-2</w:t>
            </w:r>
          </w:p>
        </w:tc>
        <w:tc>
          <w:tcPr>
            <w:tcW w:w="2500" w:type="pct"/>
            <w:vAlign w:val="center"/>
          </w:tcPr>
          <w:p w14:paraId="03036787" w14:textId="4F7BA19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2D642464" w14:textId="77777777" w:rsidTr="005564FD">
        <w:trPr>
          <w:trHeight w:val="302"/>
        </w:trPr>
        <w:tc>
          <w:tcPr>
            <w:tcW w:w="2500" w:type="pct"/>
            <w:vAlign w:val="center"/>
          </w:tcPr>
          <w:p w14:paraId="7019BCD7" w14:textId="51E9077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Entedoninae</w:t>
            </w:r>
            <w:proofErr w:type="spellEnd"/>
            <w:r w:rsidRPr="009449DC">
              <w:rPr>
                <w:rFonts w:eastAsia="Calibri" w:cs="Arial"/>
                <w:sz w:val="20"/>
                <w:szCs w:val="20"/>
              </w:rPr>
              <w:t xml:space="preserve"> sp. BBKB-5</w:t>
            </w:r>
          </w:p>
        </w:tc>
        <w:tc>
          <w:tcPr>
            <w:tcW w:w="2500" w:type="pct"/>
            <w:vAlign w:val="center"/>
          </w:tcPr>
          <w:p w14:paraId="002FE793" w14:textId="178A894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16B9F1F9" w14:textId="77777777" w:rsidTr="005564FD">
        <w:trPr>
          <w:trHeight w:val="302"/>
        </w:trPr>
        <w:tc>
          <w:tcPr>
            <w:tcW w:w="2500" w:type="pct"/>
            <w:vAlign w:val="center"/>
          </w:tcPr>
          <w:p w14:paraId="06EEB43E" w14:textId="42081E2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Entedoninae</w:t>
            </w:r>
            <w:proofErr w:type="spellEnd"/>
            <w:r w:rsidRPr="009449DC">
              <w:rPr>
                <w:rFonts w:eastAsia="Calibri" w:cs="Arial"/>
                <w:sz w:val="20"/>
                <w:szCs w:val="20"/>
              </w:rPr>
              <w:t xml:space="preserve"> sp. BBKB-6</w:t>
            </w:r>
          </w:p>
        </w:tc>
        <w:tc>
          <w:tcPr>
            <w:tcW w:w="2500" w:type="pct"/>
            <w:vAlign w:val="center"/>
          </w:tcPr>
          <w:p w14:paraId="315C6799" w14:textId="646A0D5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09C65139" w14:textId="77777777" w:rsidTr="005564FD">
        <w:trPr>
          <w:trHeight w:val="302"/>
        </w:trPr>
        <w:tc>
          <w:tcPr>
            <w:tcW w:w="2500" w:type="pct"/>
            <w:vAlign w:val="center"/>
          </w:tcPr>
          <w:p w14:paraId="44661B96" w14:textId="33B4D5C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Entedoninae</w:t>
            </w:r>
            <w:proofErr w:type="spellEnd"/>
            <w:r w:rsidRPr="009449DC">
              <w:rPr>
                <w:rFonts w:eastAsia="Calibri" w:cs="Arial"/>
                <w:sz w:val="20"/>
                <w:szCs w:val="20"/>
              </w:rPr>
              <w:t xml:space="preserve"> sp. BBKB-7</w:t>
            </w:r>
          </w:p>
        </w:tc>
        <w:tc>
          <w:tcPr>
            <w:tcW w:w="2500" w:type="pct"/>
            <w:vAlign w:val="center"/>
          </w:tcPr>
          <w:p w14:paraId="77E7E33E" w14:textId="6D1B81B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63F51522" w14:textId="77777777" w:rsidTr="005564FD">
        <w:trPr>
          <w:trHeight w:val="302"/>
        </w:trPr>
        <w:tc>
          <w:tcPr>
            <w:tcW w:w="2500" w:type="pct"/>
            <w:vAlign w:val="center"/>
          </w:tcPr>
          <w:p w14:paraId="658ABE1A" w14:textId="5F7B0EF0"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Entedoninae</w:t>
            </w:r>
            <w:proofErr w:type="spellEnd"/>
            <w:r w:rsidRPr="009449DC">
              <w:rPr>
                <w:rFonts w:eastAsia="Calibri" w:cs="Arial"/>
                <w:sz w:val="20"/>
                <w:szCs w:val="20"/>
              </w:rPr>
              <w:t xml:space="preserve"> sp. BBKB-8</w:t>
            </w:r>
          </w:p>
        </w:tc>
        <w:tc>
          <w:tcPr>
            <w:tcW w:w="2500" w:type="pct"/>
            <w:vAlign w:val="center"/>
          </w:tcPr>
          <w:p w14:paraId="6A71BCD3" w14:textId="38C71DE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761B05E2" w14:textId="77777777" w:rsidTr="005564FD">
        <w:trPr>
          <w:trHeight w:val="302"/>
        </w:trPr>
        <w:tc>
          <w:tcPr>
            <w:tcW w:w="2500" w:type="pct"/>
            <w:vAlign w:val="center"/>
          </w:tcPr>
          <w:p w14:paraId="53CDD541" w14:textId="6A53132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Epyrinae</w:t>
            </w:r>
            <w:proofErr w:type="spellEnd"/>
            <w:r w:rsidRPr="009449DC">
              <w:rPr>
                <w:rFonts w:eastAsia="Calibri" w:cs="Arial"/>
                <w:sz w:val="20"/>
                <w:szCs w:val="20"/>
              </w:rPr>
              <w:t xml:space="preserve"> BBKB-1</w:t>
            </w:r>
          </w:p>
        </w:tc>
        <w:tc>
          <w:tcPr>
            <w:tcW w:w="2500" w:type="pct"/>
            <w:vAlign w:val="center"/>
          </w:tcPr>
          <w:p w14:paraId="3A033CDE" w14:textId="48137DE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morphospecies</w:t>
            </w:r>
          </w:p>
        </w:tc>
      </w:tr>
      <w:tr w:rsidR="32EC1B28" w14:paraId="04F2E80A" w14:textId="77777777" w:rsidTr="005564FD">
        <w:trPr>
          <w:trHeight w:val="302"/>
        </w:trPr>
        <w:tc>
          <w:tcPr>
            <w:tcW w:w="2500" w:type="pct"/>
            <w:vAlign w:val="center"/>
          </w:tcPr>
          <w:p w14:paraId="1292BEBA" w14:textId="0477A07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Epyrinae</w:t>
            </w:r>
            <w:proofErr w:type="spellEnd"/>
            <w:r w:rsidRPr="009449DC">
              <w:rPr>
                <w:rFonts w:eastAsia="Calibri" w:cs="Arial"/>
                <w:sz w:val="20"/>
                <w:szCs w:val="20"/>
              </w:rPr>
              <w:t xml:space="preserve"> BBKB-2</w:t>
            </w:r>
          </w:p>
        </w:tc>
        <w:tc>
          <w:tcPr>
            <w:tcW w:w="2500" w:type="pct"/>
            <w:vAlign w:val="center"/>
          </w:tcPr>
          <w:p w14:paraId="080C153F" w14:textId="2CB7BE7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morphospecies</w:t>
            </w:r>
          </w:p>
        </w:tc>
      </w:tr>
      <w:tr w:rsidR="32EC1B28" w14:paraId="03E1ED87" w14:textId="77777777" w:rsidTr="005564FD">
        <w:trPr>
          <w:trHeight w:val="302"/>
        </w:trPr>
        <w:tc>
          <w:tcPr>
            <w:tcW w:w="2500" w:type="pct"/>
            <w:vAlign w:val="center"/>
          </w:tcPr>
          <w:p w14:paraId="0F6384BD" w14:textId="2D48F12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Eucaphila</w:t>
            </w:r>
            <w:proofErr w:type="spellEnd"/>
            <w:r w:rsidRPr="009449DC">
              <w:rPr>
                <w:rFonts w:eastAsia="Calibri" w:cs="Arial"/>
                <w:sz w:val="20"/>
                <w:szCs w:val="20"/>
              </w:rPr>
              <w:t xml:space="preserve"> sp. BBKB-1</w:t>
            </w:r>
          </w:p>
        </w:tc>
        <w:tc>
          <w:tcPr>
            <w:tcW w:w="2500" w:type="pct"/>
            <w:vAlign w:val="center"/>
          </w:tcPr>
          <w:p w14:paraId="649240EA" w14:textId="5DDE5EA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03AA87D1" w14:textId="77777777" w:rsidTr="005564FD">
        <w:trPr>
          <w:trHeight w:val="302"/>
        </w:trPr>
        <w:tc>
          <w:tcPr>
            <w:tcW w:w="2500" w:type="pct"/>
            <w:vAlign w:val="center"/>
          </w:tcPr>
          <w:p w14:paraId="7AB9A2BD" w14:textId="68E0204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Eulophidae</w:t>
            </w:r>
            <w:proofErr w:type="spellEnd"/>
            <w:r w:rsidRPr="009449DC">
              <w:rPr>
                <w:rFonts w:eastAsia="Calibri" w:cs="Arial"/>
                <w:sz w:val="20"/>
                <w:szCs w:val="20"/>
              </w:rPr>
              <w:t xml:space="preserve"> sp. BBKB-1</w:t>
            </w:r>
          </w:p>
        </w:tc>
        <w:tc>
          <w:tcPr>
            <w:tcW w:w="2500" w:type="pct"/>
            <w:vAlign w:val="center"/>
          </w:tcPr>
          <w:p w14:paraId="3DF711BE" w14:textId="7842033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363F74C" w14:textId="77777777" w:rsidTr="005564FD">
        <w:trPr>
          <w:trHeight w:val="302"/>
        </w:trPr>
        <w:tc>
          <w:tcPr>
            <w:tcW w:w="2500" w:type="pct"/>
            <w:vAlign w:val="center"/>
          </w:tcPr>
          <w:p w14:paraId="27F8F243" w14:textId="13B9599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Eulophidae</w:t>
            </w:r>
            <w:proofErr w:type="spellEnd"/>
            <w:r w:rsidRPr="009449DC">
              <w:rPr>
                <w:rFonts w:eastAsia="Calibri" w:cs="Arial"/>
                <w:sz w:val="20"/>
                <w:szCs w:val="20"/>
              </w:rPr>
              <w:t xml:space="preserve"> sp. BBKB-10</w:t>
            </w:r>
          </w:p>
        </w:tc>
        <w:tc>
          <w:tcPr>
            <w:tcW w:w="2500" w:type="pct"/>
            <w:vAlign w:val="center"/>
          </w:tcPr>
          <w:p w14:paraId="3EADA896" w14:textId="34E8FD6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8F25B2B" w14:textId="77777777" w:rsidTr="005564FD">
        <w:trPr>
          <w:trHeight w:val="302"/>
        </w:trPr>
        <w:tc>
          <w:tcPr>
            <w:tcW w:w="2500" w:type="pct"/>
            <w:vAlign w:val="center"/>
          </w:tcPr>
          <w:p w14:paraId="6E1325CC" w14:textId="62941DA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lastRenderedPageBreak/>
              <w:t>Eulophidae</w:t>
            </w:r>
            <w:proofErr w:type="spellEnd"/>
            <w:r w:rsidRPr="009449DC">
              <w:rPr>
                <w:rFonts w:eastAsia="Calibri" w:cs="Arial"/>
                <w:sz w:val="20"/>
                <w:szCs w:val="20"/>
              </w:rPr>
              <w:t xml:space="preserve"> sp. BBKB-11</w:t>
            </w:r>
          </w:p>
        </w:tc>
        <w:tc>
          <w:tcPr>
            <w:tcW w:w="2500" w:type="pct"/>
            <w:vAlign w:val="center"/>
          </w:tcPr>
          <w:p w14:paraId="5F2C49D5" w14:textId="554447C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E46F33D" w14:textId="77777777" w:rsidTr="005564FD">
        <w:trPr>
          <w:trHeight w:val="302"/>
        </w:trPr>
        <w:tc>
          <w:tcPr>
            <w:tcW w:w="2500" w:type="pct"/>
            <w:vAlign w:val="center"/>
          </w:tcPr>
          <w:p w14:paraId="3832B9C5" w14:textId="032EA57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Eulophidae</w:t>
            </w:r>
            <w:proofErr w:type="spellEnd"/>
            <w:r w:rsidRPr="009449DC">
              <w:rPr>
                <w:rFonts w:eastAsia="Calibri" w:cs="Arial"/>
                <w:sz w:val="20"/>
                <w:szCs w:val="20"/>
              </w:rPr>
              <w:t xml:space="preserve"> sp. BBKB-12</w:t>
            </w:r>
          </w:p>
        </w:tc>
        <w:tc>
          <w:tcPr>
            <w:tcW w:w="2500" w:type="pct"/>
            <w:vAlign w:val="center"/>
          </w:tcPr>
          <w:p w14:paraId="056E3812" w14:textId="6E6D7EC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39E741F" w14:textId="77777777" w:rsidTr="005564FD">
        <w:trPr>
          <w:trHeight w:val="302"/>
        </w:trPr>
        <w:tc>
          <w:tcPr>
            <w:tcW w:w="2500" w:type="pct"/>
            <w:vAlign w:val="center"/>
          </w:tcPr>
          <w:p w14:paraId="4317EEC9" w14:textId="17FD465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Eulophidae</w:t>
            </w:r>
            <w:proofErr w:type="spellEnd"/>
            <w:r w:rsidRPr="009449DC">
              <w:rPr>
                <w:rFonts w:eastAsia="Calibri" w:cs="Arial"/>
                <w:sz w:val="20"/>
                <w:szCs w:val="20"/>
              </w:rPr>
              <w:t xml:space="preserve"> sp. BBKB-13</w:t>
            </w:r>
          </w:p>
        </w:tc>
        <w:tc>
          <w:tcPr>
            <w:tcW w:w="2500" w:type="pct"/>
            <w:vAlign w:val="center"/>
          </w:tcPr>
          <w:p w14:paraId="0DAF64F7" w14:textId="42F7D14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374BB0B" w14:textId="77777777" w:rsidTr="005564FD">
        <w:trPr>
          <w:trHeight w:val="302"/>
        </w:trPr>
        <w:tc>
          <w:tcPr>
            <w:tcW w:w="2500" w:type="pct"/>
            <w:vAlign w:val="center"/>
          </w:tcPr>
          <w:p w14:paraId="22A23091" w14:textId="79EB7F9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Eulophidae</w:t>
            </w:r>
            <w:proofErr w:type="spellEnd"/>
            <w:r w:rsidRPr="009449DC">
              <w:rPr>
                <w:rFonts w:eastAsia="Calibri" w:cs="Arial"/>
                <w:sz w:val="20"/>
                <w:szCs w:val="20"/>
              </w:rPr>
              <w:t xml:space="preserve"> sp. BBKB-14</w:t>
            </w:r>
          </w:p>
        </w:tc>
        <w:tc>
          <w:tcPr>
            <w:tcW w:w="2500" w:type="pct"/>
            <w:vAlign w:val="center"/>
          </w:tcPr>
          <w:p w14:paraId="0AA16120" w14:textId="6819D1C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F726EA2" w14:textId="77777777" w:rsidTr="005564FD">
        <w:trPr>
          <w:trHeight w:val="302"/>
        </w:trPr>
        <w:tc>
          <w:tcPr>
            <w:tcW w:w="2500" w:type="pct"/>
            <w:vAlign w:val="center"/>
          </w:tcPr>
          <w:p w14:paraId="230F3F31" w14:textId="49EE348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Eulophidae</w:t>
            </w:r>
            <w:proofErr w:type="spellEnd"/>
            <w:r w:rsidRPr="009449DC">
              <w:rPr>
                <w:rFonts w:eastAsia="Calibri" w:cs="Arial"/>
                <w:sz w:val="20"/>
                <w:szCs w:val="20"/>
              </w:rPr>
              <w:t xml:space="preserve"> sp. BBKB-15</w:t>
            </w:r>
          </w:p>
        </w:tc>
        <w:tc>
          <w:tcPr>
            <w:tcW w:w="2500" w:type="pct"/>
            <w:vAlign w:val="center"/>
          </w:tcPr>
          <w:p w14:paraId="0E896594" w14:textId="386F5F6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957DCD2" w14:textId="77777777" w:rsidTr="005564FD">
        <w:trPr>
          <w:trHeight w:val="302"/>
        </w:trPr>
        <w:tc>
          <w:tcPr>
            <w:tcW w:w="2500" w:type="pct"/>
            <w:vAlign w:val="center"/>
          </w:tcPr>
          <w:p w14:paraId="723257B7" w14:textId="6F0EF3A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Eulophidae</w:t>
            </w:r>
            <w:proofErr w:type="spellEnd"/>
            <w:r w:rsidRPr="009449DC">
              <w:rPr>
                <w:rFonts w:eastAsia="Calibri" w:cs="Arial"/>
                <w:sz w:val="20"/>
                <w:szCs w:val="20"/>
              </w:rPr>
              <w:t xml:space="preserve"> sp. BBKB-16</w:t>
            </w:r>
          </w:p>
        </w:tc>
        <w:tc>
          <w:tcPr>
            <w:tcW w:w="2500" w:type="pct"/>
            <w:vAlign w:val="center"/>
          </w:tcPr>
          <w:p w14:paraId="47126606" w14:textId="4FF3B42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73A0F37" w14:textId="77777777" w:rsidTr="005564FD">
        <w:trPr>
          <w:trHeight w:val="302"/>
        </w:trPr>
        <w:tc>
          <w:tcPr>
            <w:tcW w:w="2500" w:type="pct"/>
            <w:vAlign w:val="center"/>
          </w:tcPr>
          <w:p w14:paraId="34D24721" w14:textId="09D8156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Eulophidae</w:t>
            </w:r>
            <w:proofErr w:type="spellEnd"/>
            <w:r w:rsidRPr="009449DC">
              <w:rPr>
                <w:rFonts w:eastAsia="Calibri" w:cs="Arial"/>
                <w:sz w:val="20"/>
                <w:szCs w:val="20"/>
              </w:rPr>
              <w:t xml:space="preserve"> sp. BBKB-2</w:t>
            </w:r>
          </w:p>
        </w:tc>
        <w:tc>
          <w:tcPr>
            <w:tcW w:w="2500" w:type="pct"/>
            <w:vAlign w:val="center"/>
          </w:tcPr>
          <w:p w14:paraId="66E860D2" w14:textId="21DD307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671EAB5B" w14:textId="77777777" w:rsidTr="005564FD">
        <w:trPr>
          <w:trHeight w:val="302"/>
        </w:trPr>
        <w:tc>
          <w:tcPr>
            <w:tcW w:w="2500" w:type="pct"/>
            <w:vAlign w:val="center"/>
          </w:tcPr>
          <w:p w14:paraId="43B08AA8" w14:textId="524386C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Eulophidae</w:t>
            </w:r>
            <w:proofErr w:type="spellEnd"/>
            <w:r w:rsidRPr="009449DC">
              <w:rPr>
                <w:rFonts w:eastAsia="Calibri" w:cs="Arial"/>
                <w:sz w:val="20"/>
                <w:szCs w:val="20"/>
              </w:rPr>
              <w:t xml:space="preserve"> sp. BBKB-3</w:t>
            </w:r>
          </w:p>
        </w:tc>
        <w:tc>
          <w:tcPr>
            <w:tcW w:w="2500" w:type="pct"/>
            <w:vAlign w:val="center"/>
          </w:tcPr>
          <w:p w14:paraId="67F687FB" w14:textId="2F745FA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BB3D03B" w14:textId="77777777" w:rsidTr="005564FD">
        <w:trPr>
          <w:trHeight w:val="302"/>
        </w:trPr>
        <w:tc>
          <w:tcPr>
            <w:tcW w:w="2500" w:type="pct"/>
            <w:vAlign w:val="center"/>
          </w:tcPr>
          <w:p w14:paraId="777B11EA" w14:textId="6D1D244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Eulophidae</w:t>
            </w:r>
            <w:proofErr w:type="spellEnd"/>
            <w:r w:rsidRPr="009449DC">
              <w:rPr>
                <w:rFonts w:eastAsia="Calibri" w:cs="Arial"/>
                <w:sz w:val="20"/>
                <w:szCs w:val="20"/>
              </w:rPr>
              <w:t xml:space="preserve"> sp. BBKB-4</w:t>
            </w:r>
          </w:p>
        </w:tc>
        <w:tc>
          <w:tcPr>
            <w:tcW w:w="2500" w:type="pct"/>
            <w:vAlign w:val="center"/>
          </w:tcPr>
          <w:p w14:paraId="354D864C" w14:textId="1EA211D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10FD590" w14:textId="77777777" w:rsidTr="005564FD">
        <w:trPr>
          <w:trHeight w:val="302"/>
        </w:trPr>
        <w:tc>
          <w:tcPr>
            <w:tcW w:w="2500" w:type="pct"/>
            <w:vAlign w:val="center"/>
          </w:tcPr>
          <w:p w14:paraId="7142EA90" w14:textId="4A07F12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Eulophidae</w:t>
            </w:r>
            <w:proofErr w:type="spellEnd"/>
            <w:r w:rsidRPr="009449DC">
              <w:rPr>
                <w:rFonts w:eastAsia="Calibri" w:cs="Arial"/>
                <w:sz w:val="20"/>
                <w:szCs w:val="20"/>
              </w:rPr>
              <w:t xml:space="preserve"> sp. BBKB-5</w:t>
            </w:r>
          </w:p>
        </w:tc>
        <w:tc>
          <w:tcPr>
            <w:tcW w:w="2500" w:type="pct"/>
            <w:vAlign w:val="center"/>
          </w:tcPr>
          <w:p w14:paraId="76780A98" w14:textId="6302F45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7C719B5" w14:textId="77777777" w:rsidTr="005564FD">
        <w:trPr>
          <w:trHeight w:val="302"/>
        </w:trPr>
        <w:tc>
          <w:tcPr>
            <w:tcW w:w="2500" w:type="pct"/>
            <w:vAlign w:val="center"/>
          </w:tcPr>
          <w:p w14:paraId="110A1270" w14:textId="566DE66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Eulophidae</w:t>
            </w:r>
            <w:proofErr w:type="spellEnd"/>
            <w:r w:rsidRPr="009449DC">
              <w:rPr>
                <w:rFonts w:eastAsia="Calibri" w:cs="Arial"/>
                <w:sz w:val="20"/>
                <w:szCs w:val="20"/>
              </w:rPr>
              <w:t xml:space="preserve"> sp. BBKB-6</w:t>
            </w:r>
          </w:p>
        </w:tc>
        <w:tc>
          <w:tcPr>
            <w:tcW w:w="2500" w:type="pct"/>
            <w:vAlign w:val="center"/>
          </w:tcPr>
          <w:p w14:paraId="19AB77D6" w14:textId="3B8AD3A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10D73EC" w14:textId="77777777" w:rsidTr="005564FD">
        <w:trPr>
          <w:trHeight w:val="302"/>
        </w:trPr>
        <w:tc>
          <w:tcPr>
            <w:tcW w:w="2500" w:type="pct"/>
            <w:vAlign w:val="center"/>
          </w:tcPr>
          <w:p w14:paraId="1594F2B0" w14:textId="0060D7B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Eulophidae</w:t>
            </w:r>
            <w:proofErr w:type="spellEnd"/>
            <w:r w:rsidRPr="009449DC">
              <w:rPr>
                <w:rFonts w:eastAsia="Calibri" w:cs="Arial"/>
                <w:sz w:val="20"/>
                <w:szCs w:val="20"/>
              </w:rPr>
              <w:t xml:space="preserve"> sp. BBKB-7</w:t>
            </w:r>
          </w:p>
        </w:tc>
        <w:tc>
          <w:tcPr>
            <w:tcW w:w="2500" w:type="pct"/>
            <w:vAlign w:val="center"/>
          </w:tcPr>
          <w:p w14:paraId="34B84A6F" w14:textId="75D411A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C0C0E27" w14:textId="77777777" w:rsidTr="005564FD">
        <w:trPr>
          <w:trHeight w:val="302"/>
        </w:trPr>
        <w:tc>
          <w:tcPr>
            <w:tcW w:w="2500" w:type="pct"/>
            <w:vAlign w:val="center"/>
          </w:tcPr>
          <w:p w14:paraId="6C5C776A" w14:textId="2A154F1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Eulophidae</w:t>
            </w:r>
            <w:proofErr w:type="spellEnd"/>
            <w:r w:rsidRPr="009449DC">
              <w:rPr>
                <w:rFonts w:eastAsia="Calibri" w:cs="Arial"/>
                <w:sz w:val="20"/>
                <w:szCs w:val="20"/>
              </w:rPr>
              <w:t xml:space="preserve"> sp. BBKB-8</w:t>
            </w:r>
          </w:p>
        </w:tc>
        <w:tc>
          <w:tcPr>
            <w:tcW w:w="2500" w:type="pct"/>
            <w:vAlign w:val="center"/>
          </w:tcPr>
          <w:p w14:paraId="35C4FFB8" w14:textId="32D6D03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8FF1975" w14:textId="77777777" w:rsidTr="005564FD">
        <w:trPr>
          <w:trHeight w:val="302"/>
        </w:trPr>
        <w:tc>
          <w:tcPr>
            <w:tcW w:w="2500" w:type="pct"/>
            <w:vAlign w:val="center"/>
          </w:tcPr>
          <w:p w14:paraId="3AFD941D" w14:textId="66E4A78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Eulophidae</w:t>
            </w:r>
            <w:proofErr w:type="spellEnd"/>
            <w:r w:rsidRPr="009449DC">
              <w:rPr>
                <w:rFonts w:eastAsia="Calibri" w:cs="Arial"/>
                <w:sz w:val="20"/>
                <w:szCs w:val="20"/>
              </w:rPr>
              <w:t xml:space="preserve"> sp. BBKB-9</w:t>
            </w:r>
          </w:p>
        </w:tc>
        <w:tc>
          <w:tcPr>
            <w:tcW w:w="2500" w:type="pct"/>
            <w:vAlign w:val="center"/>
          </w:tcPr>
          <w:p w14:paraId="42494003" w14:textId="7B35F32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746DCCD" w14:textId="77777777" w:rsidTr="005564FD">
        <w:trPr>
          <w:trHeight w:val="302"/>
        </w:trPr>
        <w:tc>
          <w:tcPr>
            <w:tcW w:w="2500" w:type="pct"/>
            <w:vAlign w:val="center"/>
          </w:tcPr>
          <w:p w14:paraId="5AD444DF" w14:textId="63BDFD8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Eulophinae</w:t>
            </w:r>
            <w:proofErr w:type="spellEnd"/>
            <w:r w:rsidRPr="009449DC">
              <w:rPr>
                <w:rFonts w:eastAsia="Calibri" w:cs="Arial"/>
                <w:sz w:val="20"/>
                <w:szCs w:val="20"/>
              </w:rPr>
              <w:t xml:space="preserve"> sp. BBKB-1</w:t>
            </w:r>
          </w:p>
        </w:tc>
        <w:tc>
          <w:tcPr>
            <w:tcW w:w="2500" w:type="pct"/>
            <w:vAlign w:val="center"/>
          </w:tcPr>
          <w:p w14:paraId="55F19B53" w14:textId="594D502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7528D0FE" w14:textId="77777777" w:rsidTr="005564FD">
        <w:trPr>
          <w:trHeight w:val="302"/>
        </w:trPr>
        <w:tc>
          <w:tcPr>
            <w:tcW w:w="2500" w:type="pct"/>
            <w:vAlign w:val="center"/>
          </w:tcPr>
          <w:p w14:paraId="0EA91C52" w14:textId="36BB502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Eulophinae</w:t>
            </w:r>
            <w:proofErr w:type="spellEnd"/>
            <w:r w:rsidRPr="009449DC">
              <w:rPr>
                <w:rFonts w:eastAsia="Calibri" w:cs="Arial"/>
                <w:sz w:val="20"/>
                <w:szCs w:val="20"/>
              </w:rPr>
              <w:t xml:space="preserve"> sp. BBKB-10</w:t>
            </w:r>
          </w:p>
        </w:tc>
        <w:tc>
          <w:tcPr>
            <w:tcW w:w="2500" w:type="pct"/>
            <w:vAlign w:val="center"/>
          </w:tcPr>
          <w:p w14:paraId="679ECA8C" w14:textId="1209562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24C2017A" w14:textId="77777777" w:rsidTr="005564FD">
        <w:trPr>
          <w:trHeight w:val="302"/>
        </w:trPr>
        <w:tc>
          <w:tcPr>
            <w:tcW w:w="2500" w:type="pct"/>
            <w:vAlign w:val="center"/>
          </w:tcPr>
          <w:p w14:paraId="3B92B89D" w14:textId="0B216F6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Eulophinae</w:t>
            </w:r>
            <w:proofErr w:type="spellEnd"/>
            <w:r w:rsidRPr="009449DC">
              <w:rPr>
                <w:rFonts w:eastAsia="Calibri" w:cs="Arial"/>
                <w:sz w:val="20"/>
                <w:szCs w:val="20"/>
              </w:rPr>
              <w:t xml:space="preserve"> sp. BBKB-11</w:t>
            </w:r>
          </w:p>
        </w:tc>
        <w:tc>
          <w:tcPr>
            <w:tcW w:w="2500" w:type="pct"/>
            <w:vAlign w:val="center"/>
          </w:tcPr>
          <w:p w14:paraId="3D7186C5" w14:textId="1D1045E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2EB2BCBA" w14:textId="77777777" w:rsidTr="005564FD">
        <w:trPr>
          <w:trHeight w:val="302"/>
        </w:trPr>
        <w:tc>
          <w:tcPr>
            <w:tcW w:w="2500" w:type="pct"/>
            <w:vAlign w:val="center"/>
          </w:tcPr>
          <w:p w14:paraId="6335FEA5" w14:textId="5B194CF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Eulophinae</w:t>
            </w:r>
            <w:proofErr w:type="spellEnd"/>
            <w:r w:rsidRPr="009449DC">
              <w:rPr>
                <w:rFonts w:eastAsia="Calibri" w:cs="Arial"/>
                <w:sz w:val="20"/>
                <w:szCs w:val="20"/>
              </w:rPr>
              <w:t xml:space="preserve"> sp. BBKB-12</w:t>
            </w:r>
          </w:p>
        </w:tc>
        <w:tc>
          <w:tcPr>
            <w:tcW w:w="2500" w:type="pct"/>
            <w:vAlign w:val="center"/>
          </w:tcPr>
          <w:p w14:paraId="1F9B1E72" w14:textId="487155B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36BFFDBA" w14:textId="77777777" w:rsidTr="005564FD">
        <w:trPr>
          <w:trHeight w:val="302"/>
        </w:trPr>
        <w:tc>
          <w:tcPr>
            <w:tcW w:w="2500" w:type="pct"/>
            <w:vAlign w:val="center"/>
          </w:tcPr>
          <w:p w14:paraId="647AED3F" w14:textId="3B9AE94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Eulophinae</w:t>
            </w:r>
            <w:proofErr w:type="spellEnd"/>
            <w:r w:rsidRPr="009449DC">
              <w:rPr>
                <w:rFonts w:eastAsia="Calibri" w:cs="Arial"/>
                <w:sz w:val="20"/>
                <w:szCs w:val="20"/>
              </w:rPr>
              <w:t xml:space="preserve"> sp. BBKB-13</w:t>
            </w:r>
          </w:p>
        </w:tc>
        <w:tc>
          <w:tcPr>
            <w:tcW w:w="2500" w:type="pct"/>
            <w:vAlign w:val="center"/>
          </w:tcPr>
          <w:p w14:paraId="4392B671" w14:textId="746441E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452A0040" w14:textId="77777777" w:rsidTr="005564FD">
        <w:trPr>
          <w:trHeight w:val="302"/>
        </w:trPr>
        <w:tc>
          <w:tcPr>
            <w:tcW w:w="2500" w:type="pct"/>
            <w:vAlign w:val="center"/>
          </w:tcPr>
          <w:p w14:paraId="39125739" w14:textId="1B796E2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Eulophinae</w:t>
            </w:r>
            <w:proofErr w:type="spellEnd"/>
            <w:r w:rsidRPr="009449DC">
              <w:rPr>
                <w:rFonts w:eastAsia="Calibri" w:cs="Arial"/>
                <w:sz w:val="20"/>
                <w:szCs w:val="20"/>
              </w:rPr>
              <w:t xml:space="preserve"> sp. BBKB-14</w:t>
            </w:r>
          </w:p>
        </w:tc>
        <w:tc>
          <w:tcPr>
            <w:tcW w:w="2500" w:type="pct"/>
            <w:vAlign w:val="center"/>
          </w:tcPr>
          <w:p w14:paraId="390ED2D5" w14:textId="0E40441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2F2CE803" w14:textId="77777777" w:rsidTr="005564FD">
        <w:trPr>
          <w:trHeight w:val="302"/>
        </w:trPr>
        <w:tc>
          <w:tcPr>
            <w:tcW w:w="2500" w:type="pct"/>
            <w:vAlign w:val="center"/>
          </w:tcPr>
          <w:p w14:paraId="3E5A2E7C" w14:textId="6C1C844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Eulophinae</w:t>
            </w:r>
            <w:proofErr w:type="spellEnd"/>
            <w:r w:rsidRPr="009449DC">
              <w:rPr>
                <w:rFonts w:eastAsia="Calibri" w:cs="Arial"/>
                <w:sz w:val="20"/>
                <w:szCs w:val="20"/>
              </w:rPr>
              <w:t xml:space="preserve"> sp. BBKB-15</w:t>
            </w:r>
          </w:p>
        </w:tc>
        <w:tc>
          <w:tcPr>
            <w:tcW w:w="2500" w:type="pct"/>
            <w:vAlign w:val="center"/>
          </w:tcPr>
          <w:p w14:paraId="105F6F21" w14:textId="45CE039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75E7B2F6" w14:textId="77777777" w:rsidTr="005564FD">
        <w:trPr>
          <w:trHeight w:val="302"/>
        </w:trPr>
        <w:tc>
          <w:tcPr>
            <w:tcW w:w="2500" w:type="pct"/>
            <w:vAlign w:val="center"/>
          </w:tcPr>
          <w:p w14:paraId="3A2A56F0" w14:textId="676B4F1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Eulophinae</w:t>
            </w:r>
            <w:proofErr w:type="spellEnd"/>
            <w:r w:rsidRPr="009449DC">
              <w:rPr>
                <w:rFonts w:eastAsia="Calibri" w:cs="Arial"/>
                <w:sz w:val="20"/>
                <w:szCs w:val="20"/>
              </w:rPr>
              <w:t xml:space="preserve"> sp. BBKB-16</w:t>
            </w:r>
          </w:p>
        </w:tc>
        <w:tc>
          <w:tcPr>
            <w:tcW w:w="2500" w:type="pct"/>
            <w:vAlign w:val="center"/>
          </w:tcPr>
          <w:p w14:paraId="777C728E" w14:textId="31023EE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5BFB3132" w14:textId="77777777" w:rsidTr="005564FD">
        <w:trPr>
          <w:trHeight w:val="302"/>
        </w:trPr>
        <w:tc>
          <w:tcPr>
            <w:tcW w:w="2500" w:type="pct"/>
            <w:vAlign w:val="center"/>
          </w:tcPr>
          <w:p w14:paraId="1308B9AF" w14:textId="5959A43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Eulophinae</w:t>
            </w:r>
            <w:proofErr w:type="spellEnd"/>
            <w:r w:rsidRPr="009449DC">
              <w:rPr>
                <w:rFonts w:eastAsia="Calibri" w:cs="Arial"/>
                <w:sz w:val="20"/>
                <w:szCs w:val="20"/>
              </w:rPr>
              <w:t xml:space="preserve"> sp. BBKB-2</w:t>
            </w:r>
          </w:p>
        </w:tc>
        <w:tc>
          <w:tcPr>
            <w:tcW w:w="2500" w:type="pct"/>
            <w:vAlign w:val="center"/>
          </w:tcPr>
          <w:p w14:paraId="1B39A3A8" w14:textId="5CBC6AB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556F1455" w14:textId="77777777" w:rsidTr="005564FD">
        <w:trPr>
          <w:trHeight w:val="302"/>
        </w:trPr>
        <w:tc>
          <w:tcPr>
            <w:tcW w:w="2500" w:type="pct"/>
            <w:vAlign w:val="center"/>
          </w:tcPr>
          <w:p w14:paraId="66AA45FC" w14:textId="1D31C4F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Eulophinae</w:t>
            </w:r>
            <w:proofErr w:type="spellEnd"/>
            <w:r w:rsidRPr="009449DC">
              <w:rPr>
                <w:rFonts w:eastAsia="Calibri" w:cs="Arial"/>
                <w:sz w:val="20"/>
                <w:szCs w:val="20"/>
              </w:rPr>
              <w:t xml:space="preserve"> sp. BBKB-3</w:t>
            </w:r>
          </w:p>
        </w:tc>
        <w:tc>
          <w:tcPr>
            <w:tcW w:w="2500" w:type="pct"/>
            <w:vAlign w:val="center"/>
          </w:tcPr>
          <w:p w14:paraId="60C923F2" w14:textId="1CAA5F4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1792EBBD" w14:textId="77777777" w:rsidTr="005564FD">
        <w:trPr>
          <w:trHeight w:val="302"/>
        </w:trPr>
        <w:tc>
          <w:tcPr>
            <w:tcW w:w="2500" w:type="pct"/>
            <w:vAlign w:val="center"/>
          </w:tcPr>
          <w:p w14:paraId="4FFEA86C" w14:textId="0CA2171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Eulophinae</w:t>
            </w:r>
            <w:proofErr w:type="spellEnd"/>
            <w:r w:rsidRPr="009449DC">
              <w:rPr>
                <w:rFonts w:eastAsia="Calibri" w:cs="Arial"/>
                <w:sz w:val="20"/>
                <w:szCs w:val="20"/>
              </w:rPr>
              <w:t xml:space="preserve"> sp. BBKB-4</w:t>
            </w:r>
          </w:p>
        </w:tc>
        <w:tc>
          <w:tcPr>
            <w:tcW w:w="2500" w:type="pct"/>
            <w:vAlign w:val="center"/>
          </w:tcPr>
          <w:p w14:paraId="6D94DB0C" w14:textId="79EEF4A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687A97B8" w14:textId="77777777" w:rsidTr="005564FD">
        <w:trPr>
          <w:trHeight w:val="302"/>
        </w:trPr>
        <w:tc>
          <w:tcPr>
            <w:tcW w:w="2500" w:type="pct"/>
            <w:vAlign w:val="center"/>
          </w:tcPr>
          <w:p w14:paraId="6EC45CA7" w14:textId="255330B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Eulophinae</w:t>
            </w:r>
            <w:proofErr w:type="spellEnd"/>
            <w:r w:rsidRPr="009449DC">
              <w:rPr>
                <w:rFonts w:eastAsia="Calibri" w:cs="Arial"/>
                <w:sz w:val="20"/>
                <w:szCs w:val="20"/>
              </w:rPr>
              <w:t xml:space="preserve"> sp. BBKB-6</w:t>
            </w:r>
          </w:p>
        </w:tc>
        <w:tc>
          <w:tcPr>
            <w:tcW w:w="2500" w:type="pct"/>
            <w:vAlign w:val="center"/>
          </w:tcPr>
          <w:p w14:paraId="220BA754" w14:textId="5C55D0D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21ABE2E4" w14:textId="77777777" w:rsidTr="005564FD">
        <w:trPr>
          <w:trHeight w:val="302"/>
        </w:trPr>
        <w:tc>
          <w:tcPr>
            <w:tcW w:w="2500" w:type="pct"/>
            <w:vAlign w:val="center"/>
          </w:tcPr>
          <w:p w14:paraId="01D2BD31" w14:textId="116C600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Eulophinae</w:t>
            </w:r>
            <w:proofErr w:type="spellEnd"/>
            <w:r w:rsidRPr="009449DC">
              <w:rPr>
                <w:rFonts w:eastAsia="Calibri" w:cs="Arial"/>
                <w:sz w:val="20"/>
                <w:szCs w:val="20"/>
              </w:rPr>
              <w:t xml:space="preserve"> sp. BBKB-7</w:t>
            </w:r>
          </w:p>
        </w:tc>
        <w:tc>
          <w:tcPr>
            <w:tcW w:w="2500" w:type="pct"/>
            <w:vAlign w:val="center"/>
          </w:tcPr>
          <w:p w14:paraId="26D71D99" w14:textId="45D65B1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15DE42FD" w14:textId="77777777" w:rsidTr="005564FD">
        <w:trPr>
          <w:trHeight w:val="302"/>
        </w:trPr>
        <w:tc>
          <w:tcPr>
            <w:tcW w:w="2500" w:type="pct"/>
            <w:vAlign w:val="center"/>
          </w:tcPr>
          <w:p w14:paraId="7720DD5B" w14:textId="688DEA2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Eulophinae</w:t>
            </w:r>
            <w:proofErr w:type="spellEnd"/>
            <w:r w:rsidRPr="009449DC">
              <w:rPr>
                <w:rFonts w:eastAsia="Calibri" w:cs="Arial"/>
                <w:sz w:val="20"/>
                <w:szCs w:val="20"/>
              </w:rPr>
              <w:t xml:space="preserve"> sp. BBKB-8</w:t>
            </w:r>
          </w:p>
        </w:tc>
        <w:tc>
          <w:tcPr>
            <w:tcW w:w="2500" w:type="pct"/>
            <w:vAlign w:val="center"/>
          </w:tcPr>
          <w:p w14:paraId="22DFE7AE" w14:textId="24FC3E5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45A80713" w14:textId="77777777" w:rsidTr="005564FD">
        <w:trPr>
          <w:trHeight w:val="302"/>
        </w:trPr>
        <w:tc>
          <w:tcPr>
            <w:tcW w:w="2500" w:type="pct"/>
            <w:vAlign w:val="center"/>
          </w:tcPr>
          <w:p w14:paraId="012FD7C1" w14:textId="11E70D6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Eulophinae</w:t>
            </w:r>
            <w:proofErr w:type="spellEnd"/>
            <w:r w:rsidRPr="009449DC">
              <w:rPr>
                <w:rFonts w:eastAsia="Calibri" w:cs="Arial"/>
                <w:sz w:val="20"/>
                <w:szCs w:val="20"/>
              </w:rPr>
              <w:t xml:space="preserve"> sp. BBKB-9</w:t>
            </w:r>
          </w:p>
        </w:tc>
        <w:tc>
          <w:tcPr>
            <w:tcW w:w="2500" w:type="pct"/>
            <w:vAlign w:val="center"/>
          </w:tcPr>
          <w:p w14:paraId="1AABE1C4" w14:textId="4138ACE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2E59E5AA" w14:textId="77777777" w:rsidTr="005564FD">
        <w:trPr>
          <w:trHeight w:val="302"/>
        </w:trPr>
        <w:tc>
          <w:tcPr>
            <w:tcW w:w="2500" w:type="pct"/>
            <w:vAlign w:val="center"/>
          </w:tcPr>
          <w:p w14:paraId="6150AB96" w14:textId="58B2E56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Eumeninae</w:t>
            </w:r>
            <w:proofErr w:type="spellEnd"/>
            <w:r w:rsidRPr="009449DC">
              <w:rPr>
                <w:rFonts w:eastAsia="Calibri" w:cs="Arial"/>
                <w:sz w:val="20"/>
                <w:szCs w:val="20"/>
              </w:rPr>
              <w:t xml:space="preserve"> BBKB-1</w:t>
            </w:r>
          </w:p>
        </w:tc>
        <w:tc>
          <w:tcPr>
            <w:tcW w:w="2500" w:type="pct"/>
            <w:vAlign w:val="center"/>
          </w:tcPr>
          <w:p w14:paraId="139A9631" w14:textId="3BFCA49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morphospecies</w:t>
            </w:r>
          </w:p>
        </w:tc>
      </w:tr>
      <w:tr w:rsidR="32EC1B28" w14:paraId="62A8E221" w14:textId="77777777" w:rsidTr="005564FD">
        <w:trPr>
          <w:trHeight w:val="302"/>
        </w:trPr>
        <w:tc>
          <w:tcPr>
            <w:tcW w:w="2500" w:type="pct"/>
            <w:vAlign w:val="center"/>
          </w:tcPr>
          <w:p w14:paraId="4B336237" w14:textId="3038039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Eumeninae</w:t>
            </w:r>
            <w:proofErr w:type="spellEnd"/>
            <w:r w:rsidRPr="009449DC">
              <w:rPr>
                <w:rFonts w:eastAsia="Calibri" w:cs="Arial"/>
                <w:sz w:val="20"/>
                <w:szCs w:val="20"/>
              </w:rPr>
              <w:t xml:space="preserve"> BBKB-2</w:t>
            </w:r>
          </w:p>
        </w:tc>
        <w:tc>
          <w:tcPr>
            <w:tcW w:w="2500" w:type="pct"/>
            <w:vAlign w:val="center"/>
          </w:tcPr>
          <w:p w14:paraId="7E8710B7" w14:textId="15AEAC5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morphospecies</w:t>
            </w:r>
          </w:p>
        </w:tc>
      </w:tr>
      <w:tr w:rsidR="32EC1B28" w14:paraId="182ADDD6" w14:textId="77777777" w:rsidTr="005564FD">
        <w:trPr>
          <w:trHeight w:val="302"/>
        </w:trPr>
        <w:tc>
          <w:tcPr>
            <w:tcW w:w="2500" w:type="pct"/>
            <w:vAlign w:val="center"/>
          </w:tcPr>
          <w:p w14:paraId="7069F083" w14:textId="78F2923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Eumeninae</w:t>
            </w:r>
            <w:proofErr w:type="spellEnd"/>
            <w:r w:rsidRPr="009449DC">
              <w:rPr>
                <w:rFonts w:eastAsia="Calibri" w:cs="Arial"/>
                <w:sz w:val="20"/>
                <w:szCs w:val="20"/>
              </w:rPr>
              <w:t xml:space="preserve"> BBKB-3</w:t>
            </w:r>
          </w:p>
        </w:tc>
        <w:tc>
          <w:tcPr>
            <w:tcW w:w="2500" w:type="pct"/>
            <w:vAlign w:val="center"/>
          </w:tcPr>
          <w:p w14:paraId="6041D02C" w14:textId="34DBA72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morphospecies</w:t>
            </w:r>
          </w:p>
        </w:tc>
      </w:tr>
      <w:tr w:rsidR="32EC1B28" w14:paraId="6A23A552" w14:textId="77777777" w:rsidTr="005564FD">
        <w:trPr>
          <w:trHeight w:val="302"/>
        </w:trPr>
        <w:tc>
          <w:tcPr>
            <w:tcW w:w="2500" w:type="pct"/>
            <w:vAlign w:val="center"/>
          </w:tcPr>
          <w:p w14:paraId="77EBABBC" w14:textId="6269EF0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Eupelmidae</w:t>
            </w:r>
            <w:proofErr w:type="spellEnd"/>
            <w:r w:rsidRPr="009449DC">
              <w:rPr>
                <w:rFonts w:eastAsia="Calibri" w:cs="Arial"/>
                <w:sz w:val="20"/>
                <w:szCs w:val="20"/>
              </w:rPr>
              <w:t xml:space="preserve"> sp. BBKB-1</w:t>
            </w:r>
          </w:p>
        </w:tc>
        <w:tc>
          <w:tcPr>
            <w:tcW w:w="2500" w:type="pct"/>
            <w:vAlign w:val="center"/>
          </w:tcPr>
          <w:p w14:paraId="20A04DB6" w14:textId="66F6163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8C55257" w14:textId="77777777" w:rsidTr="005564FD">
        <w:trPr>
          <w:trHeight w:val="302"/>
        </w:trPr>
        <w:tc>
          <w:tcPr>
            <w:tcW w:w="2500" w:type="pct"/>
            <w:vAlign w:val="center"/>
          </w:tcPr>
          <w:p w14:paraId="7BC4CDA7" w14:textId="208A553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Eupelmidae</w:t>
            </w:r>
            <w:proofErr w:type="spellEnd"/>
            <w:r w:rsidRPr="009449DC">
              <w:rPr>
                <w:rFonts w:eastAsia="Calibri" w:cs="Arial"/>
                <w:sz w:val="20"/>
                <w:szCs w:val="20"/>
              </w:rPr>
              <w:t xml:space="preserve"> sp. BBKB-10</w:t>
            </w:r>
          </w:p>
        </w:tc>
        <w:tc>
          <w:tcPr>
            <w:tcW w:w="2500" w:type="pct"/>
            <w:vAlign w:val="center"/>
          </w:tcPr>
          <w:p w14:paraId="6170135F" w14:textId="163D766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BC75C79" w14:textId="77777777" w:rsidTr="005564FD">
        <w:trPr>
          <w:trHeight w:val="302"/>
        </w:trPr>
        <w:tc>
          <w:tcPr>
            <w:tcW w:w="2500" w:type="pct"/>
            <w:vAlign w:val="center"/>
          </w:tcPr>
          <w:p w14:paraId="6410A4B2" w14:textId="20D1491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Eupelmidae</w:t>
            </w:r>
            <w:proofErr w:type="spellEnd"/>
            <w:r w:rsidRPr="009449DC">
              <w:rPr>
                <w:rFonts w:eastAsia="Calibri" w:cs="Arial"/>
                <w:sz w:val="20"/>
                <w:szCs w:val="20"/>
              </w:rPr>
              <w:t xml:space="preserve"> sp. BBKB-11</w:t>
            </w:r>
          </w:p>
        </w:tc>
        <w:tc>
          <w:tcPr>
            <w:tcW w:w="2500" w:type="pct"/>
            <w:vAlign w:val="center"/>
          </w:tcPr>
          <w:p w14:paraId="5A5E8BCE" w14:textId="4648821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68776158" w14:textId="77777777" w:rsidTr="005564FD">
        <w:trPr>
          <w:trHeight w:val="302"/>
        </w:trPr>
        <w:tc>
          <w:tcPr>
            <w:tcW w:w="2500" w:type="pct"/>
            <w:vAlign w:val="center"/>
          </w:tcPr>
          <w:p w14:paraId="2F7C7C1F" w14:textId="6846645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Eupelmidae</w:t>
            </w:r>
            <w:proofErr w:type="spellEnd"/>
            <w:r w:rsidRPr="009449DC">
              <w:rPr>
                <w:rFonts w:eastAsia="Calibri" w:cs="Arial"/>
                <w:sz w:val="20"/>
                <w:szCs w:val="20"/>
              </w:rPr>
              <w:t xml:space="preserve"> sp. BBKB-2</w:t>
            </w:r>
          </w:p>
        </w:tc>
        <w:tc>
          <w:tcPr>
            <w:tcW w:w="2500" w:type="pct"/>
            <w:vAlign w:val="center"/>
          </w:tcPr>
          <w:p w14:paraId="7D47F03C" w14:textId="34DD82B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F70D2A3" w14:textId="77777777" w:rsidTr="005564FD">
        <w:trPr>
          <w:trHeight w:val="302"/>
        </w:trPr>
        <w:tc>
          <w:tcPr>
            <w:tcW w:w="2500" w:type="pct"/>
            <w:vAlign w:val="center"/>
          </w:tcPr>
          <w:p w14:paraId="25D9E785" w14:textId="49D47E0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Eupelmidae</w:t>
            </w:r>
            <w:proofErr w:type="spellEnd"/>
            <w:r w:rsidRPr="009449DC">
              <w:rPr>
                <w:rFonts w:eastAsia="Calibri" w:cs="Arial"/>
                <w:sz w:val="20"/>
                <w:szCs w:val="20"/>
              </w:rPr>
              <w:t xml:space="preserve"> sp. BBKB-3</w:t>
            </w:r>
          </w:p>
        </w:tc>
        <w:tc>
          <w:tcPr>
            <w:tcW w:w="2500" w:type="pct"/>
            <w:vAlign w:val="center"/>
          </w:tcPr>
          <w:p w14:paraId="1B24C4CF" w14:textId="72B2432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B4B4B37" w14:textId="77777777" w:rsidTr="005564FD">
        <w:trPr>
          <w:trHeight w:val="302"/>
        </w:trPr>
        <w:tc>
          <w:tcPr>
            <w:tcW w:w="2500" w:type="pct"/>
            <w:vAlign w:val="center"/>
          </w:tcPr>
          <w:p w14:paraId="6C9D26A0" w14:textId="71C6402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Eupelmidae</w:t>
            </w:r>
            <w:proofErr w:type="spellEnd"/>
            <w:r w:rsidRPr="009449DC">
              <w:rPr>
                <w:rFonts w:eastAsia="Calibri" w:cs="Arial"/>
                <w:sz w:val="20"/>
                <w:szCs w:val="20"/>
              </w:rPr>
              <w:t xml:space="preserve"> sp. BBKB-4</w:t>
            </w:r>
          </w:p>
        </w:tc>
        <w:tc>
          <w:tcPr>
            <w:tcW w:w="2500" w:type="pct"/>
            <w:vAlign w:val="center"/>
          </w:tcPr>
          <w:p w14:paraId="3158E74B" w14:textId="3686A79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502848D" w14:textId="77777777" w:rsidTr="005564FD">
        <w:trPr>
          <w:trHeight w:val="302"/>
        </w:trPr>
        <w:tc>
          <w:tcPr>
            <w:tcW w:w="2500" w:type="pct"/>
            <w:vAlign w:val="center"/>
          </w:tcPr>
          <w:p w14:paraId="3F6AFD53" w14:textId="53524960"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Eupelmidae</w:t>
            </w:r>
            <w:proofErr w:type="spellEnd"/>
            <w:r w:rsidRPr="009449DC">
              <w:rPr>
                <w:rFonts w:eastAsia="Calibri" w:cs="Arial"/>
                <w:sz w:val="20"/>
                <w:szCs w:val="20"/>
              </w:rPr>
              <w:t xml:space="preserve"> sp. BBKB-5</w:t>
            </w:r>
          </w:p>
        </w:tc>
        <w:tc>
          <w:tcPr>
            <w:tcW w:w="2500" w:type="pct"/>
            <w:vAlign w:val="center"/>
          </w:tcPr>
          <w:p w14:paraId="48BFC2AD" w14:textId="21C1402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479910F" w14:textId="77777777" w:rsidTr="005564FD">
        <w:trPr>
          <w:trHeight w:val="302"/>
        </w:trPr>
        <w:tc>
          <w:tcPr>
            <w:tcW w:w="2500" w:type="pct"/>
            <w:vAlign w:val="center"/>
          </w:tcPr>
          <w:p w14:paraId="251DE70B" w14:textId="1DB97FA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Eupelmidae</w:t>
            </w:r>
            <w:proofErr w:type="spellEnd"/>
            <w:r w:rsidRPr="009449DC">
              <w:rPr>
                <w:rFonts w:eastAsia="Calibri" w:cs="Arial"/>
                <w:sz w:val="20"/>
                <w:szCs w:val="20"/>
              </w:rPr>
              <w:t xml:space="preserve"> sp. BBKB-6</w:t>
            </w:r>
          </w:p>
        </w:tc>
        <w:tc>
          <w:tcPr>
            <w:tcW w:w="2500" w:type="pct"/>
            <w:vAlign w:val="center"/>
          </w:tcPr>
          <w:p w14:paraId="243F8AC0" w14:textId="6322E08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ECB7997" w14:textId="77777777" w:rsidTr="005564FD">
        <w:trPr>
          <w:trHeight w:val="302"/>
        </w:trPr>
        <w:tc>
          <w:tcPr>
            <w:tcW w:w="2500" w:type="pct"/>
            <w:vAlign w:val="center"/>
          </w:tcPr>
          <w:p w14:paraId="43B5DC51" w14:textId="20092C3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Eupelmidae</w:t>
            </w:r>
            <w:proofErr w:type="spellEnd"/>
            <w:r w:rsidRPr="009449DC">
              <w:rPr>
                <w:rFonts w:eastAsia="Calibri" w:cs="Arial"/>
                <w:sz w:val="20"/>
                <w:szCs w:val="20"/>
              </w:rPr>
              <w:t xml:space="preserve"> sp. BBKB-7</w:t>
            </w:r>
          </w:p>
        </w:tc>
        <w:tc>
          <w:tcPr>
            <w:tcW w:w="2500" w:type="pct"/>
            <w:vAlign w:val="center"/>
          </w:tcPr>
          <w:p w14:paraId="6CAB4E5A" w14:textId="0AD2DAC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DC0AD9E" w14:textId="77777777" w:rsidTr="005564FD">
        <w:trPr>
          <w:trHeight w:val="302"/>
        </w:trPr>
        <w:tc>
          <w:tcPr>
            <w:tcW w:w="2500" w:type="pct"/>
            <w:vAlign w:val="center"/>
          </w:tcPr>
          <w:p w14:paraId="29DF2BF6" w14:textId="147F4C3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Eupelmidae</w:t>
            </w:r>
            <w:proofErr w:type="spellEnd"/>
            <w:r w:rsidRPr="009449DC">
              <w:rPr>
                <w:rFonts w:eastAsia="Calibri" w:cs="Arial"/>
                <w:sz w:val="20"/>
                <w:szCs w:val="20"/>
              </w:rPr>
              <w:t xml:space="preserve"> sp. BBKB-8</w:t>
            </w:r>
          </w:p>
        </w:tc>
        <w:tc>
          <w:tcPr>
            <w:tcW w:w="2500" w:type="pct"/>
            <w:vAlign w:val="center"/>
          </w:tcPr>
          <w:p w14:paraId="50AD8EA9" w14:textId="79065DA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837B774" w14:textId="77777777" w:rsidTr="005564FD">
        <w:trPr>
          <w:trHeight w:val="302"/>
        </w:trPr>
        <w:tc>
          <w:tcPr>
            <w:tcW w:w="2500" w:type="pct"/>
            <w:vAlign w:val="center"/>
          </w:tcPr>
          <w:p w14:paraId="6BC02C2D" w14:textId="4DE26B7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Eupelmidae</w:t>
            </w:r>
            <w:proofErr w:type="spellEnd"/>
            <w:r w:rsidRPr="009449DC">
              <w:rPr>
                <w:rFonts w:eastAsia="Calibri" w:cs="Arial"/>
                <w:sz w:val="20"/>
                <w:szCs w:val="20"/>
              </w:rPr>
              <w:t xml:space="preserve"> sp. BBKB-9</w:t>
            </w:r>
          </w:p>
        </w:tc>
        <w:tc>
          <w:tcPr>
            <w:tcW w:w="2500" w:type="pct"/>
            <w:vAlign w:val="center"/>
          </w:tcPr>
          <w:p w14:paraId="725B0332" w14:textId="199641E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AABB023" w14:textId="77777777" w:rsidTr="005564FD">
        <w:trPr>
          <w:trHeight w:val="302"/>
        </w:trPr>
        <w:tc>
          <w:tcPr>
            <w:tcW w:w="2500" w:type="pct"/>
            <w:vAlign w:val="center"/>
          </w:tcPr>
          <w:p w14:paraId="2EFDEA5B" w14:textId="15033E0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Euphorinae</w:t>
            </w:r>
            <w:proofErr w:type="spellEnd"/>
            <w:r w:rsidRPr="009449DC">
              <w:rPr>
                <w:rFonts w:eastAsia="Calibri" w:cs="Arial"/>
                <w:sz w:val="20"/>
                <w:szCs w:val="20"/>
              </w:rPr>
              <w:t xml:space="preserve"> sp. BBKB-1</w:t>
            </w:r>
          </w:p>
        </w:tc>
        <w:tc>
          <w:tcPr>
            <w:tcW w:w="2500" w:type="pct"/>
            <w:vAlign w:val="center"/>
          </w:tcPr>
          <w:p w14:paraId="76C2375E" w14:textId="27D81DF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089FC27C" w14:textId="77777777" w:rsidTr="005564FD">
        <w:trPr>
          <w:trHeight w:val="302"/>
        </w:trPr>
        <w:tc>
          <w:tcPr>
            <w:tcW w:w="2500" w:type="pct"/>
            <w:vAlign w:val="center"/>
          </w:tcPr>
          <w:p w14:paraId="4BB443CA" w14:textId="0250AED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Eupsenella</w:t>
            </w:r>
            <w:proofErr w:type="spellEnd"/>
            <w:r w:rsidRPr="009449DC">
              <w:rPr>
                <w:rFonts w:eastAsia="Calibri" w:cs="Arial"/>
                <w:sz w:val="20"/>
                <w:szCs w:val="20"/>
              </w:rPr>
              <w:t xml:space="preserve"> BBKB-1</w:t>
            </w:r>
          </w:p>
        </w:tc>
        <w:tc>
          <w:tcPr>
            <w:tcW w:w="2500" w:type="pct"/>
            <w:vAlign w:val="center"/>
          </w:tcPr>
          <w:p w14:paraId="45760D48" w14:textId="22C299D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3393795D" w14:textId="77777777" w:rsidTr="005564FD">
        <w:trPr>
          <w:trHeight w:val="302"/>
        </w:trPr>
        <w:tc>
          <w:tcPr>
            <w:tcW w:w="2500" w:type="pct"/>
            <w:vAlign w:val="center"/>
          </w:tcPr>
          <w:p w14:paraId="7158348F" w14:textId="3C64FB3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lastRenderedPageBreak/>
              <w:t>Euryischiinae</w:t>
            </w:r>
            <w:proofErr w:type="spellEnd"/>
            <w:r w:rsidRPr="009449DC">
              <w:rPr>
                <w:rFonts w:eastAsia="Calibri" w:cs="Arial"/>
                <w:sz w:val="20"/>
                <w:szCs w:val="20"/>
              </w:rPr>
              <w:t xml:space="preserve"> sp. BBKB-1</w:t>
            </w:r>
          </w:p>
        </w:tc>
        <w:tc>
          <w:tcPr>
            <w:tcW w:w="2500" w:type="pct"/>
            <w:vAlign w:val="center"/>
          </w:tcPr>
          <w:p w14:paraId="58DA3408" w14:textId="517DD87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06BA072A" w14:textId="77777777" w:rsidTr="005564FD">
        <w:trPr>
          <w:trHeight w:val="302"/>
        </w:trPr>
        <w:tc>
          <w:tcPr>
            <w:tcW w:w="2500" w:type="pct"/>
            <w:vAlign w:val="center"/>
          </w:tcPr>
          <w:p w14:paraId="1811885B" w14:textId="7A9A0BA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Euryischiinae</w:t>
            </w:r>
            <w:proofErr w:type="spellEnd"/>
            <w:r w:rsidRPr="009449DC">
              <w:rPr>
                <w:rFonts w:eastAsia="Calibri" w:cs="Arial"/>
                <w:sz w:val="20"/>
                <w:szCs w:val="20"/>
              </w:rPr>
              <w:t xml:space="preserve"> sp. BBKB-2</w:t>
            </w:r>
          </w:p>
        </w:tc>
        <w:tc>
          <w:tcPr>
            <w:tcW w:w="2500" w:type="pct"/>
            <w:vAlign w:val="center"/>
          </w:tcPr>
          <w:p w14:paraId="58A84A23" w14:textId="74F9EE8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1B88D023" w14:textId="77777777" w:rsidTr="005564FD">
        <w:trPr>
          <w:trHeight w:val="302"/>
        </w:trPr>
        <w:tc>
          <w:tcPr>
            <w:tcW w:w="2500" w:type="pct"/>
            <w:vAlign w:val="center"/>
          </w:tcPr>
          <w:p w14:paraId="5D812BFF" w14:textId="1CFF75B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Euryischiinae</w:t>
            </w:r>
            <w:proofErr w:type="spellEnd"/>
            <w:r w:rsidRPr="009449DC">
              <w:rPr>
                <w:rFonts w:eastAsia="Calibri" w:cs="Arial"/>
                <w:sz w:val="20"/>
                <w:szCs w:val="20"/>
              </w:rPr>
              <w:t xml:space="preserve"> sp. BBKB-3</w:t>
            </w:r>
          </w:p>
        </w:tc>
        <w:tc>
          <w:tcPr>
            <w:tcW w:w="2500" w:type="pct"/>
            <w:vAlign w:val="center"/>
          </w:tcPr>
          <w:p w14:paraId="683CC897" w14:textId="5058B3C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09EAEC68" w14:textId="77777777" w:rsidTr="005564FD">
        <w:trPr>
          <w:trHeight w:val="302"/>
        </w:trPr>
        <w:tc>
          <w:tcPr>
            <w:tcW w:w="2500" w:type="pct"/>
            <w:vAlign w:val="center"/>
          </w:tcPr>
          <w:p w14:paraId="35C92EA6" w14:textId="3D1055B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BBKB-1</w:t>
            </w:r>
          </w:p>
        </w:tc>
        <w:tc>
          <w:tcPr>
            <w:tcW w:w="2500" w:type="pct"/>
            <w:vAlign w:val="center"/>
          </w:tcPr>
          <w:p w14:paraId="30ECB297" w14:textId="6E8B51D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3F7CFAF" w14:textId="77777777" w:rsidTr="005564FD">
        <w:trPr>
          <w:trHeight w:val="302"/>
        </w:trPr>
        <w:tc>
          <w:tcPr>
            <w:tcW w:w="2500" w:type="pct"/>
            <w:vAlign w:val="center"/>
          </w:tcPr>
          <w:p w14:paraId="67860DEA" w14:textId="28F12E5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BBKB-10</w:t>
            </w:r>
          </w:p>
        </w:tc>
        <w:tc>
          <w:tcPr>
            <w:tcW w:w="2500" w:type="pct"/>
            <w:vAlign w:val="center"/>
          </w:tcPr>
          <w:p w14:paraId="786599FF" w14:textId="4C3D33C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9A01CB1" w14:textId="77777777" w:rsidTr="005564FD">
        <w:trPr>
          <w:trHeight w:val="302"/>
        </w:trPr>
        <w:tc>
          <w:tcPr>
            <w:tcW w:w="2500" w:type="pct"/>
            <w:vAlign w:val="center"/>
          </w:tcPr>
          <w:p w14:paraId="287F141F" w14:textId="382C60B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BBKB-11</w:t>
            </w:r>
          </w:p>
        </w:tc>
        <w:tc>
          <w:tcPr>
            <w:tcW w:w="2500" w:type="pct"/>
            <w:vAlign w:val="center"/>
          </w:tcPr>
          <w:p w14:paraId="3E2FD5A5" w14:textId="07530C2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6D290137" w14:textId="77777777" w:rsidTr="005564FD">
        <w:trPr>
          <w:trHeight w:val="302"/>
        </w:trPr>
        <w:tc>
          <w:tcPr>
            <w:tcW w:w="2500" w:type="pct"/>
            <w:vAlign w:val="center"/>
          </w:tcPr>
          <w:p w14:paraId="3F87CC7A" w14:textId="7589477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BBKB-12</w:t>
            </w:r>
          </w:p>
        </w:tc>
        <w:tc>
          <w:tcPr>
            <w:tcW w:w="2500" w:type="pct"/>
            <w:vAlign w:val="center"/>
          </w:tcPr>
          <w:p w14:paraId="7F6E7332" w14:textId="043AA39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CFFC3F2" w14:textId="77777777" w:rsidTr="005564FD">
        <w:trPr>
          <w:trHeight w:val="302"/>
        </w:trPr>
        <w:tc>
          <w:tcPr>
            <w:tcW w:w="2500" w:type="pct"/>
            <w:vAlign w:val="center"/>
          </w:tcPr>
          <w:p w14:paraId="5A713FE9" w14:textId="22A8FB8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BBKB-13</w:t>
            </w:r>
          </w:p>
        </w:tc>
        <w:tc>
          <w:tcPr>
            <w:tcW w:w="2500" w:type="pct"/>
            <w:vAlign w:val="center"/>
          </w:tcPr>
          <w:p w14:paraId="7E3DD8B4" w14:textId="5E02380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A079FA5" w14:textId="77777777" w:rsidTr="005564FD">
        <w:trPr>
          <w:trHeight w:val="302"/>
        </w:trPr>
        <w:tc>
          <w:tcPr>
            <w:tcW w:w="2500" w:type="pct"/>
            <w:vAlign w:val="center"/>
          </w:tcPr>
          <w:p w14:paraId="336FBB70" w14:textId="44722C0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BBKB-14</w:t>
            </w:r>
          </w:p>
        </w:tc>
        <w:tc>
          <w:tcPr>
            <w:tcW w:w="2500" w:type="pct"/>
            <w:vAlign w:val="center"/>
          </w:tcPr>
          <w:p w14:paraId="762A1A62" w14:textId="5179731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E69C36D" w14:textId="77777777" w:rsidTr="005564FD">
        <w:trPr>
          <w:trHeight w:val="302"/>
        </w:trPr>
        <w:tc>
          <w:tcPr>
            <w:tcW w:w="2500" w:type="pct"/>
            <w:vAlign w:val="center"/>
          </w:tcPr>
          <w:p w14:paraId="4F23B89B" w14:textId="5F8083A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BBKB-15</w:t>
            </w:r>
          </w:p>
        </w:tc>
        <w:tc>
          <w:tcPr>
            <w:tcW w:w="2500" w:type="pct"/>
            <w:vAlign w:val="center"/>
          </w:tcPr>
          <w:p w14:paraId="1A4D5367" w14:textId="7417B3E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6B77931" w14:textId="77777777" w:rsidTr="005564FD">
        <w:trPr>
          <w:trHeight w:val="302"/>
        </w:trPr>
        <w:tc>
          <w:tcPr>
            <w:tcW w:w="2500" w:type="pct"/>
            <w:vAlign w:val="center"/>
          </w:tcPr>
          <w:p w14:paraId="4F7FBBE8" w14:textId="15CDDA7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BBKB-16</w:t>
            </w:r>
          </w:p>
        </w:tc>
        <w:tc>
          <w:tcPr>
            <w:tcW w:w="2500" w:type="pct"/>
            <w:vAlign w:val="center"/>
          </w:tcPr>
          <w:p w14:paraId="14A72343" w14:textId="65AD01B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E5EB911" w14:textId="77777777" w:rsidTr="005564FD">
        <w:trPr>
          <w:trHeight w:val="302"/>
        </w:trPr>
        <w:tc>
          <w:tcPr>
            <w:tcW w:w="2500" w:type="pct"/>
            <w:vAlign w:val="center"/>
          </w:tcPr>
          <w:p w14:paraId="131407FA" w14:textId="5E83DF0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BBKB-17</w:t>
            </w:r>
          </w:p>
        </w:tc>
        <w:tc>
          <w:tcPr>
            <w:tcW w:w="2500" w:type="pct"/>
            <w:vAlign w:val="center"/>
          </w:tcPr>
          <w:p w14:paraId="48502652" w14:textId="5819F55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063E5C8" w14:textId="77777777" w:rsidTr="005564FD">
        <w:trPr>
          <w:trHeight w:val="302"/>
        </w:trPr>
        <w:tc>
          <w:tcPr>
            <w:tcW w:w="2500" w:type="pct"/>
            <w:vAlign w:val="center"/>
          </w:tcPr>
          <w:p w14:paraId="1336AB42" w14:textId="5F48089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BBKB-18</w:t>
            </w:r>
          </w:p>
        </w:tc>
        <w:tc>
          <w:tcPr>
            <w:tcW w:w="2500" w:type="pct"/>
            <w:vAlign w:val="center"/>
          </w:tcPr>
          <w:p w14:paraId="45D0D57A" w14:textId="0C3285B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6708A0D" w14:textId="77777777" w:rsidTr="005564FD">
        <w:trPr>
          <w:trHeight w:val="302"/>
        </w:trPr>
        <w:tc>
          <w:tcPr>
            <w:tcW w:w="2500" w:type="pct"/>
            <w:vAlign w:val="center"/>
          </w:tcPr>
          <w:p w14:paraId="4CFD799F" w14:textId="42966F5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BBKB-19</w:t>
            </w:r>
          </w:p>
        </w:tc>
        <w:tc>
          <w:tcPr>
            <w:tcW w:w="2500" w:type="pct"/>
            <w:vAlign w:val="center"/>
          </w:tcPr>
          <w:p w14:paraId="40CB4972" w14:textId="0D2752A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5E84D9B" w14:textId="77777777" w:rsidTr="005564FD">
        <w:trPr>
          <w:trHeight w:val="302"/>
        </w:trPr>
        <w:tc>
          <w:tcPr>
            <w:tcW w:w="2500" w:type="pct"/>
            <w:vAlign w:val="center"/>
          </w:tcPr>
          <w:p w14:paraId="35476635" w14:textId="4BB6650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BBKB-2</w:t>
            </w:r>
          </w:p>
        </w:tc>
        <w:tc>
          <w:tcPr>
            <w:tcW w:w="2500" w:type="pct"/>
            <w:vAlign w:val="center"/>
          </w:tcPr>
          <w:p w14:paraId="4CD0E1DA" w14:textId="693FD12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52C0FD7" w14:textId="77777777" w:rsidTr="005564FD">
        <w:trPr>
          <w:trHeight w:val="302"/>
        </w:trPr>
        <w:tc>
          <w:tcPr>
            <w:tcW w:w="2500" w:type="pct"/>
            <w:vAlign w:val="center"/>
          </w:tcPr>
          <w:p w14:paraId="08A021D7" w14:textId="2EB8B65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BBKB-20</w:t>
            </w:r>
          </w:p>
        </w:tc>
        <w:tc>
          <w:tcPr>
            <w:tcW w:w="2500" w:type="pct"/>
            <w:vAlign w:val="center"/>
          </w:tcPr>
          <w:p w14:paraId="0A8B5519" w14:textId="5648CB4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D7B8967" w14:textId="77777777" w:rsidTr="005564FD">
        <w:trPr>
          <w:trHeight w:val="302"/>
        </w:trPr>
        <w:tc>
          <w:tcPr>
            <w:tcW w:w="2500" w:type="pct"/>
            <w:vAlign w:val="center"/>
          </w:tcPr>
          <w:p w14:paraId="40532932" w14:textId="4EB0399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BBKB-21</w:t>
            </w:r>
          </w:p>
        </w:tc>
        <w:tc>
          <w:tcPr>
            <w:tcW w:w="2500" w:type="pct"/>
            <w:vAlign w:val="center"/>
          </w:tcPr>
          <w:p w14:paraId="4703AD9C" w14:textId="56502A1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3FFD3B0" w14:textId="77777777" w:rsidTr="005564FD">
        <w:trPr>
          <w:trHeight w:val="302"/>
        </w:trPr>
        <w:tc>
          <w:tcPr>
            <w:tcW w:w="2500" w:type="pct"/>
            <w:vAlign w:val="center"/>
          </w:tcPr>
          <w:p w14:paraId="1A151EA2" w14:textId="03A2EFE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BBKB-22</w:t>
            </w:r>
          </w:p>
        </w:tc>
        <w:tc>
          <w:tcPr>
            <w:tcW w:w="2500" w:type="pct"/>
            <w:vAlign w:val="center"/>
          </w:tcPr>
          <w:p w14:paraId="2A467E68" w14:textId="0FC986B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D29EBBE" w14:textId="77777777" w:rsidTr="005564FD">
        <w:trPr>
          <w:trHeight w:val="302"/>
        </w:trPr>
        <w:tc>
          <w:tcPr>
            <w:tcW w:w="2500" w:type="pct"/>
            <w:vAlign w:val="center"/>
          </w:tcPr>
          <w:p w14:paraId="391EA2CB" w14:textId="149CF32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BBKB-23</w:t>
            </w:r>
          </w:p>
        </w:tc>
        <w:tc>
          <w:tcPr>
            <w:tcW w:w="2500" w:type="pct"/>
            <w:vAlign w:val="center"/>
          </w:tcPr>
          <w:p w14:paraId="36A215FC" w14:textId="1EDC864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92DFA07" w14:textId="77777777" w:rsidTr="005564FD">
        <w:trPr>
          <w:trHeight w:val="302"/>
        </w:trPr>
        <w:tc>
          <w:tcPr>
            <w:tcW w:w="2500" w:type="pct"/>
            <w:vAlign w:val="center"/>
          </w:tcPr>
          <w:p w14:paraId="0F1AC3F8" w14:textId="399AD03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BBKB-24</w:t>
            </w:r>
          </w:p>
        </w:tc>
        <w:tc>
          <w:tcPr>
            <w:tcW w:w="2500" w:type="pct"/>
            <w:vAlign w:val="center"/>
          </w:tcPr>
          <w:p w14:paraId="21D23BA5" w14:textId="6ACB865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AD9A747" w14:textId="77777777" w:rsidTr="005564FD">
        <w:trPr>
          <w:trHeight w:val="302"/>
        </w:trPr>
        <w:tc>
          <w:tcPr>
            <w:tcW w:w="2500" w:type="pct"/>
            <w:vAlign w:val="center"/>
          </w:tcPr>
          <w:p w14:paraId="4B0C7458" w14:textId="113C2BA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BBKB-25</w:t>
            </w:r>
          </w:p>
        </w:tc>
        <w:tc>
          <w:tcPr>
            <w:tcW w:w="2500" w:type="pct"/>
            <w:vAlign w:val="center"/>
          </w:tcPr>
          <w:p w14:paraId="092E27CF" w14:textId="4FFC272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0A7159A" w14:textId="77777777" w:rsidTr="005564FD">
        <w:trPr>
          <w:trHeight w:val="302"/>
        </w:trPr>
        <w:tc>
          <w:tcPr>
            <w:tcW w:w="2500" w:type="pct"/>
            <w:vAlign w:val="center"/>
          </w:tcPr>
          <w:p w14:paraId="553C7F17" w14:textId="5033F6A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BBKB-26</w:t>
            </w:r>
          </w:p>
        </w:tc>
        <w:tc>
          <w:tcPr>
            <w:tcW w:w="2500" w:type="pct"/>
            <w:vAlign w:val="center"/>
          </w:tcPr>
          <w:p w14:paraId="0BFFA2BD" w14:textId="5BF6A5A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90F0CA6" w14:textId="77777777" w:rsidTr="005564FD">
        <w:trPr>
          <w:trHeight w:val="302"/>
        </w:trPr>
        <w:tc>
          <w:tcPr>
            <w:tcW w:w="2500" w:type="pct"/>
            <w:vAlign w:val="center"/>
          </w:tcPr>
          <w:p w14:paraId="69C2A42B" w14:textId="259F2A2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BBKB-27</w:t>
            </w:r>
          </w:p>
        </w:tc>
        <w:tc>
          <w:tcPr>
            <w:tcW w:w="2500" w:type="pct"/>
            <w:vAlign w:val="center"/>
          </w:tcPr>
          <w:p w14:paraId="019232AA" w14:textId="2C50F31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574B106" w14:textId="77777777" w:rsidTr="005564FD">
        <w:trPr>
          <w:trHeight w:val="302"/>
        </w:trPr>
        <w:tc>
          <w:tcPr>
            <w:tcW w:w="2500" w:type="pct"/>
            <w:vAlign w:val="center"/>
          </w:tcPr>
          <w:p w14:paraId="796D53D4" w14:textId="177AAC0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BBKB-28</w:t>
            </w:r>
          </w:p>
        </w:tc>
        <w:tc>
          <w:tcPr>
            <w:tcW w:w="2500" w:type="pct"/>
            <w:vAlign w:val="center"/>
          </w:tcPr>
          <w:p w14:paraId="7ED95F7C" w14:textId="2F1925F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F7BF84E" w14:textId="77777777" w:rsidTr="005564FD">
        <w:trPr>
          <w:trHeight w:val="302"/>
        </w:trPr>
        <w:tc>
          <w:tcPr>
            <w:tcW w:w="2500" w:type="pct"/>
            <w:vAlign w:val="center"/>
          </w:tcPr>
          <w:p w14:paraId="1AE18B4B" w14:textId="6448B78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BBKB-29</w:t>
            </w:r>
          </w:p>
        </w:tc>
        <w:tc>
          <w:tcPr>
            <w:tcW w:w="2500" w:type="pct"/>
            <w:vAlign w:val="center"/>
          </w:tcPr>
          <w:p w14:paraId="313415F1" w14:textId="168B01F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68B1A9FB" w14:textId="77777777" w:rsidTr="005564FD">
        <w:trPr>
          <w:trHeight w:val="302"/>
        </w:trPr>
        <w:tc>
          <w:tcPr>
            <w:tcW w:w="2500" w:type="pct"/>
            <w:vAlign w:val="center"/>
          </w:tcPr>
          <w:p w14:paraId="3EDEC1FD" w14:textId="28E94D3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BBKB-3</w:t>
            </w:r>
          </w:p>
        </w:tc>
        <w:tc>
          <w:tcPr>
            <w:tcW w:w="2500" w:type="pct"/>
            <w:vAlign w:val="center"/>
          </w:tcPr>
          <w:p w14:paraId="32C8FD51" w14:textId="7D8DD05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0D3A071" w14:textId="77777777" w:rsidTr="005564FD">
        <w:trPr>
          <w:trHeight w:val="302"/>
        </w:trPr>
        <w:tc>
          <w:tcPr>
            <w:tcW w:w="2500" w:type="pct"/>
            <w:vAlign w:val="center"/>
          </w:tcPr>
          <w:p w14:paraId="270137FC" w14:textId="3375514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BBKB-30</w:t>
            </w:r>
          </w:p>
        </w:tc>
        <w:tc>
          <w:tcPr>
            <w:tcW w:w="2500" w:type="pct"/>
            <w:vAlign w:val="center"/>
          </w:tcPr>
          <w:p w14:paraId="3B457105" w14:textId="27958B8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5C0BB41" w14:textId="77777777" w:rsidTr="005564FD">
        <w:trPr>
          <w:trHeight w:val="302"/>
        </w:trPr>
        <w:tc>
          <w:tcPr>
            <w:tcW w:w="2500" w:type="pct"/>
            <w:vAlign w:val="center"/>
          </w:tcPr>
          <w:p w14:paraId="3EFF6045" w14:textId="40ACEF7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BBKB-31</w:t>
            </w:r>
          </w:p>
        </w:tc>
        <w:tc>
          <w:tcPr>
            <w:tcW w:w="2500" w:type="pct"/>
            <w:vAlign w:val="center"/>
          </w:tcPr>
          <w:p w14:paraId="38874CA8" w14:textId="09101E4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D6667D4" w14:textId="77777777" w:rsidTr="005564FD">
        <w:trPr>
          <w:trHeight w:val="302"/>
        </w:trPr>
        <w:tc>
          <w:tcPr>
            <w:tcW w:w="2500" w:type="pct"/>
            <w:vAlign w:val="center"/>
          </w:tcPr>
          <w:p w14:paraId="6B3438F4" w14:textId="7C5A855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BBKB-32</w:t>
            </w:r>
          </w:p>
        </w:tc>
        <w:tc>
          <w:tcPr>
            <w:tcW w:w="2500" w:type="pct"/>
            <w:vAlign w:val="center"/>
          </w:tcPr>
          <w:p w14:paraId="05F0407C" w14:textId="139C5F0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8C7C5D5" w14:textId="77777777" w:rsidTr="005564FD">
        <w:trPr>
          <w:trHeight w:val="302"/>
        </w:trPr>
        <w:tc>
          <w:tcPr>
            <w:tcW w:w="2500" w:type="pct"/>
            <w:vAlign w:val="center"/>
          </w:tcPr>
          <w:p w14:paraId="3DE9C339" w14:textId="25F5467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BBKB-33</w:t>
            </w:r>
          </w:p>
        </w:tc>
        <w:tc>
          <w:tcPr>
            <w:tcW w:w="2500" w:type="pct"/>
            <w:vAlign w:val="center"/>
          </w:tcPr>
          <w:p w14:paraId="5C71AA29" w14:textId="69F88F1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C156447" w14:textId="77777777" w:rsidTr="005564FD">
        <w:trPr>
          <w:trHeight w:val="302"/>
        </w:trPr>
        <w:tc>
          <w:tcPr>
            <w:tcW w:w="2500" w:type="pct"/>
            <w:vAlign w:val="center"/>
          </w:tcPr>
          <w:p w14:paraId="20DA4278" w14:textId="64E8A1A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BBKB-34</w:t>
            </w:r>
          </w:p>
        </w:tc>
        <w:tc>
          <w:tcPr>
            <w:tcW w:w="2500" w:type="pct"/>
            <w:vAlign w:val="center"/>
          </w:tcPr>
          <w:p w14:paraId="0EB99023" w14:textId="54A3779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E954494" w14:textId="77777777" w:rsidTr="005564FD">
        <w:trPr>
          <w:trHeight w:val="302"/>
        </w:trPr>
        <w:tc>
          <w:tcPr>
            <w:tcW w:w="2500" w:type="pct"/>
            <w:vAlign w:val="center"/>
          </w:tcPr>
          <w:p w14:paraId="0F796716" w14:textId="3702C8D0"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BBKB-35</w:t>
            </w:r>
          </w:p>
        </w:tc>
        <w:tc>
          <w:tcPr>
            <w:tcW w:w="2500" w:type="pct"/>
            <w:vAlign w:val="center"/>
          </w:tcPr>
          <w:p w14:paraId="1BFE41DD" w14:textId="2A2FF4E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1CD41EA" w14:textId="77777777" w:rsidTr="005564FD">
        <w:trPr>
          <w:trHeight w:val="302"/>
        </w:trPr>
        <w:tc>
          <w:tcPr>
            <w:tcW w:w="2500" w:type="pct"/>
            <w:vAlign w:val="center"/>
          </w:tcPr>
          <w:p w14:paraId="0D8A7DFF" w14:textId="04EE716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BBKB-4</w:t>
            </w:r>
          </w:p>
        </w:tc>
        <w:tc>
          <w:tcPr>
            <w:tcW w:w="2500" w:type="pct"/>
            <w:vAlign w:val="center"/>
          </w:tcPr>
          <w:p w14:paraId="7A5617AB" w14:textId="2040F89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544B904" w14:textId="77777777" w:rsidTr="005564FD">
        <w:trPr>
          <w:trHeight w:val="302"/>
        </w:trPr>
        <w:tc>
          <w:tcPr>
            <w:tcW w:w="2500" w:type="pct"/>
            <w:vAlign w:val="center"/>
          </w:tcPr>
          <w:p w14:paraId="30C20B55" w14:textId="42B6BDB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BBKB-5</w:t>
            </w:r>
          </w:p>
        </w:tc>
        <w:tc>
          <w:tcPr>
            <w:tcW w:w="2500" w:type="pct"/>
            <w:vAlign w:val="center"/>
          </w:tcPr>
          <w:p w14:paraId="33700B01" w14:textId="7167D92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07964C1" w14:textId="77777777" w:rsidTr="005564FD">
        <w:trPr>
          <w:trHeight w:val="302"/>
        </w:trPr>
        <w:tc>
          <w:tcPr>
            <w:tcW w:w="2500" w:type="pct"/>
            <w:vAlign w:val="center"/>
          </w:tcPr>
          <w:p w14:paraId="28E0785A" w14:textId="0550F30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BBKB-6</w:t>
            </w:r>
          </w:p>
        </w:tc>
        <w:tc>
          <w:tcPr>
            <w:tcW w:w="2500" w:type="pct"/>
            <w:vAlign w:val="center"/>
          </w:tcPr>
          <w:p w14:paraId="4E8D6EB3" w14:textId="6C8C928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4D9E093" w14:textId="77777777" w:rsidTr="005564FD">
        <w:trPr>
          <w:trHeight w:val="302"/>
        </w:trPr>
        <w:tc>
          <w:tcPr>
            <w:tcW w:w="2500" w:type="pct"/>
            <w:vAlign w:val="center"/>
          </w:tcPr>
          <w:p w14:paraId="32581E7F" w14:textId="36D1997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BBKB-7</w:t>
            </w:r>
          </w:p>
        </w:tc>
        <w:tc>
          <w:tcPr>
            <w:tcW w:w="2500" w:type="pct"/>
            <w:vAlign w:val="center"/>
          </w:tcPr>
          <w:p w14:paraId="20760B74" w14:textId="1DA1906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49717E5" w14:textId="77777777" w:rsidTr="005564FD">
        <w:trPr>
          <w:trHeight w:val="302"/>
        </w:trPr>
        <w:tc>
          <w:tcPr>
            <w:tcW w:w="2500" w:type="pct"/>
            <w:vAlign w:val="center"/>
          </w:tcPr>
          <w:p w14:paraId="01A1025A" w14:textId="35333CC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BBKB-8</w:t>
            </w:r>
          </w:p>
        </w:tc>
        <w:tc>
          <w:tcPr>
            <w:tcW w:w="2500" w:type="pct"/>
            <w:vAlign w:val="center"/>
          </w:tcPr>
          <w:p w14:paraId="0722C3CA" w14:textId="2C82E72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97B0005" w14:textId="77777777" w:rsidTr="005564FD">
        <w:trPr>
          <w:trHeight w:val="302"/>
        </w:trPr>
        <w:tc>
          <w:tcPr>
            <w:tcW w:w="2500" w:type="pct"/>
            <w:vAlign w:val="center"/>
          </w:tcPr>
          <w:p w14:paraId="17AC6AB3" w14:textId="341F798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Eurytomidae</w:t>
            </w:r>
            <w:proofErr w:type="spellEnd"/>
            <w:r w:rsidRPr="009449DC">
              <w:rPr>
                <w:rFonts w:eastAsia="Calibri" w:cs="Arial"/>
                <w:sz w:val="20"/>
                <w:szCs w:val="20"/>
              </w:rPr>
              <w:t xml:space="preserve"> sp. BBKB-9</w:t>
            </w:r>
          </w:p>
        </w:tc>
        <w:tc>
          <w:tcPr>
            <w:tcW w:w="2500" w:type="pct"/>
            <w:vAlign w:val="center"/>
          </w:tcPr>
          <w:p w14:paraId="5AA14458" w14:textId="3DF88D0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F7D05B2" w14:textId="77777777" w:rsidTr="005564FD">
        <w:trPr>
          <w:trHeight w:val="302"/>
        </w:trPr>
        <w:tc>
          <w:tcPr>
            <w:tcW w:w="2500" w:type="pct"/>
            <w:vAlign w:val="center"/>
          </w:tcPr>
          <w:p w14:paraId="2C8F37F4" w14:textId="352B950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Gasteruption</w:t>
            </w:r>
            <w:proofErr w:type="spellEnd"/>
            <w:r w:rsidRPr="009449DC">
              <w:rPr>
                <w:rFonts w:eastAsia="Calibri" w:cs="Arial"/>
                <w:sz w:val="20"/>
                <w:szCs w:val="20"/>
              </w:rPr>
              <w:t xml:space="preserve"> BBKB-1</w:t>
            </w:r>
          </w:p>
        </w:tc>
        <w:tc>
          <w:tcPr>
            <w:tcW w:w="2500" w:type="pct"/>
            <w:vAlign w:val="center"/>
          </w:tcPr>
          <w:p w14:paraId="7765C9EE" w14:textId="7F509B9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34783BBB" w14:textId="77777777" w:rsidTr="005564FD">
        <w:trPr>
          <w:trHeight w:val="302"/>
        </w:trPr>
        <w:tc>
          <w:tcPr>
            <w:tcW w:w="2500" w:type="pct"/>
            <w:vAlign w:val="center"/>
          </w:tcPr>
          <w:p w14:paraId="1D8FAB93" w14:textId="727BF1F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Gasteruption</w:t>
            </w:r>
            <w:proofErr w:type="spellEnd"/>
            <w:r w:rsidRPr="009449DC">
              <w:rPr>
                <w:rFonts w:eastAsia="Calibri" w:cs="Arial"/>
                <w:sz w:val="20"/>
                <w:szCs w:val="20"/>
              </w:rPr>
              <w:t xml:space="preserve"> BBKB-2</w:t>
            </w:r>
          </w:p>
        </w:tc>
        <w:tc>
          <w:tcPr>
            <w:tcW w:w="2500" w:type="pct"/>
            <w:vAlign w:val="center"/>
          </w:tcPr>
          <w:p w14:paraId="3472E32F" w14:textId="56BB18E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63977100" w14:textId="77777777" w:rsidTr="005564FD">
        <w:trPr>
          <w:trHeight w:val="302"/>
        </w:trPr>
        <w:tc>
          <w:tcPr>
            <w:tcW w:w="2500" w:type="pct"/>
            <w:vAlign w:val="center"/>
          </w:tcPr>
          <w:p w14:paraId="00BB01EB" w14:textId="4DB21EE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Goniozus</w:t>
            </w:r>
            <w:proofErr w:type="spellEnd"/>
            <w:r w:rsidRPr="009449DC">
              <w:rPr>
                <w:rFonts w:eastAsia="Calibri" w:cs="Arial"/>
                <w:sz w:val="20"/>
                <w:szCs w:val="20"/>
              </w:rPr>
              <w:t xml:space="preserve"> BBKB-1</w:t>
            </w:r>
          </w:p>
        </w:tc>
        <w:tc>
          <w:tcPr>
            <w:tcW w:w="2500" w:type="pct"/>
            <w:vAlign w:val="center"/>
          </w:tcPr>
          <w:p w14:paraId="355BCA64" w14:textId="43B1E86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481EE20" w14:paraId="6CD40CEE" w14:textId="77777777" w:rsidTr="005564FD">
        <w:trPr>
          <w:trHeight w:val="302"/>
        </w:trPr>
        <w:tc>
          <w:tcPr>
            <w:tcW w:w="2500" w:type="pct"/>
            <w:vAlign w:val="center"/>
          </w:tcPr>
          <w:p w14:paraId="26418338" w14:textId="2A7BCBD3" w:rsidR="3481EE20" w:rsidRPr="009449DC" w:rsidRDefault="4F4318CE" w:rsidP="4F4318CE">
            <w:pPr>
              <w:spacing w:after="0"/>
              <w:rPr>
                <w:rFonts w:eastAsia="Calibri" w:cs="Arial"/>
                <w:sz w:val="20"/>
                <w:szCs w:val="20"/>
              </w:rPr>
            </w:pPr>
            <w:proofErr w:type="spellStart"/>
            <w:r w:rsidRPr="009449DC">
              <w:rPr>
                <w:rFonts w:eastAsia="Calibri" w:cs="Arial"/>
                <w:sz w:val="20"/>
                <w:szCs w:val="20"/>
              </w:rPr>
              <w:t>Gryon</w:t>
            </w:r>
            <w:proofErr w:type="spellEnd"/>
            <w:r w:rsidRPr="009449DC">
              <w:rPr>
                <w:rFonts w:eastAsia="Calibri" w:cs="Arial"/>
                <w:sz w:val="20"/>
                <w:szCs w:val="20"/>
              </w:rPr>
              <w:t xml:space="preserve"> sp. M427_cf Murphy et al 2007_saxatile_group</w:t>
            </w:r>
          </w:p>
        </w:tc>
        <w:tc>
          <w:tcPr>
            <w:tcW w:w="2500" w:type="pct"/>
            <w:vAlign w:val="center"/>
          </w:tcPr>
          <w:p w14:paraId="379CA45A" w14:textId="2BAD37D7" w:rsidR="3481EE20"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 match to published MOTU</w:t>
            </w:r>
          </w:p>
        </w:tc>
      </w:tr>
      <w:tr w:rsidR="3481EE20" w14:paraId="5DC8FA23" w14:textId="77777777" w:rsidTr="005564FD">
        <w:trPr>
          <w:trHeight w:val="302"/>
        </w:trPr>
        <w:tc>
          <w:tcPr>
            <w:tcW w:w="2500" w:type="pct"/>
            <w:vAlign w:val="center"/>
          </w:tcPr>
          <w:p w14:paraId="1F4B9E0E" w14:textId="25A53673" w:rsidR="3481EE20" w:rsidRPr="009449DC" w:rsidRDefault="4F4318CE" w:rsidP="4F4318CE">
            <w:pPr>
              <w:spacing w:after="0"/>
              <w:rPr>
                <w:rFonts w:eastAsia="Calibri" w:cs="Arial"/>
                <w:sz w:val="20"/>
                <w:szCs w:val="20"/>
              </w:rPr>
            </w:pPr>
            <w:proofErr w:type="spellStart"/>
            <w:r w:rsidRPr="009449DC">
              <w:rPr>
                <w:rFonts w:eastAsia="Calibri" w:cs="Arial"/>
                <w:sz w:val="20"/>
                <w:szCs w:val="20"/>
              </w:rPr>
              <w:t>Gryon</w:t>
            </w:r>
            <w:proofErr w:type="spellEnd"/>
            <w:r w:rsidRPr="009449DC">
              <w:rPr>
                <w:rFonts w:eastAsia="Calibri" w:cs="Arial"/>
                <w:sz w:val="20"/>
                <w:szCs w:val="20"/>
              </w:rPr>
              <w:t xml:space="preserve"> sp. M430 </w:t>
            </w:r>
            <w:proofErr w:type="spellStart"/>
            <w:r w:rsidRPr="009449DC">
              <w:rPr>
                <w:rFonts w:eastAsia="Calibri" w:cs="Arial"/>
                <w:sz w:val="20"/>
                <w:szCs w:val="20"/>
              </w:rPr>
              <w:t>cf</w:t>
            </w:r>
            <w:proofErr w:type="spellEnd"/>
            <w:r w:rsidRPr="009449DC">
              <w:rPr>
                <w:rFonts w:eastAsia="Calibri" w:cs="Arial"/>
                <w:sz w:val="20"/>
                <w:szCs w:val="20"/>
              </w:rPr>
              <w:t xml:space="preserve"> Murphy et al 2007</w:t>
            </w:r>
          </w:p>
        </w:tc>
        <w:tc>
          <w:tcPr>
            <w:tcW w:w="2500" w:type="pct"/>
            <w:vAlign w:val="center"/>
          </w:tcPr>
          <w:p w14:paraId="630E4A58" w14:textId="245567EC" w:rsidR="3481EE20"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 match to published MOTU</w:t>
            </w:r>
          </w:p>
        </w:tc>
      </w:tr>
      <w:tr w:rsidR="32EC1B28" w14:paraId="0A83FB4E" w14:textId="77777777" w:rsidTr="005564FD">
        <w:trPr>
          <w:trHeight w:val="302"/>
        </w:trPr>
        <w:tc>
          <w:tcPr>
            <w:tcW w:w="2500" w:type="pct"/>
            <w:vAlign w:val="center"/>
          </w:tcPr>
          <w:p w14:paraId="402C999B" w14:textId="3900E7D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Gryon</w:t>
            </w:r>
            <w:proofErr w:type="spellEnd"/>
            <w:r w:rsidRPr="009449DC">
              <w:rPr>
                <w:rFonts w:eastAsia="Calibri" w:cs="Arial"/>
                <w:sz w:val="20"/>
                <w:szCs w:val="20"/>
              </w:rPr>
              <w:t xml:space="preserve"> sp. BBKB-1</w:t>
            </w:r>
          </w:p>
        </w:tc>
        <w:tc>
          <w:tcPr>
            <w:tcW w:w="2500" w:type="pct"/>
            <w:vAlign w:val="center"/>
          </w:tcPr>
          <w:p w14:paraId="2FDCA6E9" w14:textId="297BB7B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69228D7B" w14:textId="77777777" w:rsidTr="005564FD">
        <w:trPr>
          <w:trHeight w:val="302"/>
        </w:trPr>
        <w:tc>
          <w:tcPr>
            <w:tcW w:w="2500" w:type="pct"/>
            <w:vAlign w:val="center"/>
          </w:tcPr>
          <w:p w14:paraId="0DEA5C87" w14:textId="42AC182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lastRenderedPageBreak/>
              <w:t>Homolobinae</w:t>
            </w:r>
            <w:proofErr w:type="spellEnd"/>
            <w:r w:rsidRPr="009449DC">
              <w:rPr>
                <w:rFonts w:eastAsia="Calibri" w:cs="Arial"/>
                <w:sz w:val="20"/>
                <w:szCs w:val="20"/>
              </w:rPr>
              <w:t xml:space="preserve"> sp. BBKB-1</w:t>
            </w:r>
          </w:p>
        </w:tc>
        <w:tc>
          <w:tcPr>
            <w:tcW w:w="2500" w:type="pct"/>
            <w:vAlign w:val="center"/>
          </w:tcPr>
          <w:p w14:paraId="6D180760" w14:textId="5DCB320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45642A7A" w14:textId="77777777" w:rsidTr="005564FD">
        <w:trPr>
          <w:trHeight w:val="302"/>
        </w:trPr>
        <w:tc>
          <w:tcPr>
            <w:tcW w:w="2500" w:type="pct"/>
            <w:vAlign w:val="center"/>
          </w:tcPr>
          <w:p w14:paraId="1BD5E422" w14:textId="44C2BF8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Homolobinae</w:t>
            </w:r>
            <w:proofErr w:type="spellEnd"/>
            <w:r w:rsidRPr="009449DC">
              <w:rPr>
                <w:rFonts w:eastAsia="Calibri" w:cs="Arial"/>
                <w:sz w:val="20"/>
                <w:szCs w:val="20"/>
              </w:rPr>
              <w:t xml:space="preserve"> sp. BBKB-2</w:t>
            </w:r>
          </w:p>
        </w:tc>
        <w:tc>
          <w:tcPr>
            <w:tcW w:w="2500" w:type="pct"/>
            <w:vAlign w:val="center"/>
          </w:tcPr>
          <w:p w14:paraId="1BD9919C" w14:textId="3AAF47C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113DF79B" w14:textId="77777777" w:rsidTr="005564FD">
        <w:trPr>
          <w:trHeight w:val="302"/>
        </w:trPr>
        <w:tc>
          <w:tcPr>
            <w:tcW w:w="2500" w:type="pct"/>
            <w:vAlign w:val="center"/>
          </w:tcPr>
          <w:p w14:paraId="71B24543" w14:textId="646D0CA0" w:rsidR="32EC1B28" w:rsidRPr="009449DC" w:rsidRDefault="4F4318CE" w:rsidP="4F4318CE">
            <w:pPr>
              <w:spacing w:after="0"/>
              <w:rPr>
                <w:rFonts w:eastAsia="Calibri" w:cs="Arial"/>
                <w:sz w:val="20"/>
                <w:szCs w:val="20"/>
              </w:rPr>
            </w:pPr>
            <w:r w:rsidRPr="009449DC">
              <w:rPr>
                <w:rFonts w:eastAsia="Calibri" w:cs="Arial"/>
                <w:sz w:val="20"/>
                <w:szCs w:val="20"/>
              </w:rPr>
              <w:t>Ichneumonidae sp. BBKB-1</w:t>
            </w:r>
          </w:p>
        </w:tc>
        <w:tc>
          <w:tcPr>
            <w:tcW w:w="2500" w:type="pct"/>
            <w:vAlign w:val="center"/>
          </w:tcPr>
          <w:p w14:paraId="0C36B130" w14:textId="695BDE0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68AB6ED0" w14:textId="77777777" w:rsidTr="005564FD">
        <w:trPr>
          <w:trHeight w:val="302"/>
        </w:trPr>
        <w:tc>
          <w:tcPr>
            <w:tcW w:w="2500" w:type="pct"/>
            <w:vAlign w:val="center"/>
          </w:tcPr>
          <w:p w14:paraId="4D0B8278" w14:textId="25D7C72F" w:rsidR="32EC1B28" w:rsidRPr="009449DC" w:rsidRDefault="4F4318CE" w:rsidP="4F4318CE">
            <w:pPr>
              <w:spacing w:after="0"/>
              <w:rPr>
                <w:rFonts w:eastAsia="Calibri" w:cs="Arial"/>
                <w:sz w:val="20"/>
                <w:szCs w:val="20"/>
              </w:rPr>
            </w:pPr>
            <w:r w:rsidRPr="009449DC">
              <w:rPr>
                <w:rFonts w:eastAsia="Calibri" w:cs="Arial"/>
                <w:sz w:val="20"/>
                <w:szCs w:val="20"/>
              </w:rPr>
              <w:t>Ichneumonidae sp. BBKB-2</w:t>
            </w:r>
          </w:p>
        </w:tc>
        <w:tc>
          <w:tcPr>
            <w:tcW w:w="2500" w:type="pct"/>
            <w:vAlign w:val="center"/>
          </w:tcPr>
          <w:p w14:paraId="7D28FF37" w14:textId="5A94623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4B610C8" w14:textId="77777777" w:rsidTr="005564FD">
        <w:trPr>
          <w:trHeight w:val="302"/>
        </w:trPr>
        <w:tc>
          <w:tcPr>
            <w:tcW w:w="2500" w:type="pct"/>
            <w:vAlign w:val="center"/>
          </w:tcPr>
          <w:p w14:paraId="07F6A3D9" w14:textId="509B6EBF" w:rsidR="32EC1B28" w:rsidRPr="009449DC" w:rsidRDefault="4F4318CE" w:rsidP="4F4318CE">
            <w:pPr>
              <w:spacing w:after="0"/>
              <w:rPr>
                <w:rFonts w:eastAsia="Calibri" w:cs="Arial"/>
                <w:sz w:val="20"/>
                <w:szCs w:val="20"/>
              </w:rPr>
            </w:pPr>
            <w:r w:rsidRPr="009449DC">
              <w:rPr>
                <w:rFonts w:eastAsia="Calibri" w:cs="Arial"/>
                <w:sz w:val="20"/>
                <w:szCs w:val="20"/>
              </w:rPr>
              <w:t>Ichneumonidae sp. BBKB-3</w:t>
            </w:r>
          </w:p>
        </w:tc>
        <w:tc>
          <w:tcPr>
            <w:tcW w:w="2500" w:type="pct"/>
            <w:vAlign w:val="center"/>
          </w:tcPr>
          <w:p w14:paraId="6F001A6D" w14:textId="0A90E56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428E98F" w14:textId="77777777" w:rsidTr="005564FD">
        <w:trPr>
          <w:trHeight w:val="302"/>
        </w:trPr>
        <w:tc>
          <w:tcPr>
            <w:tcW w:w="2500" w:type="pct"/>
            <w:vAlign w:val="center"/>
          </w:tcPr>
          <w:p w14:paraId="34CF5112" w14:textId="3C0DD85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Iconella</w:t>
            </w:r>
            <w:proofErr w:type="spellEnd"/>
            <w:r w:rsidRPr="009449DC">
              <w:rPr>
                <w:rFonts w:eastAsia="Calibri" w:cs="Arial"/>
                <w:sz w:val="20"/>
                <w:szCs w:val="20"/>
              </w:rPr>
              <w:t xml:space="preserve"> sp. BBKB-1</w:t>
            </w:r>
          </w:p>
        </w:tc>
        <w:tc>
          <w:tcPr>
            <w:tcW w:w="2500" w:type="pct"/>
            <w:vAlign w:val="center"/>
          </w:tcPr>
          <w:p w14:paraId="6765F076" w14:textId="551395C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64932FB3" w14:textId="77777777" w:rsidTr="005564FD">
        <w:trPr>
          <w:trHeight w:val="302"/>
        </w:trPr>
        <w:tc>
          <w:tcPr>
            <w:tcW w:w="2500" w:type="pct"/>
            <w:vAlign w:val="center"/>
          </w:tcPr>
          <w:p w14:paraId="1B31B6F6" w14:textId="611C2554" w:rsidR="32EC1B28" w:rsidRPr="009449DC" w:rsidRDefault="4F4318CE" w:rsidP="4F4318CE">
            <w:pPr>
              <w:spacing w:after="0"/>
              <w:rPr>
                <w:rFonts w:eastAsia="Calibri" w:cs="Arial"/>
                <w:sz w:val="20"/>
                <w:szCs w:val="20"/>
              </w:rPr>
            </w:pPr>
            <w:r w:rsidRPr="009449DC">
              <w:rPr>
                <w:rFonts w:eastAsia="Calibri" w:cs="Arial"/>
                <w:sz w:val="20"/>
                <w:szCs w:val="20"/>
              </w:rPr>
              <w:t>Labium sp. BBKB-1</w:t>
            </w:r>
          </w:p>
        </w:tc>
        <w:tc>
          <w:tcPr>
            <w:tcW w:w="2500" w:type="pct"/>
            <w:vAlign w:val="center"/>
          </w:tcPr>
          <w:p w14:paraId="475C5D00" w14:textId="1F91EE0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17C435CB" w14:textId="77777777" w:rsidTr="005564FD">
        <w:trPr>
          <w:trHeight w:val="302"/>
        </w:trPr>
        <w:tc>
          <w:tcPr>
            <w:tcW w:w="2500" w:type="pct"/>
            <w:vAlign w:val="center"/>
          </w:tcPr>
          <w:p w14:paraId="72420E6B" w14:textId="2F868053" w:rsidR="32EC1B28" w:rsidRPr="009449DC" w:rsidRDefault="4F4318CE" w:rsidP="4F4318CE">
            <w:pPr>
              <w:spacing w:after="0"/>
              <w:rPr>
                <w:rFonts w:eastAsia="Calibri" w:cs="Arial"/>
                <w:sz w:val="20"/>
                <w:szCs w:val="20"/>
              </w:rPr>
            </w:pPr>
            <w:r w:rsidRPr="009449DC">
              <w:rPr>
                <w:rFonts w:eastAsia="Calibri" w:cs="Arial"/>
                <w:sz w:val="20"/>
                <w:szCs w:val="20"/>
              </w:rPr>
              <w:t>Labium sp. BBKB-2</w:t>
            </w:r>
          </w:p>
        </w:tc>
        <w:tc>
          <w:tcPr>
            <w:tcW w:w="2500" w:type="pct"/>
            <w:vAlign w:val="center"/>
          </w:tcPr>
          <w:p w14:paraId="45D30260" w14:textId="63F548B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2A2A7666" w14:textId="77777777" w:rsidTr="005564FD">
        <w:trPr>
          <w:trHeight w:val="302"/>
        </w:trPr>
        <w:tc>
          <w:tcPr>
            <w:tcW w:w="2500" w:type="pct"/>
            <w:vAlign w:val="center"/>
          </w:tcPr>
          <w:p w14:paraId="5FB8747D" w14:textId="089A0CED" w:rsidR="32EC1B28" w:rsidRPr="009449DC" w:rsidRDefault="4F4318CE" w:rsidP="4F4318CE">
            <w:pPr>
              <w:spacing w:after="0"/>
              <w:rPr>
                <w:rFonts w:eastAsia="Calibri" w:cs="Arial"/>
                <w:i/>
                <w:iCs/>
                <w:color w:val="000000" w:themeColor="text1"/>
                <w:sz w:val="20"/>
                <w:szCs w:val="20"/>
              </w:rPr>
            </w:pPr>
            <w:proofErr w:type="spellStart"/>
            <w:r w:rsidRPr="009449DC">
              <w:rPr>
                <w:rFonts w:eastAsia="Calibri" w:cs="Arial"/>
                <w:i/>
                <w:iCs/>
                <w:color w:val="000000" w:themeColor="text1"/>
                <w:sz w:val="20"/>
                <w:szCs w:val="20"/>
              </w:rPr>
              <w:t>Larrisson</w:t>
            </w:r>
            <w:proofErr w:type="spellEnd"/>
            <w:r w:rsidRPr="009449DC">
              <w:rPr>
                <w:rFonts w:eastAsia="Calibri" w:cs="Arial"/>
                <w:i/>
                <w:iCs/>
                <w:color w:val="000000" w:themeColor="text1"/>
                <w:sz w:val="20"/>
                <w:szCs w:val="20"/>
              </w:rPr>
              <w:t xml:space="preserve"> BBKB-1</w:t>
            </w:r>
          </w:p>
        </w:tc>
        <w:tc>
          <w:tcPr>
            <w:tcW w:w="2500" w:type="pct"/>
            <w:vAlign w:val="center"/>
          </w:tcPr>
          <w:p w14:paraId="7ED679A1" w14:textId="6AD315F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5884F509" w14:textId="77777777" w:rsidTr="005564FD">
        <w:trPr>
          <w:trHeight w:val="302"/>
        </w:trPr>
        <w:tc>
          <w:tcPr>
            <w:tcW w:w="2500" w:type="pct"/>
            <w:vAlign w:val="center"/>
          </w:tcPr>
          <w:p w14:paraId="1BFA714D" w14:textId="6386D4DB" w:rsidR="32EC1B28" w:rsidRPr="009449DC" w:rsidRDefault="4F4318CE" w:rsidP="4F4318CE">
            <w:pPr>
              <w:spacing w:after="0"/>
              <w:rPr>
                <w:rFonts w:eastAsia="Calibri" w:cs="Arial"/>
                <w:sz w:val="20"/>
                <w:szCs w:val="20"/>
              </w:rPr>
            </w:pPr>
            <w:r w:rsidRPr="009449DC">
              <w:rPr>
                <w:rFonts w:eastAsia="Calibri" w:cs="Arial"/>
                <w:sz w:val="20"/>
                <w:szCs w:val="20"/>
              </w:rPr>
              <w:t>Megastigmidae sp. BBKB-1</w:t>
            </w:r>
          </w:p>
        </w:tc>
        <w:tc>
          <w:tcPr>
            <w:tcW w:w="2500" w:type="pct"/>
            <w:vAlign w:val="center"/>
          </w:tcPr>
          <w:p w14:paraId="52FE93BF" w14:textId="35549AF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07583C1" w14:textId="77777777" w:rsidTr="005564FD">
        <w:trPr>
          <w:trHeight w:val="302"/>
        </w:trPr>
        <w:tc>
          <w:tcPr>
            <w:tcW w:w="2500" w:type="pct"/>
            <w:vAlign w:val="center"/>
          </w:tcPr>
          <w:p w14:paraId="15A7AB03" w14:textId="151A7AAB" w:rsidR="32EC1B28" w:rsidRPr="009449DC" w:rsidRDefault="4F4318CE" w:rsidP="4F4318CE">
            <w:pPr>
              <w:spacing w:after="0"/>
              <w:rPr>
                <w:rFonts w:eastAsia="Calibri" w:cs="Arial"/>
                <w:sz w:val="20"/>
                <w:szCs w:val="20"/>
              </w:rPr>
            </w:pPr>
            <w:r w:rsidRPr="009449DC">
              <w:rPr>
                <w:rFonts w:eastAsia="Calibri" w:cs="Arial"/>
                <w:sz w:val="20"/>
                <w:szCs w:val="20"/>
              </w:rPr>
              <w:t>Megastigmidae sp. BBKB-2</w:t>
            </w:r>
          </w:p>
        </w:tc>
        <w:tc>
          <w:tcPr>
            <w:tcW w:w="2500" w:type="pct"/>
            <w:vAlign w:val="center"/>
          </w:tcPr>
          <w:p w14:paraId="0326ACF9" w14:textId="374882E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C4FB977" w14:textId="77777777" w:rsidTr="005564FD">
        <w:trPr>
          <w:trHeight w:val="302"/>
        </w:trPr>
        <w:tc>
          <w:tcPr>
            <w:tcW w:w="2500" w:type="pct"/>
            <w:vAlign w:val="center"/>
          </w:tcPr>
          <w:p w14:paraId="734EF9B1" w14:textId="75752B04" w:rsidR="32EC1B28" w:rsidRPr="009449DC" w:rsidRDefault="4F4318CE" w:rsidP="4F4318CE">
            <w:pPr>
              <w:spacing w:after="0"/>
              <w:rPr>
                <w:rFonts w:eastAsia="Calibri" w:cs="Arial"/>
                <w:sz w:val="20"/>
                <w:szCs w:val="20"/>
              </w:rPr>
            </w:pPr>
            <w:r w:rsidRPr="009449DC">
              <w:rPr>
                <w:rFonts w:eastAsia="Calibri" w:cs="Arial"/>
                <w:sz w:val="20"/>
                <w:szCs w:val="20"/>
              </w:rPr>
              <w:t>Megastigmidae sp. BBKB-3</w:t>
            </w:r>
          </w:p>
        </w:tc>
        <w:tc>
          <w:tcPr>
            <w:tcW w:w="2500" w:type="pct"/>
            <w:vAlign w:val="center"/>
          </w:tcPr>
          <w:p w14:paraId="2DFDFA73" w14:textId="71EE199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C6F90A2" w14:textId="77777777" w:rsidTr="005564FD">
        <w:trPr>
          <w:trHeight w:val="302"/>
        </w:trPr>
        <w:tc>
          <w:tcPr>
            <w:tcW w:w="2500" w:type="pct"/>
            <w:vAlign w:val="center"/>
          </w:tcPr>
          <w:p w14:paraId="64BD8DC9" w14:textId="6967142B" w:rsidR="32EC1B28" w:rsidRPr="009449DC" w:rsidRDefault="4F4318CE" w:rsidP="4F4318CE">
            <w:pPr>
              <w:spacing w:after="0"/>
              <w:rPr>
                <w:rFonts w:eastAsia="Calibri" w:cs="Arial"/>
                <w:sz w:val="20"/>
                <w:szCs w:val="20"/>
              </w:rPr>
            </w:pPr>
            <w:r w:rsidRPr="009449DC">
              <w:rPr>
                <w:rFonts w:eastAsia="Calibri" w:cs="Arial"/>
                <w:sz w:val="20"/>
                <w:szCs w:val="20"/>
              </w:rPr>
              <w:t>Megastigmidae sp. BBKB-4</w:t>
            </w:r>
          </w:p>
        </w:tc>
        <w:tc>
          <w:tcPr>
            <w:tcW w:w="2500" w:type="pct"/>
            <w:vAlign w:val="center"/>
          </w:tcPr>
          <w:p w14:paraId="45924477" w14:textId="69A972E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B0ABF5B" w14:textId="77777777" w:rsidTr="005564FD">
        <w:trPr>
          <w:trHeight w:val="302"/>
        </w:trPr>
        <w:tc>
          <w:tcPr>
            <w:tcW w:w="2500" w:type="pct"/>
            <w:vAlign w:val="center"/>
          </w:tcPr>
          <w:p w14:paraId="22B28A57" w14:textId="0C86AE90" w:rsidR="32EC1B28" w:rsidRPr="009449DC" w:rsidRDefault="4F4318CE" w:rsidP="4F4318CE">
            <w:pPr>
              <w:spacing w:after="0"/>
              <w:rPr>
                <w:rFonts w:eastAsia="Calibri" w:cs="Arial"/>
                <w:sz w:val="20"/>
                <w:szCs w:val="20"/>
              </w:rPr>
            </w:pPr>
            <w:r w:rsidRPr="009449DC">
              <w:rPr>
                <w:rFonts w:eastAsia="Calibri" w:cs="Arial"/>
                <w:sz w:val="20"/>
                <w:szCs w:val="20"/>
              </w:rPr>
              <w:t>Megastigmidae sp. BBKB-5</w:t>
            </w:r>
          </w:p>
        </w:tc>
        <w:tc>
          <w:tcPr>
            <w:tcW w:w="2500" w:type="pct"/>
            <w:vAlign w:val="center"/>
          </w:tcPr>
          <w:p w14:paraId="6A4EC697" w14:textId="27104C2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6656181" w14:textId="77777777" w:rsidTr="005564FD">
        <w:trPr>
          <w:trHeight w:val="302"/>
        </w:trPr>
        <w:tc>
          <w:tcPr>
            <w:tcW w:w="2500" w:type="pct"/>
            <w:vAlign w:val="center"/>
          </w:tcPr>
          <w:p w14:paraId="448BEEDC" w14:textId="7DC48D8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Megastigmus</w:t>
            </w:r>
            <w:proofErr w:type="spellEnd"/>
            <w:r w:rsidRPr="009449DC">
              <w:rPr>
                <w:rFonts w:eastAsia="Calibri" w:cs="Arial"/>
                <w:sz w:val="20"/>
                <w:szCs w:val="20"/>
              </w:rPr>
              <w:t xml:space="preserve"> sp. BBKB-1</w:t>
            </w:r>
          </w:p>
        </w:tc>
        <w:tc>
          <w:tcPr>
            <w:tcW w:w="2500" w:type="pct"/>
            <w:vAlign w:val="center"/>
          </w:tcPr>
          <w:p w14:paraId="43973EA7" w14:textId="3E760DD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40179B4E" w14:textId="77777777" w:rsidTr="005564FD">
        <w:trPr>
          <w:trHeight w:val="302"/>
        </w:trPr>
        <w:tc>
          <w:tcPr>
            <w:tcW w:w="2500" w:type="pct"/>
            <w:vAlign w:val="center"/>
          </w:tcPr>
          <w:p w14:paraId="42EB2F50" w14:textId="1C7DA67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Mesochorus</w:t>
            </w:r>
            <w:proofErr w:type="spellEnd"/>
            <w:r w:rsidRPr="009449DC">
              <w:rPr>
                <w:rFonts w:eastAsia="Calibri" w:cs="Arial"/>
                <w:sz w:val="20"/>
                <w:szCs w:val="20"/>
              </w:rPr>
              <w:t xml:space="preserve"> sp. BBKB-1</w:t>
            </w:r>
          </w:p>
        </w:tc>
        <w:tc>
          <w:tcPr>
            <w:tcW w:w="2500" w:type="pct"/>
            <w:vAlign w:val="center"/>
          </w:tcPr>
          <w:p w14:paraId="31FB2D3C" w14:textId="5AE9F57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7EF7FEC0" w14:textId="77777777" w:rsidTr="005564FD">
        <w:trPr>
          <w:trHeight w:val="302"/>
        </w:trPr>
        <w:tc>
          <w:tcPr>
            <w:tcW w:w="2500" w:type="pct"/>
            <w:vAlign w:val="center"/>
          </w:tcPr>
          <w:p w14:paraId="1C4356D7" w14:textId="567EA53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Mesochorus</w:t>
            </w:r>
            <w:proofErr w:type="spellEnd"/>
            <w:r w:rsidRPr="009449DC">
              <w:rPr>
                <w:rFonts w:eastAsia="Calibri" w:cs="Arial"/>
                <w:sz w:val="20"/>
                <w:szCs w:val="20"/>
              </w:rPr>
              <w:t xml:space="preserve"> sp. BBKB-2</w:t>
            </w:r>
          </w:p>
        </w:tc>
        <w:tc>
          <w:tcPr>
            <w:tcW w:w="2500" w:type="pct"/>
            <w:vAlign w:val="center"/>
          </w:tcPr>
          <w:p w14:paraId="17B19C7F" w14:textId="72F255D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56575ABC" w14:textId="77777777" w:rsidTr="005564FD">
        <w:trPr>
          <w:trHeight w:val="302"/>
        </w:trPr>
        <w:tc>
          <w:tcPr>
            <w:tcW w:w="2500" w:type="pct"/>
            <w:vAlign w:val="center"/>
          </w:tcPr>
          <w:p w14:paraId="56501B37" w14:textId="7D2157A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Microchelonus</w:t>
            </w:r>
            <w:proofErr w:type="spellEnd"/>
            <w:r w:rsidRPr="009449DC">
              <w:rPr>
                <w:rFonts w:eastAsia="Calibri" w:cs="Arial"/>
                <w:sz w:val="20"/>
                <w:szCs w:val="20"/>
              </w:rPr>
              <w:t xml:space="preserve"> sp. BBKB-1</w:t>
            </w:r>
          </w:p>
        </w:tc>
        <w:tc>
          <w:tcPr>
            <w:tcW w:w="2500" w:type="pct"/>
            <w:vAlign w:val="center"/>
          </w:tcPr>
          <w:p w14:paraId="3CD1F9C0" w14:textId="48684C0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489CB3CB" w14:textId="77777777" w:rsidTr="005564FD">
        <w:trPr>
          <w:trHeight w:val="302"/>
        </w:trPr>
        <w:tc>
          <w:tcPr>
            <w:tcW w:w="2500" w:type="pct"/>
            <w:vAlign w:val="center"/>
          </w:tcPr>
          <w:p w14:paraId="2B67F6D3" w14:textId="212DC62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Microctonus</w:t>
            </w:r>
            <w:proofErr w:type="spellEnd"/>
            <w:r w:rsidRPr="009449DC">
              <w:rPr>
                <w:rFonts w:eastAsia="Calibri" w:cs="Arial"/>
                <w:sz w:val="20"/>
                <w:szCs w:val="20"/>
              </w:rPr>
              <w:t xml:space="preserve"> sp. BBKB-1</w:t>
            </w:r>
          </w:p>
        </w:tc>
        <w:tc>
          <w:tcPr>
            <w:tcW w:w="2500" w:type="pct"/>
            <w:vAlign w:val="center"/>
          </w:tcPr>
          <w:p w14:paraId="6DF94DBA" w14:textId="5282665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4331415F" w14:textId="77777777" w:rsidTr="005564FD">
        <w:trPr>
          <w:trHeight w:val="302"/>
        </w:trPr>
        <w:tc>
          <w:tcPr>
            <w:tcW w:w="2500" w:type="pct"/>
            <w:vAlign w:val="center"/>
          </w:tcPr>
          <w:p w14:paraId="2A64D5D4" w14:textId="7E1CE90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Microctonus</w:t>
            </w:r>
            <w:proofErr w:type="spellEnd"/>
            <w:r w:rsidRPr="009449DC">
              <w:rPr>
                <w:rFonts w:eastAsia="Calibri" w:cs="Arial"/>
                <w:sz w:val="20"/>
                <w:szCs w:val="20"/>
              </w:rPr>
              <w:t xml:space="preserve"> sp. BBKB-2</w:t>
            </w:r>
          </w:p>
        </w:tc>
        <w:tc>
          <w:tcPr>
            <w:tcW w:w="2500" w:type="pct"/>
            <w:vAlign w:val="center"/>
          </w:tcPr>
          <w:p w14:paraId="5EFD7E83" w14:textId="03A8249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6E36DA53" w14:textId="77777777" w:rsidTr="005564FD">
        <w:trPr>
          <w:trHeight w:val="302"/>
        </w:trPr>
        <w:tc>
          <w:tcPr>
            <w:tcW w:w="2500" w:type="pct"/>
            <w:vAlign w:val="center"/>
          </w:tcPr>
          <w:p w14:paraId="19686F36" w14:textId="76C2B57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Microctonus</w:t>
            </w:r>
            <w:proofErr w:type="spellEnd"/>
            <w:r w:rsidRPr="009449DC">
              <w:rPr>
                <w:rFonts w:eastAsia="Calibri" w:cs="Arial"/>
                <w:sz w:val="20"/>
                <w:szCs w:val="20"/>
              </w:rPr>
              <w:t xml:space="preserve"> sp. BBKB-3</w:t>
            </w:r>
          </w:p>
        </w:tc>
        <w:tc>
          <w:tcPr>
            <w:tcW w:w="2500" w:type="pct"/>
            <w:vAlign w:val="center"/>
          </w:tcPr>
          <w:p w14:paraId="25334EC9" w14:textId="1EC6E53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02A55CB4" w14:textId="77777777" w:rsidTr="005564FD">
        <w:trPr>
          <w:trHeight w:val="302"/>
        </w:trPr>
        <w:tc>
          <w:tcPr>
            <w:tcW w:w="2500" w:type="pct"/>
            <w:vAlign w:val="center"/>
          </w:tcPr>
          <w:p w14:paraId="0E0158D4" w14:textId="1B44E760" w:rsidR="32EC1B28" w:rsidRPr="009449DC" w:rsidRDefault="4F4318CE" w:rsidP="4F4318CE">
            <w:pPr>
              <w:spacing w:after="0"/>
              <w:rPr>
                <w:rFonts w:eastAsia="Calibri" w:cs="Arial"/>
                <w:sz w:val="20"/>
                <w:szCs w:val="20"/>
              </w:rPr>
            </w:pPr>
            <w:r w:rsidRPr="009449DC">
              <w:rPr>
                <w:rFonts w:eastAsia="Calibri" w:cs="Arial"/>
                <w:sz w:val="20"/>
                <w:szCs w:val="20"/>
              </w:rPr>
              <w:t>Microgastrinae sp. BBKB-1</w:t>
            </w:r>
          </w:p>
        </w:tc>
        <w:tc>
          <w:tcPr>
            <w:tcW w:w="2500" w:type="pct"/>
            <w:vAlign w:val="center"/>
          </w:tcPr>
          <w:p w14:paraId="1F66C33F" w14:textId="59E42D2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45ED857B" w14:textId="77777777" w:rsidTr="005564FD">
        <w:trPr>
          <w:trHeight w:val="302"/>
        </w:trPr>
        <w:tc>
          <w:tcPr>
            <w:tcW w:w="2500" w:type="pct"/>
            <w:vAlign w:val="center"/>
          </w:tcPr>
          <w:p w14:paraId="037792DF" w14:textId="6A1C2782" w:rsidR="32EC1B28" w:rsidRPr="009449DC" w:rsidRDefault="4F4318CE" w:rsidP="4F4318CE">
            <w:pPr>
              <w:spacing w:after="0"/>
              <w:rPr>
                <w:rFonts w:eastAsia="Calibri" w:cs="Arial"/>
                <w:sz w:val="20"/>
                <w:szCs w:val="20"/>
              </w:rPr>
            </w:pPr>
            <w:r w:rsidRPr="009449DC">
              <w:rPr>
                <w:rFonts w:eastAsia="Calibri" w:cs="Arial"/>
                <w:sz w:val="20"/>
                <w:szCs w:val="20"/>
              </w:rPr>
              <w:t>Microgastrinae sp. BBKB-2</w:t>
            </w:r>
          </w:p>
        </w:tc>
        <w:tc>
          <w:tcPr>
            <w:tcW w:w="2500" w:type="pct"/>
            <w:vAlign w:val="center"/>
          </w:tcPr>
          <w:p w14:paraId="0EFBAA00" w14:textId="072A02A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1E81523A" w14:textId="77777777" w:rsidTr="005564FD">
        <w:trPr>
          <w:trHeight w:val="302"/>
        </w:trPr>
        <w:tc>
          <w:tcPr>
            <w:tcW w:w="2500" w:type="pct"/>
            <w:vAlign w:val="center"/>
          </w:tcPr>
          <w:p w14:paraId="2B58C45B" w14:textId="6253C380" w:rsidR="32EC1B28" w:rsidRPr="009449DC" w:rsidRDefault="4F4318CE" w:rsidP="4F4318CE">
            <w:pPr>
              <w:spacing w:after="0"/>
              <w:rPr>
                <w:rFonts w:eastAsia="Calibri" w:cs="Arial"/>
                <w:sz w:val="20"/>
                <w:szCs w:val="20"/>
              </w:rPr>
            </w:pPr>
            <w:r w:rsidRPr="009449DC">
              <w:rPr>
                <w:rFonts w:eastAsia="Calibri" w:cs="Arial"/>
                <w:sz w:val="20"/>
                <w:szCs w:val="20"/>
              </w:rPr>
              <w:t>Microgastrinae sp. BBKB-3</w:t>
            </w:r>
          </w:p>
        </w:tc>
        <w:tc>
          <w:tcPr>
            <w:tcW w:w="2500" w:type="pct"/>
            <w:vAlign w:val="center"/>
          </w:tcPr>
          <w:p w14:paraId="15D63B58" w14:textId="1E032A5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66DFBD9C" w14:textId="77777777" w:rsidTr="005564FD">
        <w:trPr>
          <w:trHeight w:val="302"/>
        </w:trPr>
        <w:tc>
          <w:tcPr>
            <w:tcW w:w="2500" w:type="pct"/>
            <w:vAlign w:val="center"/>
          </w:tcPr>
          <w:p w14:paraId="4F966982" w14:textId="5E25DE8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Microplitis</w:t>
            </w:r>
            <w:proofErr w:type="spellEnd"/>
            <w:r w:rsidRPr="009449DC">
              <w:rPr>
                <w:rFonts w:eastAsia="Calibri" w:cs="Arial"/>
                <w:sz w:val="20"/>
                <w:szCs w:val="20"/>
              </w:rPr>
              <w:t xml:space="preserve"> sp. BBKB-1</w:t>
            </w:r>
          </w:p>
        </w:tc>
        <w:tc>
          <w:tcPr>
            <w:tcW w:w="2500" w:type="pct"/>
            <w:vAlign w:val="center"/>
          </w:tcPr>
          <w:p w14:paraId="50FFCF09" w14:textId="676169A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6485D7EB" w14:textId="77777777" w:rsidTr="005564FD">
        <w:trPr>
          <w:trHeight w:val="302"/>
        </w:trPr>
        <w:tc>
          <w:tcPr>
            <w:tcW w:w="2500" w:type="pct"/>
            <w:vAlign w:val="center"/>
          </w:tcPr>
          <w:p w14:paraId="6A1763C9" w14:textId="7D93FC0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Microplitis</w:t>
            </w:r>
            <w:proofErr w:type="spellEnd"/>
            <w:r w:rsidRPr="009449DC">
              <w:rPr>
                <w:rFonts w:eastAsia="Calibri" w:cs="Arial"/>
                <w:sz w:val="20"/>
                <w:szCs w:val="20"/>
              </w:rPr>
              <w:t xml:space="preserve"> sp. BBKB-2</w:t>
            </w:r>
          </w:p>
        </w:tc>
        <w:tc>
          <w:tcPr>
            <w:tcW w:w="2500" w:type="pct"/>
            <w:vAlign w:val="center"/>
          </w:tcPr>
          <w:p w14:paraId="0DC0C007" w14:textId="4FAF48E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4C13D895" w14:textId="77777777" w:rsidTr="005564FD">
        <w:trPr>
          <w:trHeight w:val="302"/>
        </w:trPr>
        <w:tc>
          <w:tcPr>
            <w:tcW w:w="2500" w:type="pct"/>
            <w:vAlign w:val="center"/>
          </w:tcPr>
          <w:p w14:paraId="5DF7D100" w14:textId="26E20B7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Mutilidae</w:t>
            </w:r>
            <w:proofErr w:type="spellEnd"/>
            <w:r w:rsidRPr="009449DC">
              <w:rPr>
                <w:rFonts w:eastAsia="Calibri" w:cs="Arial"/>
                <w:sz w:val="20"/>
                <w:szCs w:val="20"/>
              </w:rPr>
              <w:t xml:space="preserve"> BBKB-1</w:t>
            </w:r>
          </w:p>
        </w:tc>
        <w:tc>
          <w:tcPr>
            <w:tcW w:w="2500" w:type="pct"/>
            <w:vAlign w:val="center"/>
          </w:tcPr>
          <w:p w14:paraId="7E53DA12" w14:textId="13C9140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5D4D9F52" w14:textId="77777777" w:rsidTr="005564FD">
        <w:trPr>
          <w:trHeight w:val="302"/>
        </w:trPr>
        <w:tc>
          <w:tcPr>
            <w:tcW w:w="2500" w:type="pct"/>
            <w:vAlign w:val="center"/>
          </w:tcPr>
          <w:p w14:paraId="031466E5" w14:textId="0A8B94F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Mutilidae</w:t>
            </w:r>
            <w:proofErr w:type="spellEnd"/>
            <w:r w:rsidRPr="009449DC">
              <w:rPr>
                <w:rFonts w:eastAsia="Calibri" w:cs="Arial"/>
                <w:sz w:val="20"/>
                <w:szCs w:val="20"/>
              </w:rPr>
              <w:t xml:space="preserve"> BBKB-2</w:t>
            </w:r>
          </w:p>
        </w:tc>
        <w:tc>
          <w:tcPr>
            <w:tcW w:w="2500" w:type="pct"/>
            <w:vAlign w:val="center"/>
          </w:tcPr>
          <w:p w14:paraId="67E84816" w14:textId="4A1D5EC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5B99EB62" w14:textId="77777777" w:rsidTr="005564FD">
        <w:trPr>
          <w:trHeight w:val="302"/>
        </w:trPr>
        <w:tc>
          <w:tcPr>
            <w:tcW w:w="2500" w:type="pct"/>
            <w:vAlign w:val="center"/>
          </w:tcPr>
          <w:p w14:paraId="5EB67A57" w14:textId="77FF7D3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Mutilidae</w:t>
            </w:r>
            <w:proofErr w:type="spellEnd"/>
            <w:r w:rsidRPr="009449DC">
              <w:rPr>
                <w:rFonts w:eastAsia="Calibri" w:cs="Arial"/>
                <w:sz w:val="20"/>
                <w:szCs w:val="20"/>
              </w:rPr>
              <w:t xml:space="preserve"> BBKB-3</w:t>
            </w:r>
          </w:p>
        </w:tc>
        <w:tc>
          <w:tcPr>
            <w:tcW w:w="2500" w:type="pct"/>
            <w:vAlign w:val="center"/>
          </w:tcPr>
          <w:p w14:paraId="4C026B1C" w14:textId="2FCED9F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2F9D7CB2" w14:textId="77777777" w:rsidTr="005564FD">
        <w:trPr>
          <w:trHeight w:val="302"/>
        </w:trPr>
        <w:tc>
          <w:tcPr>
            <w:tcW w:w="2500" w:type="pct"/>
            <w:vAlign w:val="center"/>
          </w:tcPr>
          <w:p w14:paraId="16DA3438" w14:textId="72863E0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Mutilidae</w:t>
            </w:r>
            <w:proofErr w:type="spellEnd"/>
            <w:r w:rsidRPr="009449DC">
              <w:rPr>
                <w:rFonts w:eastAsia="Calibri" w:cs="Arial"/>
                <w:sz w:val="20"/>
                <w:szCs w:val="20"/>
              </w:rPr>
              <w:t xml:space="preserve"> BBKB-4</w:t>
            </w:r>
          </w:p>
        </w:tc>
        <w:tc>
          <w:tcPr>
            <w:tcW w:w="2500" w:type="pct"/>
            <w:vAlign w:val="center"/>
          </w:tcPr>
          <w:p w14:paraId="574904C1" w14:textId="00D1B6E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4513DF4E" w14:textId="77777777" w:rsidTr="005564FD">
        <w:trPr>
          <w:trHeight w:val="302"/>
        </w:trPr>
        <w:tc>
          <w:tcPr>
            <w:tcW w:w="2500" w:type="pct"/>
            <w:vAlign w:val="center"/>
          </w:tcPr>
          <w:p w14:paraId="5BC5E115" w14:textId="40FFF47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Mutilidae</w:t>
            </w:r>
            <w:proofErr w:type="spellEnd"/>
            <w:r w:rsidRPr="009449DC">
              <w:rPr>
                <w:rFonts w:eastAsia="Calibri" w:cs="Arial"/>
                <w:sz w:val="20"/>
                <w:szCs w:val="20"/>
              </w:rPr>
              <w:t xml:space="preserve"> BBKB-5</w:t>
            </w:r>
          </w:p>
        </w:tc>
        <w:tc>
          <w:tcPr>
            <w:tcW w:w="2500" w:type="pct"/>
            <w:vAlign w:val="center"/>
          </w:tcPr>
          <w:p w14:paraId="2133B87D" w14:textId="270CE10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32777BAF" w14:textId="77777777" w:rsidTr="005564FD">
        <w:trPr>
          <w:trHeight w:val="302"/>
        </w:trPr>
        <w:tc>
          <w:tcPr>
            <w:tcW w:w="2500" w:type="pct"/>
            <w:vAlign w:val="center"/>
          </w:tcPr>
          <w:p w14:paraId="6D8C410C" w14:textId="1C4D311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Mutilidae</w:t>
            </w:r>
            <w:proofErr w:type="spellEnd"/>
            <w:r w:rsidRPr="009449DC">
              <w:rPr>
                <w:rFonts w:eastAsia="Calibri" w:cs="Arial"/>
                <w:sz w:val="20"/>
                <w:szCs w:val="20"/>
              </w:rPr>
              <w:t xml:space="preserve"> BBKB-6</w:t>
            </w:r>
          </w:p>
        </w:tc>
        <w:tc>
          <w:tcPr>
            <w:tcW w:w="2500" w:type="pct"/>
            <w:vAlign w:val="center"/>
          </w:tcPr>
          <w:p w14:paraId="2D2C6123" w14:textId="0F75742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51ACA885" w14:textId="77777777" w:rsidTr="005564FD">
        <w:trPr>
          <w:trHeight w:val="302"/>
        </w:trPr>
        <w:tc>
          <w:tcPr>
            <w:tcW w:w="2500" w:type="pct"/>
            <w:vAlign w:val="center"/>
          </w:tcPr>
          <w:p w14:paraId="6F2D4AA1" w14:textId="120080C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Mutilidae</w:t>
            </w:r>
            <w:proofErr w:type="spellEnd"/>
            <w:r w:rsidRPr="009449DC">
              <w:rPr>
                <w:rFonts w:eastAsia="Calibri" w:cs="Arial"/>
                <w:sz w:val="20"/>
                <w:szCs w:val="20"/>
              </w:rPr>
              <w:t xml:space="preserve"> BBKB-7</w:t>
            </w:r>
          </w:p>
        </w:tc>
        <w:tc>
          <w:tcPr>
            <w:tcW w:w="2500" w:type="pct"/>
            <w:vAlign w:val="center"/>
          </w:tcPr>
          <w:p w14:paraId="79F8B354" w14:textId="647A55D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3476943C" w14:textId="77777777" w:rsidTr="005564FD">
        <w:trPr>
          <w:trHeight w:val="302"/>
        </w:trPr>
        <w:tc>
          <w:tcPr>
            <w:tcW w:w="2500" w:type="pct"/>
            <w:vAlign w:val="center"/>
          </w:tcPr>
          <w:p w14:paraId="528BC039" w14:textId="295FD2C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Mymaridae</w:t>
            </w:r>
            <w:proofErr w:type="spellEnd"/>
            <w:r w:rsidRPr="009449DC">
              <w:rPr>
                <w:rFonts w:eastAsia="Calibri" w:cs="Arial"/>
                <w:sz w:val="20"/>
                <w:szCs w:val="20"/>
              </w:rPr>
              <w:t xml:space="preserve"> sp. BBKB-1</w:t>
            </w:r>
          </w:p>
        </w:tc>
        <w:tc>
          <w:tcPr>
            <w:tcW w:w="2500" w:type="pct"/>
            <w:vAlign w:val="center"/>
          </w:tcPr>
          <w:p w14:paraId="756E7A1B" w14:textId="153EF3F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788C0F2" w14:textId="77777777" w:rsidTr="005564FD">
        <w:trPr>
          <w:trHeight w:val="302"/>
        </w:trPr>
        <w:tc>
          <w:tcPr>
            <w:tcW w:w="2500" w:type="pct"/>
            <w:vAlign w:val="center"/>
          </w:tcPr>
          <w:p w14:paraId="2942F9AE" w14:textId="790F986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Mymaridae</w:t>
            </w:r>
            <w:proofErr w:type="spellEnd"/>
            <w:r w:rsidRPr="009449DC">
              <w:rPr>
                <w:rFonts w:eastAsia="Calibri" w:cs="Arial"/>
                <w:sz w:val="20"/>
                <w:szCs w:val="20"/>
              </w:rPr>
              <w:t xml:space="preserve"> sp. BBKB-10</w:t>
            </w:r>
          </w:p>
        </w:tc>
        <w:tc>
          <w:tcPr>
            <w:tcW w:w="2500" w:type="pct"/>
            <w:vAlign w:val="center"/>
          </w:tcPr>
          <w:p w14:paraId="3A325512" w14:textId="178185F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DCEC4C9" w14:textId="77777777" w:rsidTr="005564FD">
        <w:trPr>
          <w:trHeight w:val="302"/>
        </w:trPr>
        <w:tc>
          <w:tcPr>
            <w:tcW w:w="2500" w:type="pct"/>
            <w:vAlign w:val="center"/>
          </w:tcPr>
          <w:p w14:paraId="39B150AF" w14:textId="7818398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Mymaridae</w:t>
            </w:r>
            <w:proofErr w:type="spellEnd"/>
            <w:r w:rsidRPr="009449DC">
              <w:rPr>
                <w:rFonts w:eastAsia="Calibri" w:cs="Arial"/>
                <w:sz w:val="20"/>
                <w:szCs w:val="20"/>
              </w:rPr>
              <w:t xml:space="preserve"> sp. BBKB-11</w:t>
            </w:r>
          </w:p>
        </w:tc>
        <w:tc>
          <w:tcPr>
            <w:tcW w:w="2500" w:type="pct"/>
            <w:vAlign w:val="center"/>
          </w:tcPr>
          <w:p w14:paraId="3F4A4A7A" w14:textId="2A337EA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347E67A" w14:textId="77777777" w:rsidTr="005564FD">
        <w:trPr>
          <w:trHeight w:val="302"/>
        </w:trPr>
        <w:tc>
          <w:tcPr>
            <w:tcW w:w="2500" w:type="pct"/>
            <w:vAlign w:val="center"/>
          </w:tcPr>
          <w:p w14:paraId="1720ECAE" w14:textId="25048EF0"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Mymaridae</w:t>
            </w:r>
            <w:proofErr w:type="spellEnd"/>
            <w:r w:rsidRPr="009449DC">
              <w:rPr>
                <w:rFonts w:eastAsia="Calibri" w:cs="Arial"/>
                <w:sz w:val="20"/>
                <w:szCs w:val="20"/>
              </w:rPr>
              <w:t xml:space="preserve"> sp. BBKB-12</w:t>
            </w:r>
          </w:p>
        </w:tc>
        <w:tc>
          <w:tcPr>
            <w:tcW w:w="2500" w:type="pct"/>
            <w:vAlign w:val="center"/>
          </w:tcPr>
          <w:p w14:paraId="1ED85367" w14:textId="51D5995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A99024F" w14:textId="77777777" w:rsidTr="005564FD">
        <w:trPr>
          <w:trHeight w:val="302"/>
        </w:trPr>
        <w:tc>
          <w:tcPr>
            <w:tcW w:w="2500" w:type="pct"/>
            <w:vAlign w:val="center"/>
          </w:tcPr>
          <w:p w14:paraId="058F1FE5" w14:textId="4EBFB6A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Mymaridae</w:t>
            </w:r>
            <w:proofErr w:type="spellEnd"/>
            <w:r w:rsidRPr="009449DC">
              <w:rPr>
                <w:rFonts w:eastAsia="Calibri" w:cs="Arial"/>
                <w:sz w:val="20"/>
                <w:szCs w:val="20"/>
              </w:rPr>
              <w:t xml:space="preserve"> sp. BBKB-2</w:t>
            </w:r>
          </w:p>
        </w:tc>
        <w:tc>
          <w:tcPr>
            <w:tcW w:w="2500" w:type="pct"/>
            <w:vAlign w:val="center"/>
          </w:tcPr>
          <w:p w14:paraId="22D79334" w14:textId="36E368F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4E8EFF5" w14:textId="77777777" w:rsidTr="005564FD">
        <w:trPr>
          <w:trHeight w:val="302"/>
        </w:trPr>
        <w:tc>
          <w:tcPr>
            <w:tcW w:w="2500" w:type="pct"/>
            <w:vAlign w:val="center"/>
          </w:tcPr>
          <w:p w14:paraId="29E34CE1" w14:textId="354240A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Mymaridae</w:t>
            </w:r>
            <w:proofErr w:type="spellEnd"/>
            <w:r w:rsidRPr="009449DC">
              <w:rPr>
                <w:rFonts w:eastAsia="Calibri" w:cs="Arial"/>
                <w:sz w:val="20"/>
                <w:szCs w:val="20"/>
              </w:rPr>
              <w:t xml:space="preserve"> sp. BBKB-3</w:t>
            </w:r>
          </w:p>
        </w:tc>
        <w:tc>
          <w:tcPr>
            <w:tcW w:w="2500" w:type="pct"/>
            <w:vAlign w:val="center"/>
          </w:tcPr>
          <w:p w14:paraId="30E3D084" w14:textId="4A58342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90324A9" w14:textId="77777777" w:rsidTr="005564FD">
        <w:trPr>
          <w:trHeight w:val="302"/>
        </w:trPr>
        <w:tc>
          <w:tcPr>
            <w:tcW w:w="2500" w:type="pct"/>
            <w:vAlign w:val="center"/>
          </w:tcPr>
          <w:p w14:paraId="55F8C76B" w14:textId="16FB6EC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Mymaridae</w:t>
            </w:r>
            <w:proofErr w:type="spellEnd"/>
            <w:r w:rsidRPr="009449DC">
              <w:rPr>
                <w:rFonts w:eastAsia="Calibri" w:cs="Arial"/>
                <w:sz w:val="20"/>
                <w:szCs w:val="20"/>
              </w:rPr>
              <w:t xml:space="preserve"> sp. BBKB-4</w:t>
            </w:r>
          </w:p>
        </w:tc>
        <w:tc>
          <w:tcPr>
            <w:tcW w:w="2500" w:type="pct"/>
            <w:vAlign w:val="center"/>
          </w:tcPr>
          <w:p w14:paraId="25660BD0" w14:textId="34A38A3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677E845D" w14:textId="77777777" w:rsidTr="005564FD">
        <w:trPr>
          <w:trHeight w:val="302"/>
        </w:trPr>
        <w:tc>
          <w:tcPr>
            <w:tcW w:w="2500" w:type="pct"/>
            <w:vAlign w:val="center"/>
          </w:tcPr>
          <w:p w14:paraId="2C14193B" w14:textId="25CE4B5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Mymaridae</w:t>
            </w:r>
            <w:proofErr w:type="spellEnd"/>
            <w:r w:rsidRPr="009449DC">
              <w:rPr>
                <w:rFonts w:eastAsia="Calibri" w:cs="Arial"/>
                <w:sz w:val="20"/>
                <w:szCs w:val="20"/>
              </w:rPr>
              <w:t xml:space="preserve"> sp. BBKB-5</w:t>
            </w:r>
          </w:p>
        </w:tc>
        <w:tc>
          <w:tcPr>
            <w:tcW w:w="2500" w:type="pct"/>
            <w:vAlign w:val="center"/>
          </w:tcPr>
          <w:p w14:paraId="4E6EBFE7" w14:textId="70AFFC9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A218330" w14:textId="77777777" w:rsidTr="005564FD">
        <w:trPr>
          <w:trHeight w:val="302"/>
        </w:trPr>
        <w:tc>
          <w:tcPr>
            <w:tcW w:w="2500" w:type="pct"/>
            <w:vAlign w:val="center"/>
          </w:tcPr>
          <w:p w14:paraId="5D1E93AA" w14:textId="7BFFCD9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Mymaridae</w:t>
            </w:r>
            <w:proofErr w:type="spellEnd"/>
            <w:r w:rsidRPr="009449DC">
              <w:rPr>
                <w:rFonts w:eastAsia="Calibri" w:cs="Arial"/>
                <w:sz w:val="20"/>
                <w:szCs w:val="20"/>
              </w:rPr>
              <w:t xml:space="preserve"> sp. BBKB-6</w:t>
            </w:r>
          </w:p>
        </w:tc>
        <w:tc>
          <w:tcPr>
            <w:tcW w:w="2500" w:type="pct"/>
            <w:vAlign w:val="center"/>
          </w:tcPr>
          <w:p w14:paraId="182704AD" w14:textId="5174A94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391440F" w14:textId="77777777" w:rsidTr="005564FD">
        <w:trPr>
          <w:trHeight w:val="302"/>
        </w:trPr>
        <w:tc>
          <w:tcPr>
            <w:tcW w:w="2500" w:type="pct"/>
            <w:vAlign w:val="center"/>
          </w:tcPr>
          <w:p w14:paraId="3C8EE92A" w14:textId="411AD9A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Mymaridae</w:t>
            </w:r>
            <w:proofErr w:type="spellEnd"/>
            <w:r w:rsidRPr="009449DC">
              <w:rPr>
                <w:rFonts w:eastAsia="Calibri" w:cs="Arial"/>
                <w:sz w:val="20"/>
                <w:szCs w:val="20"/>
              </w:rPr>
              <w:t xml:space="preserve"> sp. BBKB-7</w:t>
            </w:r>
          </w:p>
        </w:tc>
        <w:tc>
          <w:tcPr>
            <w:tcW w:w="2500" w:type="pct"/>
            <w:vAlign w:val="center"/>
          </w:tcPr>
          <w:p w14:paraId="129ACC67" w14:textId="4E515FE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1811A8E" w14:textId="77777777" w:rsidTr="005564FD">
        <w:trPr>
          <w:trHeight w:val="302"/>
        </w:trPr>
        <w:tc>
          <w:tcPr>
            <w:tcW w:w="2500" w:type="pct"/>
            <w:vAlign w:val="center"/>
          </w:tcPr>
          <w:p w14:paraId="3675C812" w14:textId="5A2886D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Mymaridae</w:t>
            </w:r>
            <w:proofErr w:type="spellEnd"/>
            <w:r w:rsidRPr="009449DC">
              <w:rPr>
                <w:rFonts w:eastAsia="Calibri" w:cs="Arial"/>
                <w:sz w:val="20"/>
                <w:szCs w:val="20"/>
              </w:rPr>
              <w:t xml:space="preserve"> sp. BBKB-8</w:t>
            </w:r>
          </w:p>
        </w:tc>
        <w:tc>
          <w:tcPr>
            <w:tcW w:w="2500" w:type="pct"/>
            <w:vAlign w:val="center"/>
          </w:tcPr>
          <w:p w14:paraId="15ED022B" w14:textId="3A66CE1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652A018D" w14:textId="77777777" w:rsidTr="005564FD">
        <w:trPr>
          <w:trHeight w:val="302"/>
        </w:trPr>
        <w:tc>
          <w:tcPr>
            <w:tcW w:w="2500" w:type="pct"/>
            <w:vAlign w:val="center"/>
          </w:tcPr>
          <w:p w14:paraId="319554BC" w14:textId="625A768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Mymaridae</w:t>
            </w:r>
            <w:proofErr w:type="spellEnd"/>
            <w:r w:rsidRPr="009449DC">
              <w:rPr>
                <w:rFonts w:eastAsia="Calibri" w:cs="Arial"/>
                <w:sz w:val="20"/>
                <w:szCs w:val="20"/>
              </w:rPr>
              <w:t xml:space="preserve"> sp. BBKB-9</w:t>
            </w:r>
          </w:p>
        </w:tc>
        <w:tc>
          <w:tcPr>
            <w:tcW w:w="2500" w:type="pct"/>
            <w:vAlign w:val="center"/>
          </w:tcPr>
          <w:p w14:paraId="7E029C27" w14:textId="2DC03F0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3ACF00A" w14:textId="77777777" w:rsidTr="005564FD">
        <w:trPr>
          <w:trHeight w:val="302"/>
        </w:trPr>
        <w:tc>
          <w:tcPr>
            <w:tcW w:w="2500" w:type="pct"/>
            <w:vAlign w:val="center"/>
          </w:tcPr>
          <w:p w14:paraId="257F9D9E" w14:textId="1970917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lastRenderedPageBreak/>
              <w:t>Netelia</w:t>
            </w:r>
            <w:proofErr w:type="spellEnd"/>
            <w:r w:rsidRPr="009449DC">
              <w:rPr>
                <w:rFonts w:eastAsia="Calibri" w:cs="Arial"/>
                <w:sz w:val="20"/>
                <w:szCs w:val="20"/>
              </w:rPr>
              <w:t xml:space="preserve"> sp. BBKB-1</w:t>
            </w:r>
          </w:p>
        </w:tc>
        <w:tc>
          <w:tcPr>
            <w:tcW w:w="2500" w:type="pct"/>
            <w:vAlign w:val="center"/>
          </w:tcPr>
          <w:p w14:paraId="5B6B6B33" w14:textId="159DC2F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504876BC" w14:textId="77777777" w:rsidTr="005564FD">
        <w:trPr>
          <w:trHeight w:val="302"/>
        </w:trPr>
        <w:tc>
          <w:tcPr>
            <w:tcW w:w="2500" w:type="pct"/>
            <w:vAlign w:val="center"/>
          </w:tcPr>
          <w:p w14:paraId="55CBB1EE" w14:textId="17B833D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Netelia</w:t>
            </w:r>
            <w:proofErr w:type="spellEnd"/>
            <w:r w:rsidRPr="009449DC">
              <w:rPr>
                <w:rFonts w:eastAsia="Calibri" w:cs="Arial"/>
                <w:sz w:val="20"/>
                <w:szCs w:val="20"/>
              </w:rPr>
              <w:t xml:space="preserve"> sp. BBKB-2</w:t>
            </w:r>
          </w:p>
        </w:tc>
        <w:tc>
          <w:tcPr>
            <w:tcW w:w="2500" w:type="pct"/>
            <w:vAlign w:val="center"/>
          </w:tcPr>
          <w:p w14:paraId="7B384ED2" w14:textId="102BD6D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26AC9C2A" w14:textId="77777777" w:rsidTr="005564FD">
        <w:trPr>
          <w:trHeight w:val="302"/>
        </w:trPr>
        <w:tc>
          <w:tcPr>
            <w:tcW w:w="2500" w:type="pct"/>
            <w:vAlign w:val="center"/>
          </w:tcPr>
          <w:p w14:paraId="13E2ABF2" w14:textId="38C5D5F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Netelia</w:t>
            </w:r>
            <w:proofErr w:type="spellEnd"/>
            <w:r w:rsidRPr="009449DC">
              <w:rPr>
                <w:rFonts w:eastAsia="Calibri" w:cs="Arial"/>
                <w:sz w:val="20"/>
                <w:szCs w:val="20"/>
              </w:rPr>
              <w:t xml:space="preserve"> sp. BBKB-3</w:t>
            </w:r>
          </w:p>
        </w:tc>
        <w:tc>
          <w:tcPr>
            <w:tcW w:w="2500" w:type="pct"/>
            <w:vAlign w:val="center"/>
          </w:tcPr>
          <w:p w14:paraId="57C83728" w14:textId="102CB7C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2B0A529F" w14:textId="77777777" w:rsidTr="005564FD">
        <w:trPr>
          <w:trHeight w:val="302"/>
        </w:trPr>
        <w:tc>
          <w:tcPr>
            <w:tcW w:w="2500" w:type="pct"/>
            <w:vAlign w:val="center"/>
          </w:tcPr>
          <w:p w14:paraId="24BC31F8" w14:textId="0B4B44D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Netelia</w:t>
            </w:r>
            <w:proofErr w:type="spellEnd"/>
            <w:r w:rsidRPr="009449DC">
              <w:rPr>
                <w:rFonts w:eastAsia="Calibri" w:cs="Arial"/>
                <w:sz w:val="20"/>
                <w:szCs w:val="20"/>
              </w:rPr>
              <w:t xml:space="preserve"> sp. BBKB-4</w:t>
            </w:r>
          </w:p>
        </w:tc>
        <w:tc>
          <w:tcPr>
            <w:tcW w:w="2500" w:type="pct"/>
            <w:vAlign w:val="center"/>
          </w:tcPr>
          <w:p w14:paraId="019068A8" w14:textId="553A97E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19161B7E" w14:textId="77777777" w:rsidTr="005564FD">
        <w:trPr>
          <w:trHeight w:val="302"/>
        </w:trPr>
        <w:tc>
          <w:tcPr>
            <w:tcW w:w="2500" w:type="pct"/>
            <w:vAlign w:val="center"/>
          </w:tcPr>
          <w:p w14:paraId="2EDEC310" w14:textId="7F09395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Opiinae</w:t>
            </w:r>
            <w:proofErr w:type="spellEnd"/>
            <w:r w:rsidRPr="009449DC">
              <w:rPr>
                <w:rFonts w:eastAsia="Calibri" w:cs="Arial"/>
                <w:sz w:val="20"/>
                <w:szCs w:val="20"/>
              </w:rPr>
              <w:t xml:space="preserve"> sp. BBKB-1</w:t>
            </w:r>
          </w:p>
        </w:tc>
        <w:tc>
          <w:tcPr>
            <w:tcW w:w="2500" w:type="pct"/>
            <w:vAlign w:val="center"/>
          </w:tcPr>
          <w:p w14:paraId="7EC30F05" w14:textId="1FDAFB8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7D2A4116" w14:textId="77777777" w:rsidTr="005564FD">
        <w:trPr>
          <w:trHeight w:val="302"/>
        </w:trPr>
        <w:tc>
          <w:tcPr>
            <w:tcW w:w="2500" w:type="pct"/>
            <w:vAlign w:val="center"/>
          </w:tcPr>
          <w:p w14:paraId="6FC96119" w14:textId="09C811B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Opiinae</w:t>
            </w:r>
            <w:proofErr w:type="spellEnd"/>
            <w:r w:rsidRPr="009449DC">
              <w:rPr>
                <w:rFonts w:eastAsia="Calibri" w:cs="Arial"/>
                <w:sz w:val="20"/>
                <w:szCs w:val="20"/>
              </w:rPr>
              <w:t xml:space="preserve"> sp. BBKB-2</w:t>
            </w:r>
          </w:p>
        </w:tc>
        <w:tc>
          <w:tcPr>
            <w:tcW w:w="2500" w:type="pct"/>
            <w:vAlign w:val="center"/>
          </w:tcPr>
          <w:p w14:paraId="0417AF32" w14:textId="2B8DA7A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5A968C2E" w14:textId="77777777" w:rsidTr="005564FD">
        <w:trPr>
          <w:trHeight w:val="302"/>
        </w:trPr>
        <w:tc>
          <w:tcPr>
            <w:tcW w:w="2500" w:type="pct"/>
            <w:vAlign w:val="center"/>
          </w:tcPr>
          <w:p w14:paraId="3A530844" w14:textId="11915000"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Opius</w:t>
            </w:r>
            <w:proofErr w:type="spellEnd"/>
            <w:r w:rsidRPr="009449DC">
              <w:rPr>
                <w:rFonts w:eastAsia="Calibri" w:cs="Arial"/>
                <w:sz w:val="20"/>
                <w:szCs w:val="20"/>
              </w:rPr>
              <w:t xml:space="preserve"> sp. BBKB-1</w:t>
            </w:r>
          </w:p>
        </w:tc>
        <w:tc>
          <w:tcPr>
            <w:tcW w:w="2500" w:type="pct"/>
            <w:vAlign w:val="center"/>
          </w:tcPr>
          <w:p w14:paraId="3634B4EA" w14:textId="763DF81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2C87F6F5" w14:textId="77777777" w:rsidTr="005564FD">
        <w:trPr>
          <w:trHeight w:val="302"/>
        </w:trPr>
        <w:tc>
          <w:tcPr>
            <w:tcW w:w="2500" w:type="pct"/>
            <w:vAlign w:val="center"/>
          </w:tcPr>
          <w:p w14:paraId="339DC7CE" w14:textId="0B0D64C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Opius</w:t>
            </w:r>
            <w:proofErr w:type="spellEnd"/>
            <w:r w:rsidRPr="009449DC">
              <w:rPr>
                <w:rFonts w:eastAsia="Calibri" w:cs="Arial"/>
                <w:sz w:val="20"/>
                <w:szCs w:val="20"/>
              </w:rPr>
              <w:t xml:space="preserve"> sp. BBKB-2</w:t>
            </w:r>
          </w:p>
        </w:tc>
        <w:tc>
          <w:tcPr>
            <w:tcW w:w="2500" w:type="pct"/>
            <w:vAlign w:val="center"/>
          </w:tcPr>
          <w:p w14:paraId="3AAF0B01" w14:textId="0E78E09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6151EF3A" w14:textId="77777777" w:rsidTr="005564FD">
        <w:trPr>
          <w:trHeight w:val="302"/>
        </w:trPr>
        <w:tc>
          <w:tcPr>
            <w:tcW w:w="2500" w:type="pct"/>
            <w:vAlign w:val="center"/>
          </w:tcPr>
          <w:p w14:paraId="6CC9BE40" w14:textId="083491F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Opius</w:t>
            </w:r>
            <w:proofErr w:type="spellEnd"/>
            <w:r w:rsidRPr="009449DC">
              <w:rPr>
                <w:rFonts w:eastAsia="Calibri" w:cs="Arial"/>
                <w:sz w:val="20"/>
                <w:szCs w:val="20"/>
              </w:rPr>
              <w:t xml:space="preserve"> sp. BBKB-3</w:t>
            </w:r>
          </w:p>
        </w:tc>
        <w:tc>
          <w:tcPr>
            <w:tcW w:w="2500" w:type="pct"/>
            <w:vAlign w:val="center"/>
          </w:tcPr>
          <w:p w14:paraId="05F254EA" w14:textId="6688F9C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37E061E3" w14:textId="77777777" w:rsidTr="005564FD">
        <w:trPr>
          <w:trHeight w:val="302"/>
        </w:trPr>
        <w:tc>
          <w:tcPr>
            <w:tcW w:w="2500" w:type="pct"/>
            <w:vAlign w:val="center"/>
          </w:tcPr>
          <w:p w14:paraId="02B99CF3" w14:textId="2378A1C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Orgilinae</w:t>
            </w:r>
            <w:proofErr w:type="spellEnd"/>
            <w:r w:rsidRPr="009449DC">
              <w:rPr>
                <w:rFonts w:eastAsia="Calibri" w:cs="Arial"/>
                <w:sz w:val="20"/>
                <w:szCs w:val="20"/>
              </w:rPr>
              <w:t xml:space="preserve"> sp. BBKB-1</w:t>
            </w:r>
          </w:p>
        </w:tc>
        <w:tc>
          <w:tcPr>
            <w:tcW w:w="2500" w:type="pct"/>
            <w:vAlign w:val="center"/>
          </w:tcPr>
          <w:p w14:paraId="63D9FCAB" w14:textId="1B32043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4BE2A5DC" w14:textId="77777777" w:rsidTr="005564FD">
        <w:trPr>
          <w:trHeight w:val="302"/>
        </w:trPr>
        <w:tc>
          <w:tcPr>
            <w:tcW w:w="2500" w:type="pct"/>
            <w:vAlign w:val="center"/>
          </w:tcPr>
          <w:p w14:paraId="4BE9D21D" w14:textId="5FDB4A8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Orthocentrinae</w:t>
            </w:r>
            <w:proofErr w:type="spellEnd"/>
            <w:r w:rsidRPr="009449DC">
              <w:rPr>
                <w:rFonts w:eastAsia="Calibri" w:cs="Arial"/>
                <w:sz w:val="20"/>
                <w:szCs w:val="20"/>
              </w:rPr>
              <w:t xml:space="preserve"> sp. BBKB-2</w:t>
            </w:r>
          </w:p>
        </w:tc>
        <w:tc>
          <w:tcPr>
            <w:tcW w:w="2500" w:type="pct"/>
            <w:vAlign w:val="center"/>
          </w:tcPr>
          <w:p w14:paraId="1D70D99A" w14:textId="0A886F6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0DA95AD7" w14:textId="77777777" w:rsidTr="005564FD">
        <w:trPr>
          <w:trHeight w:val="302"/>
        </w:trPr>
        <w:tc>
          <w:tcPr>
            <w:tcW w:w="2500" w:type="pct"/>
            <w:vAlign w:val="center"/>
          </w:tcPr>
          <w:p w14:paraId="6FF283BE" w14:textId="3F6BD0F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Orthocentrus</w:t>
            </w:r>
            <w:proofErr w:type="spellEnd"/>
            <w:r w:rsidRPr="009449DC">
              <w:rPr>
                <w:rFonts w:eastAsia="Calibri" w:cs="Arial"/>
                <w:sz w:val="20"/>
                <w:szCs w:val="20"/>
              </w:rPr>
              <w:t xml:space="preserve"> sp. BBKB-1</w:t>
            </w:r>
          </w:p>
        </w:tc>
        <w:tc>
          <w:tcPr>
            <w:tcW w:w="2500" w:type="pct"/>
            <w:vAlign w:val="center"/>
          </w:tcPr>
          <w:p w14:paraId="552AADB5" w14:textId="6F2FA96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2B9CA5E0" w14:textId="77777777" w:rsidTr="005564FD">
        <w:trPr>
          <w:trHeight w:val="302"/>
        </w:trPr>
        <w:tc>
          <w:tcPr>
            <w:tcW w:w="2500" w:type="pct"/>
            <w:vAlign w:val="center"/>
          </w:tcPr>
          <w:p w14:paraId="3FA2EECD" w14:textId="1E21A98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Oxyserphus</w:t>
            </w:r>
            <w:proofErr w:type="spellEnd"/>
            <w:r w:rsidRPr="009449DC">
              <w:rPr>
                <w:rFonts w:eastAsia="Calibri" w:cs="Arial"/>
                <w:sz w:val="20"/>
                <w:szCs w:val="20"/>
              </w:rPr>
              <w:t xml:space="preserve"> BBKB-1</w:t>
            </w:r>
          </w:p>
        </w:tc>
        <w:tc>
          <w:tcPr>
            <w:tcW w:w="2500" w:type="pct"/>
            <w:vAlign w:val="center"/>
          </w:tcPr>
          <w:p w14:paraId="25707991" w14:textId="62FD79A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4D740250" w14:textId="77777777" w:rsidTr="005564FD">
        <w:trPr>
          <w:trHeight w:val="302"/>
        </w:trPr>
        <w:tc>
          <w:tcPr>
            <w:tcW w:w="2500" w:type="pct"/>
            <w:vAlign w:val="center"/>
          </w:tcPr>
          <w:p w14:paraId="09FDE9F4" w14:textId="457FBAD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Paraphylax</w:t>
            </w:r>
            <w:proofErr w:type="spellEnd"/>
            <w:r w:rsidRPr="009449DC">
              <w:rPr>
                <w:rFonts w:eastAsia="Calibri" w:cs="Arial"/>
                <w:sz w:val="20"/>
                <w:szCs w:val="20"/>
              </w:rPr>
              <w:t xml:space="preserve"> BBKB-1</w:t>
            </w:r>
          </w:p>
        </w:tc>
        <w:tc>
          <w:tcPr>
            <w:tcW w:w="2500" w:type="pct"/>
            <w:vAlign w:val="center"/>
          </w:tcPr>
          <w:p w14:paraId="4FF395A7" w14:textId="543101A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16C30D1D" w14:textId="77777777" w:rsidTr="005564FD">
        <w:trPr>
          <w:trHeight w:val="302"/>
        </w:trPr>
        <w:tc>
          <w:tcPr>
            <w:tcW w:w="2500" w:type="pct"/>
            <w:vAlign w:val="center"/>
          </w:tcPr>
          <w:p w14:paraId="429C1806" w14:textId="1CA882E0"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Paraphylax</w:t>
            </w:r>
            <w:proofErr w:type="spellEnd"/>
            <w:r w:rsidRPr="009449DC">
              <w:rPr>
                <w:rFonts w:eastAsia="Calibri" w:cs="Arial"/>
                <w:sz w:val="20"/>
                <w:szCs w:val="20"/>
              </w:rPr>
              <w:t xml:space="preserve"> sp. BBKB-1</w:t>
            </w:r>
          </w:p>
        </w:tc>
        <w:tc>
          <w:tcPr>
            <w:tcW w:w="2500" w:type="pct"/>
            <w:vAlign w:val="center"/>
          </w:tcPr>
          <w:p w14:paraId="7978D71E" w14:textId="0EB047C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7383138D" w14:textId="77777777" w:rsidTr="005564FD">
        <w:trPr>
          <w:trHeight w:val="302"/>
        </w:trPr>
        <w:tc>
          <w:tcPr>
            <w:tcW w:w="2500" w:type="pct"/>
            <w:vAlign w:val="center"/>
          </w:tcPr>
          <w:p w14:paraId="2BF3F5EC" w14:textId="68B9DB0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Paraphylax</w:t>
            </w:r>
            <w:proofErr w:type="spellEnd"/>
            <w:r w:rsidRPr="009449DC">
              <w:rPr>
                <w:rFonts w:eastAsia="Calibri" w:cs="Arial"/>
                <w:sz w:val="20"/>
                <w:szCs w:val="20"/>
              </w:rPr>
              <w:t xml:space="preserve"> sp. BBKB-2</w:t>
            </w:r>
          </w:p>
        </w:tc>
        <w:tc>
          <w:tcPr>
            <w:tcW w:w="2500" w:type="pct"/>
            <w:vAlign w:val="center"/>
          </w:tcPr>
          <w:p w14:paraId="78817332" w14:textId="11FA961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6B303A8F" w14:textId="77777777" w:rsidTr="005564FD">
        <w:trPr>
          <w:trHeight w:val="302"/>
        </w:trPr>
        <w:tc>
          <w:tcPr>
            <w:tcW w:w="2500" w:type="pct"/>
            <w:vAlign w:val="center"/>
          </w:tcPr>
          <w:p w14:paraId="6A1AA6BE" w14:textId="227C87A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Paraphylax</w:t>
            </w:r>
            <w:proofErr w:type="spellEnd"/>
            <w:r w:rsidRPr="009449DC">
              <w:rPr>
                <w:rFonts w:eastAsia="Calibri" w:cs="Arial"/>
                <w:sz w:val="20"/>
                <w:szCs w:val="20"/>
              </w:rPr>
              <w:t xml:space="preserve"> sp. BBKB-3</w:t>
            </w:r>
          </w:p>
        </w:tc>
        <w:tc>
          <w:tcPr>
            <w:tcW w:w="2500" w:type="pct"/>
            <w:vAlign w:val="center"/>
          </w:tcPr>
          <w:p w14:paraId="091CA966" w14:textId="1BDA605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5E63D914" w14:textId="77777777" w:rsidTr="005564FD">
        <w:trPr>
          <w:trHeight w:val="302"/>
        </w:trPr>
        <w:tc>
          <w:tcPr>
            <w:tcW w:w="2500" w:type="pct"/>
            <w:vAlign w:val="center"/>
          </w:tcPr>
          <w:p w14:paraId="2341E875" w14:textId="0DC3767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Perilampidae</w:t>
            </w:r>
            <w:proofErr w:type="spellEnd"/>
            <w:r w:rsidRPr="009449DC">
              <w:rPr>
                <w:rFonts w:eastAsia="Calibri" w:cs="Arial"/>
                <w:sz w:val="20"/>
                <w:szCs w:val="20"/>
              </w:rPr>
              <w:t xml:space="preserve"> sp. BBKB-1</w:t>
            </w:r>
          </w:p>
        </w:tc>
        <w:tc>
          <w:tcPr>
            <w:tcW w:w="2500" w:type="pct"/>
            <w:vAlign w:val="center"/>
          </w:tcPr>
          <w:p w14:paraId="6B3894F3" w14:textId="67BBA96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28B64AF" w14:textId="77777777" w:rsidTr="005564FD">
        <w:trPr>
          <w:trHeight w:val="302"/>
        </w:trPr>
        <w:tc>
          <w:tcPr>
            <w:tcW w:w="2500" w:type="pct"/>
            <w:vAlign w:val="center"/>
          </w:tcPr>
          <w:p w14:paraId="7ABDFC48" w14:textId="1D1950A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Perilampidae</w:t>
            </w:r>
            <w:proofErr w:type="spellEnd"/>
            <w:r w:rsidRPr="009449DC">
              <w:rPr>
                <w:rFonts w:eastAsia="Calibri" w:cs="Arial"/>
                <w:sz w:val="20"/>
                <w:szCs w:val="20"/>
              </w:rPr>
              <w:t xml:space="preserve"> sp. BBKB-2</w:t>
            </w:r>
          </w:p>
        </w:tc>
        <w:tc>
          <w:tcPr>
            <w:tcW w:w="2500" w:type="pct"/>
            <w:vAlign w:val="center"/>
          </w:tcPr>
          <w:p w14:paraId="06B0BD01" w14:textId="4CB05C4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6DBC116" w14:textId="77777777" w:rsidTr="005564FD">
        <w:trPr>
          <w:trHeight w:val="302"/>
        </w:trPr>
        <w:tc>
          <w:tcPr>
            <w:tcW w:w="2500" w:type="pct"/>
            <w:vAlign w:val="center"/>
          </w:tcPr>
          <w:p w14:paraId="4665AC3A" w14:textId="58FEF16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Perilampidae</w:t>
            </w:r>
            <w:proofErr w:type="spellEnd"/>
            <w:r w:rsidRPr="009449DC">
              <w:rPr>
                <w:rFonts w:eastAsia="Calibri" w:cs="Arial"/>
                <w:sz w:val="20"/>
                <w:szCs w:val="20"/>
              </w:rPr>
              <w:t xml:space="preserve"> sp. BBKB-3</w:t>
            </w:r>
          </w:p>
        </w:tc>
        <w:tc>
          <w:tcPr>
            <w:tcW w:w="2500" w:type="pct"/>
            <w:vAlign w:val="center"/>
          </w:tcPr>
          <w:p w14:paraId="3E18EBD2" w14:textId="60D5B59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3B7FDF4" w14:textId="77777777" w:rsidTr="005564FD">
        <w:trPr>
          <w:trHeight w:val="302"/>
        </w:trPr>
        <w:tc>
          <w:tcPr>
            <w:tcW w:w="2500" w:type="pct"/>
            <w:vAlign w:val="center"/>
          </w:tcPr>
          <w:p w14:paraId="62CBB664" w14:textId="079263F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Perilampidae</w:t>
            </w:r>
            <w:proofErr w:type="spellEnd"/>
            <w:r w:rsidRPr="009449DC">
              <w:rPr>
                <w:rFonts w:eastAsia="Calibri" w:cs="Arial"/>
                <w:sz w:val="20"/>
                <w:szCs w:val="20"/>
              </w:rPr>
              <w:t xml:space="preserve"> sp. BBKB-4</w:t>
            </w:r>
          </w:p>
        </w:tc>
        <w:tc>
          <w:tcPr>
            <w:tcW w:w="2500" w:type="pct"/>
            <w:vAlign w:val="center"/>
          </w:tcPr>
          <w:p w14:paraId="34D8D7D1" w14:textId="277699D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F9A79B9" w14:textId="77777777" w:rsidTr="005564FD">
        <w:trPr>
          <w:trHeight w:val="302"/>
        </w:trPr>
        <w:tc>
          <w:tcPr>
            <w:tcW w:w="2500" w:type="pct"/>
            <w:vAlign w:val="center"/>
          </w:tcPr>
          <w:p w14:paraId="2698FFB8" w14:textId="657645A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Perilampidae</w:t>
            </w:r>
            <w:proofErr w:type="spellEnd"/>
            <w:r w:rsidRPr="009449DC">
              <w:rPr>
                <w:rFonts w:eastAsia="Calibri" w:cs="Arial"/>
                <w:sz w:val="20"/>
                <w:szCs w:val="20"/>
              </w:rPr>
              <w:t xml:space="preserve"> sp. BBKB-5</w:t>
            </w:r>
          </w:p>
        </w:tc>
        <w:tc>
          <w:tcPr>
            <w:tcW w:w="2500" w:type="pct"/>
            <w:vAlign w:val="center"/>
          </w:tcPr>
          <w:p w14:paraId="62A204B2" w14:textId="4F6F020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5B4AE94" w14:textId="77777777" w:rsidTr="005564FD">
        <w:trPr>
          <w:trHeight w:val="302"/>
        </w:trPr>
        <w:tc>
          <w:tcPr>
            <w:tcW w:w="2500" w:type="pct"/>
            <w:vAlign w:val="center"/>
          </w:tcPr>
          <w:p w14:paraId="01ECE055" w14:textId="41CEDDD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Perilampidae</w:t>
            </w:r>
            <w:proofErr w:type="spellEnd"/>
            <w:r w:rsidRPr="009449DC">
              <w:rPr>
                <w:rFonts w:eastAsia="Calibri" w:cs="Arial"/>
                <w:sz w:val="20"/>
                <w:szCs w:val="20"/>
              </w:rPr>
              <w:t xml:space="preserve"> sp. BBKB-6</w:t>
            </w:r>
          </w:p>
        </w:tc>
        <w:tc>
          <w:tcPr>
            <w:tcW w:w="2500" w:type="pct"/>
            <w:vAlign w:val="center"/>
          </w:tcPr>
          <w:p w14:paraId="6D1CBBA2" w14:textId="634FBB5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642A284" w14:textId="77777777" w:rsidTr="005564FD">
        <w:trPr>
          <w:trHeight w:val="302"/>
        </w:trPr>
        <w:tc>
          <w:tcPr>
            <w:tcW w:w="2500" w:type="pct"/>
            <w:vAlign w:val="center"/>
          </w:tcPr>
          <w:p w14:paraId="2E7FCC50" w14:textId="0FB5909A" w:rsidR="32EC1B28" w:rsidRPr="009449DC" w:rsidRDefault="4F4318CE" w:rsidP="4F4318CE">
            <w:pPr>
              <w:spacing w:after="0"/>
              <w:rPr>
                <w:rFonts w:eastAsia="Calibri" w:cs="Arial"/>
                <w:sz w:val="20"/>
                <w:szCs w:val="20"/>
              </w:rPr>
            </w:pPr>
            <w:r w:rsidRPr="009449DC">
              <w:rPr>
                <w:rFonts w:eastAsia="Calibri" w:cs="Arial"/>
                <w:sz w:val="20"/>
                <w:szCs w:val="20"/>
              </w:rPr>
              <w:t>Phanerotoma sp. BBKB-1</w:t>
            </w:r>
          </w:p>
        </w:tc>
        <w:tc>
          <w:tcPr>
            <w:tcW w:w="2500" w:type="pct"/>
            <w:vAlign w:val="center"/>
          </w:tcPr>
          <w:p w14:paraId="4E8B54E9" w14:textId="33A7BD4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39B77B63" w14:textId="77777777" w:rsidTr="005564FD">
        <w:trPr>
          <w:trHeight w:val="302"/>
        </w:trPr>
        <w:tc>
          <w:tcPr>
            <w:tcW w:w="2500" w:type="pct"/>
            <w:vAlign w:val="center"/>
          </w:tcPr>
          <w:p w14:paraId="0C88ACE1" w14:textId="493B39A8" w:rsidR="32EC1B28" w:rsidRPr="009449DC" w:rsidRDefault="4F4318CE" w:rsidP="4F4318CE">
            <w:pPr>
              <w:spacing w:after="0"/>
              <w:rPr>
                <w:rFonts w:eastAsia="Calibri" w:cs="Arial"/>
                <w:sz w:val="20"/>
                <w:szCs w:val="20"/>
              </w:rPr>
            </w:pPr>
            <w:r w:rsidRPr="009449DC">
              <w:rPr>
                <w:rFonts w:eastAsia="Calibri" w:cs="Arial"/>
                <w:sz w:val="20"/>
                <w:szCs w:val="20"/>
              </w:rPr>
              <w:t>Phanerotoma sp. BBKB-2</w:t>
            </w:r>
          </w:p>
        </w:tc>
        <w:tc>
          <w:tcPr>
            <w:tcW w:w="2500" w:type="pct"/>
            <w:vAlign w:val="center"/>
          </w:tcPr>
          <w:p w14:paraId="47C53784" w14:textId="3896A8B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5DF05561" w14:textId="77777777" w:rsidTr="005564FD">
        <w:trPr>
          <w:trHeight w:val="302"/>
        </w:trPr>
        <w:tc>
          <w:tcPr>
            <w:tcW w:w="2500" w:type="pct"/>
            <w:vAlign w:val="center"/>
          </w:tcPr>
          <w:p w14:paraId="18A506B7" w14:textId="57F69E4B" w:rsidR="32EC1B28" w:rsidRPr="009449DC" w:rsidRDefault="4F4318CE" w:rsidP="4F4318CE">
            <w:pPr>
              <w:spacing w:after="0"/>
              <w:rPr>
                <w:rFonts w:eastAsia="Calibri" w:cs="Arial"/>
                <w:sz w:val="20"/>
                <w:szCs w:val="20"/>
              </w:rPr>
            </w:pPr>
            <w:r w:rsidRPr="009449DC">
              <w:rPr>
                <w:rFonts w:eastAsia="Calibri" w:cs="Arial"/>
                <w:sz w:val="20"/>
                <w:szCs w:val="20"/>
              </w:rPr>
              <w:t>Phanerotoma sp. BBKB-3</w:t>
            </w:r>
          </w:p>
        </w:tc>
        <w:tc>
          <w:tcPr>
            <w:tcW w:w="2500" w:type="pct"/>
            <w:vAlign w:val="center"/>
          </w:tcPr>
          <w:p w14:paraId="3921B5DE" w14:textId="580F71E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55E0DD69" w14:textId="77777777" w:rsidTr="005564FD">
        <w:trPr>
          <w:trHeight w:val="302"/>
        </w:trPr>
        <w:tc>
          <w:tcPr>
            <w:tcW w:w="2500" w:type="pct"/>
            <w:vAlign w:val="center"/>
          </w:tcPr>
          <w:p w14:paraId="3B97C576" w14:textId="2A942865" w:rsidR="32EC1B28" w:rsidRPr="009449DC" w:rsidRDefault="4F4318CE" w:rsidP="4F4318CE">
            <w:pPr>
              <w:spacing w:after="0"/>
              <w:rPr>
                <w:rFonts w:eastAsia="Calibri" w:cs="Arial"/>
                <w:sz w:val="20"/>
                <w:szCs w:val="20"/>
              </w:rPr>
            </w:pPr>
            <w:r w:rsidRPr="009449DC">
              <w:rPr>
                <w:rFonts w:eastAsia="Calibri" w:cs="Arial"/>
                <w:sz w:val="20"/>
                <w:szCs w:val="20"/>
              </w:rPr>
              <w:t>Phanerotoma sp. BBKB-4</w:t>
            </w:r>
          </w:p>
        </w:tc>
        <w:tc>
          <w:tcPr>
            <w:tcW w:w="2500" w:type="pct"/>
            <w:vAlign w:val="center"/>
          </w:tcPr>
          <w:p w14:paraId="18D4F047" w14:textId="75E48C0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388DB3FE" w14:textId="77777777" w:rsidTr="005564FD">
        <w:trPr>
          <w:trHeight w:val="302"/>
        </w:trPr>
        <w:tc>
          <w:tcPr>
            <w:tcW w:w="2500" w:type="pct"/>
            <w:vAlign w:val="center"/>
          </w:tcPr>
          <w:p w14:paraId="0D5CA256" w14:textId="742BE410" w:rsidR="32EC1B28" w:rsidRPr="009449DC" w:rsidRDefault="53DC3CB5" w:rsidP="53DC3CB5">
            <w:pPr>
              <w:spacing w:after="0"/>
              <w:rPr>
                <w:rFonts w:eastAsia="Calibri" w:cs="Arial"/>
                <w:sz w:val="20"/>
                <w:szCs w:val="20"/>
              </w:rPr>
            </w:pPr>
            <w:proofErr w:type="spellStart"/>
            <w:r w:rsidRPr="009449DC">
              <w:rPr>
                <w:rFonts w:eastAsia="Calibri" w:cs="Arial"/>
                <w:sz w:val="20"/>
                <w:szCs w:val="20"/>
              </w:rPr>
              <w:t>Platygastridae</w:t>
            </w:r>
            <w:proofErr w:type="spellEnd"/>
            <w:r w:rsidRPr="009449DC">
              <w:rPr>
                <w:rFonts w:eastAsia="Calibri" w:cs="Arial"/>
                <w:sz w:val="20"/>
                <w:szCs w:val="20"/>
              </w:rPr>
              <w:t xml:space="preserve"> sp. BBKB-10</w:t>
            </w:r>
          </w:p>
        </w:tc>
        <w:tc>
          <w:tcPr>
            <w:tcW w:w="2500" w:type="pct"/>
            <w:vAlign w:val="center"/>
          </w:tcPr>
          <w:p w14:paraId="4105399D" w14:textId="17CDA48A" w:rsidR="32EC1B28" w:rsidRPr="009449DC" w:rsidRDefault="53DC3CB5" w:rsidP="53DC3CB5">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9FC6B65" w14:textId="77777777" w:rsidTr="005564FD">
        <w:trPr>
          <w:trHeight w:val="302"/>
        </w:trPr>
        <w:tc>
          <w:tcPr>
            <w:tcW w:w="2500" w:type="pct"/>
            <w:vAlign w:val="center"/>
          </w:tcPr>
          <w:p w14:paraId="30383842" w14:textId="69ACA29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Platygastridae</w:t>
            </w:r>
            <w:proofErr w:type="spellEnd"/>
            <w:r w:rsidRPr="009449DC">
              <w:rPr>
                <w:rFonts w:eastAsia="Calibri" w:cs="Arial"/>
                <w:sz w:val="20"/>
                <w:szCs w:val="20"/>
              </w:rPr>
              <w:t xml:space="preserve"> sp. BBKB-1</w:t>
            </w:r>
          </w:p>
        </w:tc>
        <w:tc>
          <w:tcPr>
            <w:tcW w:w="2500" w:type="pct"/>
            <w:vAlign w:val="center"/>
          </w:tcPr>
          <w:p w14:paraId="2FFBF1A8" w14:textId="09FEF13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F9CF5CA" w14:textId="77777777" w:rsidTr="005564FD">
        <w:trPr>
          <w:trHeight w:val="302"/>
        </w:trPr>
        <w:tc>
          <w:tcPr>
            <w:tcW w:w="2500" w:type="pct"/>
            <w:vAlign w:val="center"/>
          </w:tcPr>
          <w:p w14:paraId="5E63A78A" w14:textId="1892704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Platygastridae</w:t>
            </w:r>
            <w:proofErr w:type="spellEnd"/>
            <w:r w:rsidRPr="009449DC">
              <w:rPr>
                <w:rFonts w:eastAsia="Calibri" w:cs="Arial"/>
                <w:sz w:val="20"/>
                <w:szCs w:val="20"/>
              </w:rPr>
              <w:t xml:space="preserve"> sp. BBKB-2</w:t>
            </w:r>
          </w:p>
        </w:tc>
        <w:tc>
          <w:tcPr>
            <w:tcW w:w="2500" w:type="pct"/>
            <w:vAlign w:val="center"/>
          </w:tcPr>
          <w:p w14:paraId="59DBF34A" w14:textId="516278F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414ADD8" w14:textId="77777777" w:rsidTr="005564FD">
        <w:trPr>
          <w:trHeight w:val="302"/>
        </w:trPr>
        <w:tc>
          <w:tcPr>
            <w:tcW w:w="2500" w:type="pct"/>
            <w:vAlign w:val="center"/>
          </w:tcPr>
          <w:p w14:paraId="302F5F8B" w14:textId="30338C4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Platygastridae</w:t>
            </w:r>
            <w:proofErr w:type="spellEnd"/>
            <w:r w:rsidRPr="009449DC">
              <w:rPr>
                <w:rFonts w:eastAsia="Calibri" w:cs="Arial"/>
                <w:sz w:val="20"/>
                <w:szCs w:val="20"/>
              </w:rPr>
              <w:t xml:space="preserve"> sp. BBKB-3</w:t>
            </w:r>
          </w:p>
        </w:tc>
        <w:tc>
          <w:tcPr>
            <w:tcW w:w="2500" w:type="pct"/>
            <w:vAlign w:val="center"/>
          </w:tcPr>
          <w:p w14:paraId="0305DCAA" w14:textId="4B05EC4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F7042DD" w14:textId="77777777" w:rsidTr="005564FD">
        <w:trPr>
          <w:trHeight w:val="302"/>
        </w:trPr>
        <w:tc>
          <w:tcPr>
            <w:tcW w:w="2500" w:type="pct"/>
            <w:vAlign w:val="center"/>
          </w:tcPr>
          <w:p w14:paraId="7FD194CE" w14:textId="0A68F4B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Platygastridae</w:t>
            </w:r>
            <w:proofErr w:type="spellEnd"/>
            <w:r w:rsidRPr="009449DC">
              <w:rPr>
                <w:rFonts w:eastAsia="Calibri" w:cs="Arial"/>
                <w:sz w:val="20"/>
                <w:szCs w:val="20"/>
              </w:rPr>
              <w:t xml:space="preserve"> sp. BBKB-4</w:t>
            </w:r>
          </w:p>
        </w:tc>
        <w:tc>
          <w:tcPr>
            <w:tcW w:w="2500" w:type="pct"/>
            <w:vAlign w:val="center"/>
          </w:tcPr>
          <w:p w14:paraId="577865B7" w14:textId="3CE72D9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76288E9" w14:textId="77777777" w:rsidTr="005564FD">
        <w:trPr>
          <w:trHeight w:val="302"/>
        </w:trPr>
        <w:tc>
          <w:tcPr>
            <w:tcW w:w="2500" w:type="pct"/>
            <w:vAlign w:val="center"/>
          </w:tcPr>
          <w:p w14:paraId="5CDC5F13" w14:textId="2927FEC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Platygastridae</w:t>
            </w:r>
            <w:proofErr w:type="spellEnd"/>
            <w:r w:rsidRPr="009449DC">
              <w:rPr>
                <w:rFonts w:eastAsia="Calibri" w:cs="Arial"/>
                <w:sz w:val="20"/>
                <w:szCs w:val="20"/>
              </w:rPr>
              <w:t xml:space="preserve"> sp. BBKB-6</w:t>
            </w:r>
          </w:p>
        </w:tc>
        <w:tc>
          <w:tcPr>
            <w:tcW w:w="2500" w:type="pct"/>
            <w:vAlign w:val="center"/>
          </w:tcPr>
          <w:p w14:paraId="5EF77FEF" w14:textId="50EE404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634E96E" w14:textId="77777777" w:rsidTr="005564FD">
        <w:trPr>
          <w:trHeight w:val="302"/>
        </w:trPr>
        <w:tc>
          <w:tcPr>
            <w:tcW w:w="2500" w:type="pct"/>
            <w:vAlign w:val="center"/>
          </w:tcPr>
          <w:p w14:paraId="01BBBC2B" w14:textId="7393899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Platygastridae</w:t>
            </w:r>
            <w:proofErr w:type="spellEnd"/>
            <w:r w:rsidRPr="009449DC">
              <w:rPr>
                <w:rFonts w:eastAsia="Calibri" w:cs="Arial"/>
                <w:sz w:val="20"/>
                <w:szCs w:val="20"/>
              </w:rPr>
              <w:t xml:space="preserve"> sp. BBKB-7</w:t>
            </w:r>
          </w:p>
        </w:tc>
        <w:tc>
          <w:tcPr>
            <w:tcW w:w="2500" w:type="pct"/>
            <w:vAlign w:val="center"/>
          </w:tcPr>
          <w:p w14:paraId="43999556" w14:textId="3336BC6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513CFE0" w14:textId="77777777" w:rsidTr="005564FD">
        <w:trPr>
          <w:trHeight w:val="302"/>
        </w:trPr>
        <w:tc>
          <w:tcPr>
            <w:tcW w:w="2500" w:type="pct"/>
            <w:vAlign w:val="center"/>
          </w:tcPr>
          <w:p w14:paraId="476FD72B" w14:textId="22123F2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Platygastridae</w:t>
            </w:r>
            <w:proofErr w:type="spellEnd"/>
            <w:r w:rsidRPr="009449DC">
              <w:rPr>
                <w:rFonts w:eastAsia="Calibri" w:cs="Arial"/>
                <w:sz w:val="20"/>
                <w:szCs w:val="20"/>
              </w:rPr>
              <w:t xml:space="preserve"> sp. BBKB-8</w:t>
            </w:r>
          </w:p>
        </w:tc>
        <w:tc>
          <w:tcPr>
            <w:tcW w:w="2500" w:type="pct"/>
            <w:vAlign w:val="center"/>
          </w:tcPr>
          <w:p w14:paraId="62BACA80" w14:textId="0F8F3EF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C9127C7" w14:textId="77777777" w:rsidTr="005564FD">
        <w:trPr>
          <w:trHeight w:val="302"/>
        </w:trPr>
        <w:tc>
          <w:tcPr>
            <w:tcW w:w="2500" w:type="pct"/>
            <w:vAlign w:val="center"/>
          </w:tcPr>
          <w:p w14:paraId="0E5E434C" w14:textId="30DB761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Platygastridae</w:t>
            </w:r>
            <w:proofErr w:type="spellEnd"/>
            <w:r w:rsidRPr="009449DC">
              <w:rPr>
                <w:rFonts w:eastAsia="Calibri" w:cs="Arial"/>
                <w:sz w:val="20"/>
                <w:szCs w:val="20"/>
              </w:rPr>
              <w:t xml:space="preserve"> sp. BBKB-9</w:t>
            </w:r>
          </w:p>
        </w:tc>
        <w:tc>
          <w:tcPr>
            <w:tcW w:w="2500" w:type="pct"/>
            <w:vAlign w:val="center"/>
          </w:tcPr>
          <w:p w14:paraId="41BCB0EC" w14:textId="0A13AD3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6A7DDABF" w14:textId="77777777" w:rsidTr="005564FD">
        <w:trPr>
          <w:trHeight w:val="302"/>
        </w:trPr>
        <w:tc>
          <w:tcPr>
            <w:tcW w:w="2500" w:type="pct"/>
            <w:vAlign w:val="center"/>
          </w:tcPr>
          <w:p w14:paraId="5080FDFB" w14:textId="34C31C2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Platygastroidea</w:t>
            </w:r>
            <w:proofErr w:type="spellEnd"/>
            <w:r w:rsidRPr="009449DC">
              <w:rPr>
                <w:rFonts w:eastAsia="Calibri" w:cs="Arial"/>
                <w:sz w:val="20"/>
                <w:szCs w:val="20"/>
              </w:rPr>
              <w:t xml:space="preserve"> sp. BBKB-1</w:t>
            </w:r>
          </w:p>
        </w:tc>
        <w:tc>
          <w:tcPr>
            <w:tcW w:w="2500" w:type="pct"/>
            <w:vAlign w:val="center"/>
          </w:tcPr>
          <w:p w14:paraId="4E81797B" w14:textId="293C090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357A597A" w14:textId="77777777" w:rsidTr="005564FD">
        <w:trPr>
          <w:trHeight w:val="302"/>
        </w:trPr>
        <w:tc>
          <w:tcPr>
            <w:tcW w:w="2500" w:type="pct"/>
            <w:vAlign w:val="center"/>
          </w:tcPr>
          <w:p w14:paraId="62FAA1EF" w14:textId="3618284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Platygastroidea</w:t>
            </w:r>
            <w:proofErr w:type="spellEnd"/>
            <w:r w:rsidRPr="009449DC">
              <w:rPr>
                <w:rFonts w:eastAsia="Calibri" w:cs="Arial"/>
                <w:sz w:val="20"/>
                <w:szCs w:val="20"/>
              </w:rPr>
              <w:t xml:space="preserve"> sp. BBKB-2</w:t>
            </w:r>
          </w:p>
        </w:tc>
        <w:tc>
          <w:tcPr>
            <w:tcW w:w="2500" w:type="pct"/>
            <w:vAlign w:val="center"/>
          </w:tcPr>
          <w:p w14:paraId="34CAC5B7" w14:textId="108CE8C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00954E23" w14:textId="77777777" w:rsidTr="005564FD">
        <w:trPr>
          <w:trHeight w:val="302"/>
        </w:trPr>
        <w:tc>
          <w:tcPr>
            <w:tcW w:w="2500" w:type="pct"/>
            <w:vAlign w:val="center"/>
          </w:tcPr>
          <w:p w14:paraId="4D0E1CAC" w14:textId="1FCB3EE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Platygastroidea</w:t>
            </w:r>
            <w:proofErr w:type="spellEnd"/>
            <w:r w:rsidRPr="009449DC">
              <w:rPr>
                <w:rFonts w:eastAsia="Calibri" w:cs="Arial"/>
                <w:sz w:val="20"/>
                <w:szCs w:val="20"/>
              </w:rPr>
              <w:t xml:space="preserve"> sp. BBKB-3</w:t>
            </w:r>
          </w:p>
        </w:tc>
        <w:tc>
          <w:tcPr>
            <w:tcW w:w="2500" w:type="pct"/>
            <w:vAlign w:val="center"/>
          </w:tcPr>
          <w:p w14:paraId="14BE874A" w14:textId="5A72033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superfamily and MOTU</w:t>
            </w:r>
          </w:p>
        </w:tc>
      </w:tr>
      <w:tr w:rsidR="32EC1B28" w14:paraId="08F163B0" w14:textId="77777777" w:rsidTr="005564FD">
        <w:trPr>
          <w:trHeight w:val="302"/>
        </w:trPr>
        <w:tc>
          <w:tcPr>
            <w:tcW w:w="2500" w:type="pct"/>
            <w:vAlign w:val="center"/>
          </w:tcPr>
          <w:p w14:paraId="24D601A6" w14:textId="3550857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Podagritus</w:t>
            </w:r>
            <w:proofErr w:type="spellEnd"/>
            <w:r w:rsidRPr="009449DC">
              <w:rPr>
                <w:rFonts w:eastAsia="Calibri" w:cs="Arial"/>
                <w:sz w:val="20"/>
                <w:szCs w:val="20"/>
              </w:rPr>
              <w:t xml:space="preserve"> BBKB-1</w:t>
            </w:r>
          </w:p>
        </w:tc>
        <w:tc>
          <w:tcPr>
            <w:tcW w:w="2500" w:type="pct"/>
            <w:vAlign w:val="center"/>
          </w:tcPr>
          <w:p w14:paraId="0239678A" w14:textId="205EA16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195F210C" w14:textId="77777777" w:rsidTr="005564FD">
        <w:trPr>
          <w:trHeight w:val="302"/>
        </w:trPr>
        <w:tc>
          <w:tcPr>
            <w:tcW w:w="2500" w:type="pct"/>
            <w:vAlign w:val="center"/>
          </w:tcPr>
          <w:p w14:paraId="2B3F4EAE" w14:textId="0CFE818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Podagritus</w:t>
            </w:r>
            <w:proofErr w:type="spellEnd"/>
            <w:r w:rsidRPr="009449DC">
              <w:rPr>
                <w:rFonts w:eastAsia="Calibri" w:cs="Arial"/>
                <w:sz w:val="20"/>
                <w:szCs w:val="20"/>
              </w:rPr>
              <w:t xml:space="preserve"> BBKB-2</w:t>
            </w:r>
          </w:p>
        </w:tc>
        <w:tc>
          <w:tcPr>
            <w:tcW w:w="2500" w:type="pct"/>
            <w:vAlign w:val="center"/>
          </w:tcPr>
          <w:p w14:paraId="21416006" w14:textId="0705A1E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46067F99" w14:textId="77777777" w:rsidTr="005564FD">
        <w:trPr>
          <w:trHeight w:val="302"/>
        </w:trPr>
        <w:tc>
          <w:tcPr>
            <w:tcW w:w="2500" w:type="pct"/>
            <w:vAlign w:val="center"/>
          </w:tcPr>
          <w:p w14:paraId="689401D6" w14:textId="44F3AA3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Pristaulacus</w:t>
            </w:r>
            <w:proofErr w:type="spellEnd"/>
            <w:r w:rsidRPr="009449DC">
              <w:rPr>
                <w:rFonts w:eastAsia="Calibri" w:cs="Arial"/>
                <w:sz w:val="20"/>
                <w:szCs w:val="20"/>
              </w:rPr>
              <w:t xml:space="preserve"> BBKB-1</w:t>
            </w:r>
          </w:p>
        </w:tc>
        <w:tc>
          <w:tcPr>
            <w:tcW w:w="2500" w:type="pct"/>
            <w:vAlign w:val="center"/>
          </w:tcPr>
          <w:p w14:paraId="3095F245" w14:textId="2F4B671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5AFED60F" w14:textId="77777777" w:rsidTr="005564FD">
        <w:trPr>
          <w:trHeight w:val="302"/>
        </w:trPr>
        <w:tc>
          <w:tcPr>
            <w:tcW w:w="2500" w:type="pct"/>
            <w:vAlign w:val="center"/>
          </w:tcPr>
          <w:p w14:paraId="346721E3" w14:textId="0EE857D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Pseudofoenus</w:t>
            </w:r>
            <w:proofErr w:type="spellEnd"/>
            <w:r w:rsidRPr="009449DC">
              <w:rPr>
                <w:rFonts w:eastAsia="Calibri" w:cs="Arial"/>
                <w:sz w:val="20"/>
                <w:szCs w:val="20"/>
              </w:rPr>
              <w:t xml:space="preserve"> BBKB-1</w:t>
            </w:r>
          </w:p>
        </w:tc>
        <w:tc>
          <w:tcPr>
            <w:tcW w:w="2500" w:type="pct"/>
            <w:vAlign w:val="center"/>
          </w:tcPr>
          <w:p w14:paraId="4E3962F5" w14:textId="5D0017C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507E52AD" w14:textId="77777777" w:rsidTr="005564FD">
        <w:trPr>
          <w:trHeight w:val="302"/>
        </w:trPr>
        <w:tc>
          <w:tcPr>
            <w:tcW w:w="2500" w:type="pct"/>
            <w:vAlign w:val="center"/>
          </w:tcPr>
          <w:p w14:paraId="4FEC3A08" w14:textId="1D3A0FB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Pseudofoenus</w:t>
            </w:r>
            <w:proofErr w:type="spellEnd"/>
            <w:r w:rsidRPr="009449DC">
              <w:rPr>
                <w:rFonts w:eastAsia="Calibri" w:cs="Arial"/>
                <w:sz w:val="20"/>
                <w:szCs w:val="20"/>
              </w:rPr>
              <w:t xml:space="preserve"> BBKB-2</w:t>
            </w:r>
          </w:p>
        </w:tc>
        <w:tc>
          <w:tcPr>
            <w:tcW w:w="2500" w:type="pct"/>
            <w:vAlign w:val="center"/>
          </w:tcPr>
          <w:p w14:paraId="3DC718C2" w14:textId="2BBEE3D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0D320391" w14:textId="77777777" w:rsidTr="005564FD">
        <w:trPr>
          <w:trHeight w:val="302"/>
        </w:trPr>
        <w:tc>
          <w:tcPr>
            <w:tcW w:w="2500" w:type="pct"/>
            <w:vAlign w:val="center"/>
          </w:tcPr>
          <w:p w14:paraId="487E02EF" w14:textId="1A01308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Psyllaephagus</w:t>
            </w:r>
            <w:proofErr w:type="spellEnd"/>
            <w:r w:rsidRPr="009449DC">
              <w:rPr>
                <w:rFonts w:eastAsia="Calibri" w:cs="Arial"/>
                <w:sz w:val="20"/>
                <w:szCs w:val="20"/>
              </w:rPr>
              <w:t xml:space="preserve"> sp. BBKB-1</w:t>
            </w:r>
          </w:p>
        </w:tc>
        <w:tc>
          <w:tcPr>
            <w:tcW w:w="2500" w:type="pct"/>
            <w:vAlign w:val="center"/>
          </w:tcPr>
          <w:p w14:paraId="5030160D" w14:textId="0A98574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0B83C24C" w14:textId="77777777" w:rsidTr="005564FD">
        <w:trPr>
          <w:trHeight w:val="302"/>
        </w:trPr>
        <w:tc>
          <w:tcPr>
            <w:tcW w:w="2500" w:type="pct"/>
            <w:vAlign w:val="center"/>
          </w:tcPr>
          <w:p w14:paraId="570AF5F5" w14:textId="4C357C2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lastRenderedPageBreak/>
              <w:t>Psyllaephagus</w:t>
            </w:r>
            <w:proofErr w:type="spellEnd"/>
            <w:r w:rsidRPr="009449DC">
              <w:rPr>
                <w:rFonts w:eastAsia="Calibri" w:cs="Arial"/>
                <w:sz w:val="20"/>
                <w:szCs w:val="20"/>
              </w:rPr>
              <w:t xml:space="preserve"> sp. BBKB-2</w:t>
            </w:r>
          </w:p>
        </w:tc>
        <w:tc>
          <w:tcPr>
            <w:tcW w:w="2500" w:type="pct"/>
            <w:vAlign w:val="center"/>
          </w:tcPr>
          <w:p w14:paraId="5313C07D" w14:textId="7D7C20E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4EEB1358" w14:textId="77777777" w:rsidTr="005564FD">
        <w:trPr>
          <w:trHeight w:val="302"/>
        </w:trPr>
        <w:tc>
          <w:tcPr>
            <w:tcW w:w="2500" w:type="pct"/>
            <w:vAlign w:val="center"/>
          </w:tcPr>
          <w:p w14:paraId="474705D1" w14:textId="4E24540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Psyllaephagus</w:t>
            </w:r>
            <w:proofErr w:type="spellEnd"/>
            <w:r w:rsidRPr="009449DC">
              <w:rPr>
                <w:rFonts w:eastAsia="Calibri" w:cs="Arial"/>
                <w:sz w:val="20"/>
                <w:szCs w:val="20"/>
              </w:rPr>
              <w:t xml:space="preserve"> sp. BBKB-3</w:t>
            </w:r>
          </w:p>
        </w:tc>
        <w:tc>
          <w:tcPr>
            <w:tcW w:w="2500" w:type="pct"/>
            <w:vAlign w:val="center"/>
          </w:tcPr>
          <w:p w14:paraId="75438149" w14:textId="6DE4970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60C9066D" w14:textId="77777777" w:rsidTr="005564FD">
        <w:trPr>
          <w:trHeight w:val="302"/>
        </w:trPr>
        <w:tc>
          <w:tcPr>
            <w:tcW w:w="2500" w:type="pct"/>
            <w:vAlign w:val="center"/>
          </w:tcPr>
          <w:p w14:paraId="40EAFBAD" w14:textId="5CB8895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Pteromalidae</w:t>
            </w:r>
            <w:proofErr w:type="spellEnd"/>
            <w:r w:rsidRPr="009449DC">
              <w:rPr>
                <w:rFonts w:eastAsia="Calibri" w:cs="Arial"/>
                <w:sz w:val="20"/>
                <w:szCs w:val="20"/>
              </w:rPr>
              <w:t xml:space="preserve"> sp. BBKB-1</w:t>
            </w:r>
          </w:p>
        </w:tc>
        <w:tc>
          <w:tcPr>
            <w:tcW w:w="2500" w:type="pct"/>
            <w:vAlign w:val="center"/>
          </w:tcPr>
          <w:p w14:paraId="29C0B3BA" w14:textId="6CA5A59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5CBA522" w14:textId="77777777" w:rsidTr="005564FD">
        <w:trPr>
          <w:trHeight w:val="302"/>
        </w:trPr>
        <w:tc>
          <w:tcPr>
            <w:tcW w:w="2500" w:type="pct"/>
            <w:vAlign w:val="center"/>
          </w:tcPr>
          <w:p w14:paraId="71C969F9" w14:textId="3015B1C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Pteromalidae</w:t>
            </w:r>
            <w:proofErr w:type="spellEnd"/>
            <w:r w:rsidRPr="009449DC">
              <w:rPr>
                <w:rFonts w:eastAsia="Calibri" w:cs="Arial"/>
                <w:sz w:val="20"/>
                <w:szCs w:val="20"/>
              </w:rPr>
              <w:t xml:space="preserve"> sp. BBKB-10</w:t>
            </w:r>
          </w:p>
        </w:tc>
        <w:tc>
          <w:tcPr>
            <w:tcW w:w="2500" w:type="pct"/>
            <w:vAlign w:val="center"/>
          </w:tcPr>
          <w:p w14:paraId="0D0B5FBB" w14:textId="091CCB3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3D406E8" w14:textId="77777777" w:rsidTr="005564FD">
        <w:trPr>
          <w:trHeight w:val="302"/>
        </w:trPr>
        <w:tc>
          <w:tcPr>
            <w:tcW w:w="2500" w:type="pct"/>
            <w:vAlign w:val="center"/>
          </w:tcPr>
          <w:p w14:paraId="3E2A4045" w14:textId="1930C0D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Pteromalidae</w:t>
            </w:r>
            <w:proofErr w:type="spellEnd"/>
            <w:r w:rsidRPr="009449DC">
              <w:rPr>
                <w:rFonts w:eastAsia="Calibri" w:cs="Arial"/>
                <w:sz w:val="20"/>
                <w:szCs w:val="20"/>
              </w:rPr>
              <w:t xml:space="preserve"> sp. BBKB-11</w:t>
            </w:r>
          </w:p>
        </w:tc>
        <w:tc>
          <w:tcPr>
            <w:tcW w:w="2500" w:type="pct"/>
            <w:vAlign w:val="center"/>
          </w:tcPr>
          <w:p w14:paraId="6FD90E13" w14:textId="67FDFE8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680D0E8" w14:textId="77777777" w:rsidTr="005564FD">
        <w:trPr>
          <w:trHeight w:val="302"/>
        </w:trPr>
        <w:tc>
          <w:tcPr>
            <w:tcW w:w="2500" w:type="pct"/>
            <w:vAlign w:val="center"/>
          </w:tcPr>
          <w:p w14:paraId="77B3FE2D" w14:textId="069F6F6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Pteromalidae</w:t>
            </w:r>
            <w:proofErr w:type="spellEnd"/>
            <w:r w:rsidRPr="009449DC">
              <w:rPr>
                <w:rFonts w:eastAsia="Calibri" w:cs="Arial"/>
                <w:sz w:val="20"/>
                <w:szCs w:val="20"/>
              </w:rPr>
              <w:t xml:space="preserve"> sp. BBKB-2</w:t>
            </w:r>
          </w:p>
        </w:tc>
        <w:tc>
          <w:tcPr>
            <w:tcW w:w="2500" w:type="pct"/>
            <w:vAlign w:val="center"/>
          </w:tcPr>
          <w:p w14:paraId="24BD3858" w14:textId="63ECB70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615D5788" w14:textId="77777777" w:rsidTr="005564FD">
        <w:trPr>
          <w:trHeight w:val="302"/>
        </w:trPr>
        <w:tc>
          <w:tcPr>
            <w:tcW w:w="2500" w:type="pct"/>
            <w:vAlign w:val="center"/>
          </w:tcPr>
          <w:p w14:paraId="02D5BD7A" w14:textId="4FF6F80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Pteromalidae</w:t>
            </w:r>
            <w:proofErr w:type="spellEnd"/>
            <w:r w:rsidRPr="009449DC">
              <w:rPr>
                <w:rFonts w:eastAsia="Calibri" w:cs="Arial"/>
                <w:sz w:val="20"/>
                <w:szCs w:val="20"/>
              </w:rPr>
              <w:t xml:space="preserve"> sp. BBKB-3</w:t>
            </w:r>
          </w:p>
        </w:tc>
        <w:tc>
          <w:tcPr>
            <w:tcW w:w="2500" w:type="pct"/>
            <w:vAlign w:val="center"/>
          </w:tcPr>
          <w:p w14:paraId="30E90636" w14:textId="5194697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3F2BAB0" w14:textId="77777777" w:rsidTr="005564FD">
        <w:trPr>
          <w:trHeight w:val="302"/>
        </w:trPr>
        <w:tc>
          <w:tcPr>
            <w:tcW w:w="2500" w:type="pct"/>
            <w:vAlign w:val="center"/>
          </w:tcPr>
          <w:p w14:paraId="2BA4CB7F" w14:textId="7F23EAB0"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Pteromalidae</w:t>
            </w:r>
            <w:proofErr w:type="spellEnd"/>
            <w:r w:rsidRPr="009449DC">
              <w:rPr>
                <w:rFonts w:eastAsia="Calibri" w:cs="Arial"/>
                <w:sz w:val="20"/>
                <w:szCs w:val="20"/>
              </w:rPr>
              <w:t xml:space="preserve"> sp. BBKB-4</w:t>
            </w:r>
          </w:p>
        </w:tc>
        <w:tc>
          <w:tcPr>
            <w:tcW w:w="2500" w:type="pct"/>
            <w:vAlign w:val="center"/>
          </w:tcPr>
          <w:p w14:paraId="79EE01A9" w14:textId="557E348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6AB74BA" w14:textId="77777777" w:rsidTr="005564FD">
        <w:trPr>
          <w:trHeight w:val="302"/>
        </w:trPr>
        <w:tc>
          <w:tcPr>
            <w:tcW w:w="2500" w:type="pct"/>
            <w:vAlign w:val="center"/>
          </w:tcPr>
          <w:p w14:paraId="6C6D5EFF" w14:textId="2526C8B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Pteromalidae</w:t>
            </w:r>
            <w:proofErr w:type="spellEnd"/>
            <w:r w:rsidRPr="009449DC">
              <w:rPr>
                <w:rFonts w:eastAsia="Calibri" w:cs="Arial"/>
                <w:sz w:val="20"/>
                <w:szCs w:val="20"/>
              </w:rPr>
              <w:t xml:space="preserve"> sp. BBKB-5</w:t>
            </w:r>
          </w:p>
        </w:tc>
        <w:tc>
          <w:tcPr>
            <w:tcW w:w="2500" w:type="pct"/>
            <w:vAlign w:val="center"/>
          </w:tcPr>
          <w:p w14:paraId="682BAE5D" w14:textId="1DD9C56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280F34C" w14:textId="77777777" w:rsidTr="005564FD">
        <w:trPr>
          <w:trHeight w:val="302"/>
        </w:trPr>
        <w:tc>
          <w:tcPr>
            <w:tcW w:w="2500" w:type="pct"/>
            <w:vAlign w:val="center"/>
          </w:tcPr>
          <w:p w14:paraId="68EE5030" w14:textId="78A9D69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Pteromalidae</w:t>
            </w:r>
            <w:proofErr w:type="spellEnd"/>
            <w:r w:rsidRPr="009449DC">
              <w:rPr>
                <w:rFonts w:eastAsia="Calibri" w:cs="Arial"/>
                <w:sz w:val="20"/>
                <w:szCs w:val="20"/>
              </w:rPr>
              <w:t xml:space="preserve"> sp. BBKB-6</w:t>
            </w:r>
          </w:p>
        </w:tc>
        <w:tc>
          <w:tcPr>
            <w:tcW w:w="2500" w:type="pct"/>
            <w:vAlign w:val="center"/>
          </w:tcPr>
          <w:p w14:paraId="043D377A" w14:textId="2BFFE48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96D1A76" w14:textId="77777777" w:rsidTr="005564FD">
        <w:trPr>
          <w:trHeight w:val="302"/>
        </w:trPr>
        <w:tc>
          <w:tcPr>
            <w:tcW w:w="2500" w:type="pct"/>
            <w:vAlign w:val="center"/>
          </w:tcPr>
          <w:p w14:paraId="6F60CA0F" w14:textId="5F4DB75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Pteromalidae</w:t>
            </w:r>
            <w:proofErr w:type="spellEnd"/>
            <w:r w:rsidRPr="009449DC">
              <w:rPr>
                <w:rFonts w:eastAsia="Calibri" w:cs="Arial"/>
                <w:sz w:val="20"/>
                <w:szCs w:val="20"/>
              </w:rPr>
              <w:t xml:space="preserve"> sp. BBKB-7</w:t>
            </w:r>
          </w:p>
        </w:tc>
        <w:tc>
          <w:tcPr>
            <w:tcW w:w="2500" w:type="pct"/>
            <w:vAlign w:val="center"/>
          </w:tcPr>
          <w:p w14:paraId="49548750" w14:textId="1A7114D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DB1A579" w14:textId="77777777" w:rsidTr="005564FD">
        <w:trPr>
          <w:trHeight w:val="302"/>
        </w:trPr>
        <w:tc>
          <w:tcPr>
            <w:tcW w:w="2500" w:type="pct"/>
            <w:vAlign w:val="center"/>
          </w:tcPr>
          <w:p w14:paraId="3245423C" w14:textId="25F85ED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Pteromalidae</w:t>
            </w:r>
            <w:proofErr w:type="spellEnd"/>
            <w:r w:rsidRPr="009449DC">
              <w:rPr>
                <w:rFonts w:eastAsia="Calibri" w:cs="Arial"/>
                <w:sz w:val="20"/>
                <w:szCs w:val="20"/>
              </w:rPr>
              <w:t xml:space="preserve"> sp. BBKB-8</w:t>
            </w:r>
          </w:p>
        </w:tc>
        <w:tc>
          <w:tcPr>
            <w:tcW w:w="2500" w:type="pct"/>
            <w:vAlign w:val="center"/>
          </w:tcPr>
          <w:p w14:paraId="41317497" w14:textId="24F849D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6FC52A3B" w14:textId="77777777" w:rsidTr="005564FD">
        <w:trPr>
          <w:trHeight w:val="302"/>
        </w:trPr>
        <w:tc>
          <w:tcPr>
            <w:tcW w:w="2500" w:type="pct"/>
            <w:vAlign w:val="center"/>
          </w:tcPr>
          <w:p w14:paraId="7404440D" w14:textId="583A0FC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Pteromalidae</w:t>
            </w:r>
            <w:proofErr w:type="spellEnd"/>
            <w:r w:rsidRPr="009449DC">
              <w:rPr>
                <w:rFonts w:eastAsia="Calibri" w:cs="Arial"/>
                <w:sz w:val="20"/>
                <w:szCs w:val="20"/>
              </w:rPr>
              <w:t xml:space="preserve"> sp. BBKB-9</w:t>
            </w:r>
          </w:p>
        </w:tc>
        <w:tc>
          <w:tcPr>
            <w:tcW w:w="2500" w:type="pct"/>
            <w:vAlign w:val="center"/>
          </w:tcPr>
          <w:p w14:paraId="24CB164A" w14:textId="222AB76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EF50B72" w14:textId="77777777" w:rsidTr="005564FD">
        <w:trPr>
          <w:trHeight w:val="302"/>
        </w:trPr>
        <w:tc>
          <w:tcPr>
            <w:tcW w:w="2500" w:type="pct"/>
            <w:vAlign w:val="center"/>
          </w:tcPr>
          <w:p w14:paraId="0EF5F189" w14:textId="02916A2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Pteromalidae</w:t>
            </w:r>
            <w:proofErr w:type="spellEnd"/>
            <w:r w:rsidRPr="009449DC">
              <w:rPr>
                <w:rFonts w:eastAsia="Calibri" w:cs="Arial"/>
                <w:sz w:val="20"/>
                <w:szCs w:val="20"/>
              </w:rPr>
              <w:t>? sp. BBKB-1</w:t>
            </w:r>
          </w:p>
        </w:tc>
        <w:tc>
          <w:tcPr>
            <w:tcW w:w="2500" w:type="pct"/>
            <w:vAlign w:val="center"/>
          </w:tcPr>
          <w:p w14:paraId="1E2BAC10" w14:textId="5761CDE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CA0CAA2" w14:textId="77777777" w:rsidTr="005564FD">
        <w:trPr>
          <w:trHeight w:val="302"/>
        </w:trPr>
        <w:tc>
          <w:tcPr>
            <w:tcW w:w="2500" w:type="pct"/>
            <w:vAlign w:val="center"/>
          </w:tcPr>
          <w:p w14:paraId="72A7DA6C" w14:textId="2197BD40"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BBKB-1</w:t>
            </w:r>
          </w:p>
        </w:tc>
        <w:tc>
          <w:tcPr>
            <w:tcW w:w="2500" w:type="pct"/>
            <w:vAlign w:val="center"/>
          </w:tcPr>
          <w:p w14:paraId="061D9263" w14:textId="0ADDA06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ABD2BB4" w14:textId="77777777" w:rsidTr="005564FD">
        <w:trPr>
          <w:trHeight w:val="302"/>
        </w:trPr>
        <w:tc>
          <w:tcPr>
            <w:tcW w:w="2500" w:type="pct"/>
            <w:vAlign w:val="center"/>
          </w:tcPr>
          <w:p w14:paraId="639F05AE" w14:textId="3993753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BBKB-10</w:t>
            </w:r>
          </w:p>
        </w:tc>
        <w:tc>
          <w:tcPr>
            <w:tcW w:w="2500" w:type="pct"/>
            <w:vAlign w:val="center"/>
          </w:tcPr>
          <w:p w14:paraId="5EABBCB6" w14:textId="0683B12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6F26EAB" w14:textId="77777777" w:rsidTr="005564FD">
        <w:trPr>
          <w:trHeight w:val="302"/>
        </w:trPr>
        <w:tc>
          <w:tcPr>
            <w:tcW w:w="2500" w:type="pct"/>
            <w:vAlign w:val="center"/>
          </w:tcPr>
          <w:p w14:paraId="2F0C211C" w14:textId="745B4C4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BBKB-11</w:t>
            </w:r>
          </w:p>
        </w:tc>
        <w:tc>
          <w:tcPr>
            <w:tcW w:w="2500" w:type="pct"/>
            <w:vAlign w:val="center"/>
          </w:tcPr>
          <w:p w14:paraId="3C27A1C3" w14:textId="287C31D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595F8F2" w14:textId="77777777" w:rsidTr="005564FD">
        <w:trPr>
          <w:trHeight w:val="302"/>
        </w:trPr>
        <w:tc>
          <w:tcPr>
            <w:tcW w:w="2500" w:type="pct"/>
            <w:vAlign w:val="center"/>
          </w:tcPr>
          <w:p w14:paraId="77BA5536" w14:textId="4C11FEE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BBKB-12</w:t>
            </w:r>
          </w:p>
        </w:tc>
        <w:tc>
          <w:tcPr>
            <w:tcW w:w="2500" w:type="pct"/>
            <w:vAlign w:val="center"/>
          </w:tcPr>
          <w:p w14:paraId="468E2E88" w14:textId="473CDB0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6300C30" w14:textId="77777777" w:rsidTr="005564FD">
        <w:trPr>
          <w:trHeight w:val="302"/>
        </w:trPr>
        <w:tc>
          <w:tcPr>
            <w:tcW w:w="2500" w:type="pct"/>
            <w:vAlign w:val="center"/>
          </w:tcPr>
          <w:p w14:paraId="7C9BA000" w14:textId="39A7DB4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BBKB-13</w:t>
            </w:r>
          </w:p>
        </w:tc>
        <w:tc>
          <w:tcPr>
            <w:tcW w:w="2500" w:type="pct"/>
            <w:vAlign w:val="center"/>
          </w:tcPr>
          <w:p w14:paraId="01C3DF31" w14:textId="3E6D44D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ABC511E" w14:textId="77777777" w:rsidTr="005564FD">
        <w:trPr>
          <w:trHeight w:val="302"/>
        </w:trPr>
        <w:tc>
          <w:tcPr>
            <w:tcW w:w="2500" w:type="pct"/>
            <w:vAlign w:val="center"/>
          </w:tcPr>
          <w:p w14:paraId="630D0FA1" w14:textId="60754CB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BBKB-14</w:t>
            </w:r>
          </w:p>
        </w:tc>
        <w:tc>
          <w:tcPr>
            <w:tcW w:w="2500" w:type="pct"/>
            <w:vAlign w:val="center"/>
          </w:tcPr>
          <w:p w14:paraId="515DF26C" w14:textId="103667D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B606B64" w14:textId="77777777" w:rsidTr="005564FD">
        <w:trPr>
          <w:trHeight w:val="302"/>
        </w:trPr>
        <w:tc>
          <w:tcPr>
            <w:tcW w:w="2500" w:type="pct"/>
            <w:vAlign w:val="center"/>
          </w:tcPr>
          <w:p w14:paraId="33D834E2" w14:textId="6A95435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BBKB-15</w:t>
            </w:r>
          </w:p>
        </w:tc>
        <w:tc>
          <w:tcPr>
            <w:tcW w:w="2500" w:type="pct"/>
            <w:vAlign w:val="center"/>
          </w:tcPr>
          <w:p w14:paraId="204D00C4" w14:textId="5AC23DD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F707D82" w14:textId="77777777" w:rsidTr="005564FD">
        <w:trPr>
          <w:trHeight w:val="302"/>
        </w:trPr>
        <w:tc>
          <w:tcPr>
            <w:tcW w:w="2500" w:type="pct"/>
            <w:vAlign w:val="center"/>
          </w:tcPr>
          <w:p w14:paraId="6B33CB56" w14:textId="3E7F7FC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BBKB-16</w:t>
            </w:r>
          </w:p>
        </w:tc>
        <w:tc>
          <w:tcPr>
            <w:tcW w:w="2500" w:type="pct"/>
            <w:vAlign w:val="center"/>
          </w:tcPr>
          <w:p w14:paraId="6EACFB81" w14:textId="50FE644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6585743" w14:textId="77777777" w:rsidTr="005564FD">
        <w:trPr>
          <w:trHeight w:val="302"/>
        </w:trPr>
        <w:tc>
          <w:tcPr>
            <w:tcW w:w="2500" w:type="pct"/>
            <w:vAlign w:val="center"/>
          </w:tcPr>
          <w:p w14:paraId="7B6779D6" w14:textId="0F8AD08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BBKB-17</w:t>
            </w:r>
          </w:p>
        </w:tc>
        <w:tc>
          <w:tcPr>
            <w:tcW w:w="2500" w:type="pct"/>
            <w:vAlign w:val="center"/>
          </w:tcPr>
          <w:p w14:paraId="012409E9" w14:textId="21F2FF0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820474B" w14:textId="77777777" w:rsidTr="005564FD">
        <w:trPr>
          <w:trHeight w:val="302"/>
        </w:trPr>
        <w:tc>
          <w:tcPr>
            <w:tcW w:w="2500" w:type="pct"/>
            <w:vAlign w:val="center"/>
          </w:tcPr>
          <w:p w14:paraId="0CAF3653" w14:textId="04A6965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BBKB-18</w:t>
            </w:r>
          </w:p>
        </w:tc>
        <w:tc>
          <w:tcPr>
            <w:tcW w:w="2500" w:type="pct"/>
            <w:vAlign w:val="center"/>
          </w:tcPr>
          <w:p w14:paraId="557B4943" w14:textId="588666D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F1DD374" w14:textId="77777777" w:rsidTr="005564FD">
        <w:trPr>
          <w:trHeight w:val="302"/>
        </w:trPr>
        <w:tc>
          <w:tcPr>
            <w:tcW w:w="2500" w:type="pct"/>
            <w:vAlign w:val="center"/>
          </w:tcPr>
          <w:p w14:paraId="26E16848" w14:textId="138480F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BBKB-19</w:t>
            </w:r>
          </w:p>
        </w:tc>
        <w:tc>
          <w:tcPr>
            <w:tcW w:w="2500" w:type="pct"/>
            <w:vAlign w:val="center"/>
          </w:tcPr>
          <w:p w14:paraId="5F643494" w14:textId="3A55D78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257BD4F" w14:textId="77777777" w:rsidTr="005564FD">
        <w:trPr>
          <w:trHeight w:val="302"/>
        </w:trPr>
        <w:tc>
          <w:tcPr>
            <w:tcW w:w="2500" w:type="pct"/>
            <w:vAlign w:val="center"/>
          </w:tcPr>
          <w:p w14:paraId="71473648" w14:textId="75FBDC4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BBKB-2</w:t>
            </w:r>
          </w:p>
        </w:tc>
        <w:tc>
          <w:tcPr>
            <w:tcW w:w="2500" w:type="pct"/>
            <w:vAlign w:val="center"/>
          </w:tcPr>
          <w:p w14:paraId="73FF4389" w14:textId="6B6CC86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48F28E2" w14:textId="77777777" w:rsidTr="005564FD">
        <w:trPr>
          <w:trHeight w:val="302"/>
        </w:trPr>
        <w:tc>
          <w:tcPr>
            <w:tcW w:w="2500" w:type="pct"/>
            <w:vAlign w:val="center"/>
          </w:tcPr>
          <w:p w14:paraId="7A6F39A4" w14:textId="7F53634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BBKB-3</w:t>
            </w:r>
          </w:p>
        </w:tc>
        <w:tc>
          <w:tcPr>
            <w:tcW w:w="2500" w:type="pct"/>
            <w:vAlign w:val="center"/>
          </w:tcPr>
          <w:p w14:paraId="6794A74D" w14:textId="7F55C72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1886ADA" w14:textId="77777777" w:rsidTr="005564FD">
        <w:trPr>
          <w:trHeight w:val="302"/>
        </w:trPr>
        <w:tc>
          <w:tcPr>
            <w:tcW w:w="2500" w:type="pct"/>
            <w:vAlign w:val="center"/>
          </w:tcPr>
          <w:p w14:paraId="4BCE65A7" w14:textId="6BC90D1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BBKB-4</w:t>
            </w:r>
          </w:p>
        </w:tc>
        <w:tc>
          <w:tcPr>
            <w:tcW w:w="2500" w:type="pct"/>
            <w:vAlign w:val="center"/>
          </w:tcPr>
          <w:p w14:paraId="3C6B856E" w14:textId="0C6A9A0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5DFB505" w14:textId="77777777" w:rsidTr="005564FD">
        <w:trPr>
          <w:trHeight w:val="302"/>
        </w:trPr>
        <w:tc>
          <w:tcPr>
            <w:tcW w:w="2500" w:type="pct"/>
            <w:vAlign w:val="center"/>
          </w:tcPr>
          <w:p w14:paraId="0A06D6FE" w14:textId="0394AB0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BBKB-5</w:t>
            </w:r>
          </w:p>
        </w:tc>
        <w:tc>
          <w:tcPr>
            <w:tcW w:w="2500" w:type="pct"/>
            <w:vAlign w:val="center"/>
          </w:tcPr>
          <w:p w14:paraId="23D123E8" w14:textId="44ACA72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8897038" w14:textId="77777777" w:rsidTr="005564FD">
        <w:trPr>
          <w:trHeight w:val="302"/>
        </w:trPr>
        <w:tc>
          <w:tcPr>
            <w:tcW w:w="2500" w:type="pct"/>
            <w:vAlign w:val="center"/>
          </w:tcPr>
          <w:p w14:paraId="5CF61C98" w14:textId="1694F2E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BBKB-6</w:t>
            </w:r>
          </w:p>
        </w:tc>
        <w:tc>
          <w:tcPr>
            <w:tcW w:w="2500" w:type="pct"/>
            <w:vAlign w:val="center"/>
          </w:tcPr>
          <w:p w14:paraId="3BB2F6DF" w14:textId="6B8C413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4F9AF842" w14:textId="77777777" w:rsidTr="005564FD">
        <w:trPr>
          <w:trHeight w:val="302"/>
        </w:trPr>
        <w:tc>
          <w:tcPr>
            <w:tcW w:w="2500" w:type="pct"/>
            <w:vAlign w:val="center"/>
          </w:tcPr>
          <w:p w14:paraId="4093DBC5" w14:textId="070D013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BBKB-7</w:t>
            </w:r>
          </w:p>
        </w:tc>
        <w:tc>
          <w:tcPr>
            <w:tcW w:w="2500" w:type="pct"/>
            <w:vAlign w:val="center"/>
          </w:tcPr>
          <w:p w14:paraId="0DAA1DF9" w14:textId="3265E93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6CEF21D0" w14:textId="77777777" w:rsidTr="005564FD">
        <w:trPr>
          <w:trHeight w:val="302"/>
        </w:trPr>
        <w:tc>
          <w:tcPr>
            <w:tcW w:w="2500" w:type="pct"/>
            <w:vAlign w:val="center"/>
          </w:tcPr>
          <w:p w14:paraId="12DADB2D" w14:textId="2312597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BBKB-8</w:t>
            </w:r>
          </w:p>
        </w:tc>
        <w:tc>
          <w:tcPr>
            <w:tcW w:w="2500" w:type="pct"/>
            <w:vAlign w:val="center"/>
          </w:tcPr>
          <w:p w14:paraId="42042F01" w14:textId="3E9B2EE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27702BA" w14:textId="77777777" w:rsidTr="005564FD">
        <w:trPr>
          <w:trHeight w:val="302"/>
        </w:trPr>
        <w:tc>
          <w:tcPr>
            <w:tcW w:w="2500" w:type="pct"/>
            <w:vAlign w:val="center"/>
          </w:tcPr>
          <w:p w14:paraId="5DAC0952" w14:textId="50BEAFC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Scelionidae</w:t>
            </w:r>
            <w:proofErr w:type="spellEnd"/>
            <w:r w:rsidRPr="009449DC">
              <w:rPr>
                <w:rFonts w:eastAsia="Calibri" w:cs="Arial"/>
                <w:sz w:val="20"/>
                <w:szCs w:val="20"/>
              </w:rPr>
              <w:t xml:space="preserve"> sp. BBKB-9</w:t>
            </w:r>
          </w:p>
        </w:tc>
        <w:tc>
          <w:tcPr>
            <w:tcW w:w="2500" w:type="pct"/>
            <w:vAlign w:val="center"/>
          </w:tcPr>
          <w:p w14:paraId="191E3E00" w14:textId="1DCD001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97644B9" w14:textId="77777777" w:rsidTr="005564FD">
        <w:trPr>
          <w:trHeight w:val="302"/>
        </w:trPr>
        <w:tc>
          <w:tcPr>
            <w:tcW w:w="2500" w:type="pct"/>
            <w:vAlign w:val="center"/>
          </w:tcPr>
          <w:p w14:paraId="17296F16" w14:textId="065C1F5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Scelioninae</w:t>
            </w:r>
            <w:proofErr w:type="spellEnd"/>
            <w:r w:rsidRPr="009449DC">
              <w:rPr>
                <w:rFonts w:eastAsia="Calibri" w:cs="Arial"/>
                <w:sz w:val="20"/>
                <w:szCs w:val="20"/>
              </w:rPr>
              <w:t xml:space="preserve"> sp. BBKB-1</w:t>
            </w:r>
          </w:p>
        </w:tc>
        <w:tc>
          <w:tcPr>
            <w:tcW w:w="2500" w:type="pct"/>
            <w:vAlign w:val="center"/>
          </w:tcPr>
          <w:p w14:paraId="65F0F03A" w14:textId="3E12AFD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57B5CB17" w14:textId="77777777" w:rsidTr="005564FD">
        <w:trPr>
          <w:trHeight w:val="302"/>
        </w:trPr>
        <w:tc>
          <w:tcPr>
            <w:tcW w:w="2500" w:type="pct"/>
            <w:vAlign w:val="center"/>
          </w:tcPr>
          <w:p w14:paraId="796B7DC9" w14:textId="6B7EF77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Scolia</w:t>
            </w:r>
            <w:proofErr w:type="spellEnd"/>
            <w:r w:rsidRPr="009449DC">
              <w:rPr>
                <w:rFonts w:eastAsia="Calibri" w:cs="Arial"/>
                <w:sz w:val="20"/>
                <w:szCs w:val="20"/>
              </w:rPr>
              <w:t xml:space="preserve"> BBKB-1</w:t>
            </w:r>
          </w:p>
        </w:tc>
        <w:tc>
          <w:tcPr>
            <w:tcW w:w="2500" w:type="pct"/>
            <w:vAlign w:val="center"/>
          </w:tcPr>
          <w:p w14:paraId="266AB6E8" w14:textId="302D195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02808539" w14:textId="77777777" w:rsidTr="005564FD">
        <w:trPr>
          <w:trHeight w:val="302"/>
        </w:trPr>
        <w:tc>
          <w:tcPr>
            <w:tcW w:w="2500" w:type="pct"/>
            <w:vAlign w:val="center"/>
          </w:tcPr>
          <w:p w14:paraId="0062E863" w14:textId="25C7A65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Sericophorus</w:t>
            </w:r>
            <w:proofErr w:type="spellEnd"/>
            <w:r w:rsidRPr="009449DC">
              <w:rPr>
                <w:rFonts w:eastAsia="Calibri" w:cs="Arial"/>
                <w:sz w:val="20"/>
                <w:szCs w:val="20"/>
              </w:rPr>
              <w:t xml:space="preserve"> BBKB-1</w:t>
            </w:r>
          </w:p>
        </w:tc>
        <w:tc>
          <w:tcPr>
            <w:tcW w:w="2500" w:type="pct"/>
            <w:vAlign w:val="center"/>
          </w:tcPr>
          <w:p w14:paraId="5970498B" w14:textId="4C4B965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5EB5F9CD" w14:textId="77777777" w:rsidTr="005564FD">
        <w:trPr>
          <w:trHeight w:val="302"/>
        </w:trPr>
        <w:tc>
          <w:tcPr>
            <w:tcW w:w="2500" w:type="pct"/>
            <w:vAlign w:val="center"/>
          </w:tcPr>
          <w:p w14:paraId="56449A11" w14:textId="009F101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Sericophorus</w:t>
            </w:r>
            <w:proofErr w:type="spellEnd"/>
            <w:r w:rsidRPr="009449DC">
              <w:rPr>
                <w:rFonts w:eastAsia="Calibri" w:cs="Arial"/>
                <w:sz w:val="20"/>
                <w:szCs w:val="20"/>
              </w:rPr>
              <w:t xml:space="preserve"> BBKB-2</w:t>
            </w:r>
          </w:p>
        </w:tc>
        <w:tc>
          <w:tcPr>
            <w:tcW w:w="2500" w:type="pct"/>
            <w:vAlign w:val="center"/>
          </w:tcPr>
          <w:p w14:paraId="4FE49631" w14:textId="0BBA962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40195B37" w14:textId="77777777" w:rsidTr="005564FD">
        <w:trPr>
          <w:trHeight w:val="302"/>
        </w:trPr>
        <w:tc>
          <w:tcPr>
            <w:tcW w:w="2500" w:type="pct"/>
            <w:vAlign w:val="center"/>
          </w:tcPr>
          <w:p w14:paraId="1CCDF757" w14:textId="2DD7C747" w:rsidR="32EC1B28" w:rsidRPr="009449DC" w:rsidRDefault="4F4318CE" w:rsidP="4F4318CE">
            <w:pPr>
              <w:spacing w:after="0"/>
              <w:rPr>
                <w:rFonts w:eastAsia="Calibri" w:cs="Arial"/>
                <w:sz w:val="20"/>
                <w:szCs w:val="20"/>
              </w:rPr>
            </w:pPr>
            <w:r w:rsidRPr="009449DC">
              <w:rPr>
                <w:rFonts w:eastAsia="Calibri" w:cs="Arial"/>
                <w:sz w:val="20"/>
                <w:szCs w:val="20"/>
              </w:rPr>
              <w:t>Spex BBKB-1</w:t>
            </w:r>
          </w:p>
        </w:tc>
        <w:tc>
          <w:tcPr>
            <w:tcW w:w="2500" w:type="pct"/>
            <w:vAlign w:val="center"/>
          </w:tcPr>
          <w:p w14:paraId="0DE1C043" w14:textId="4B294F7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782DA4F8" w14:textId="77777777" w:rsidTr="005564FD">
        <w:trPr>
          <w:trHeight w:val="302"/>
        </w:trPr>
        <w:tc>
          <w:tcPr>
            <w:tcW w:w="2500" w:type="pct"/>
            <w:vAlign w:val="center"/>
          </w:tcPr>
          <w:p w14:paraId="3203983A" w14:textId="0933B72E" w:rsidR="32EC1B28" w:rsidRPr="009449DC" w:rsidRDefault="4F4318CE" w:rsidP="4F4318CE">
            <w:pPr>
              <w:spacing w:after="0"/>
              <w:rPr>
                <w:rFonts w:eastAsia="Calibri" w:cs="Arial"/>
                <w:sz w:val="20"/>
                <w:szCs w:val="20"/>
              </w:rPr>
            </w:pPr>
            <w:r w:rsidRPr="009449DC">
              <w:rPr>
                <w:rFonts w:eastAsia="Calibri" w:cs="Arial"/>
                <w:sz w:val="20"/>
                <w:szCs w:val="20"/>
              </w:rPr>
              <w:t>Spex BBKB-2</w:t>
            </w:r>
          </w:p>
        </w:tc>
        <w:tc>
          <w:tcPr>
            <w:tcW w:w="2500" w:type="pct"/>
            <w:vAlign w:val="center"/>
          </w:tcPr>
          <w:p w14:paraId="64F34675" w14:textId="19C89AF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23B53152" w14:textId="77777777" w:rsidTr="005564FD">
        <w:trPr>
          <w:trHeight w:val="302"/>
        </w:trPr>
        <w:tc>
          <w:tcPr>
            <w:tcW w:w="2500" w:type="pct"/>
            <w:vAlign w:val="center"/>
          </w:tcPr>
          <w:p w14:paraId="44CC4B74" w14:textId="48DD73ED" w:rsidR="32EC1B28" w:rsidRPr="009449DC" w:rsidRDefault="4F4318CE" w:rsidP="4F4318CE">
            <w:pPr>
              <w:spacing w:after="0"/>
              <w:rPr>
                <w:rFonts w:eastAsia="Calibri" w:cs="Arial"/>
                <w:sz w:val="20"/>
                <w:szCs w:val="20"/>
              </w:rPr>
            </w:pPr>
            <w:r w:rsidRPr="009449DC">
              <w:rPr>
                <w:rFonts w:eastAsia="Calibri" w:cs="Arial"/>
                <w:sz w:val="20"/>
                <w:szCs w:val="20"/>
              </w:rPr>
              <w:t>Spex BBKB-3</w:t>
            </w:r>
          </w:p>
        </w:tc>
        <w:tc>
          <w:tcPr>
            <w:tcW w:w="2500" w:type="pct"/>
            <w:vAlign w:val="center"/>
          </w:tcPr>
          <w:p w14:paraId="6018AF03" w14:textId="5D109C5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27B854C9" w14:textId="77777777" w:rsidTr="005564FD">
        <w:trPr>
          <w:trHeight w:val="302"/>
        </w:trPr>
        <w:tc>
          <w:tcPr>
            <w:tcW w:w="2500" w:type="pct"/>
            <w:vAlign w:val="center"/>
          </w:tcPr>
          <w:p w14:paraId="34D8A14A" w14:textId="5B050DD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Spilomena</w:t>
            </w:r>
            <w:proofErr w:type="spellEnd"/>
            <w:r w:rsidRPr="009449DC">
              <w:rPr>
                <w:rFonts w:eastAsia="Calibri" w:cs="Arial"/>
                <w:sz w:val="20"/>
                <w:szCs w:val="20"/>
              </w:rPr>
              <w:t xml:space="preserve"> BBKB-1</w:t>
            </w:r>
          </w:p>
        </w:tc>
        <w:tc>
          <w:tcPr>
            <w:tcW w:w="2500" w:type="pct"/>
            <w:vAlign w:val="center"/>
          </w:tcPr>
          <w:p w14:paraId="7489ECF5" w14:textId="2F366F7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2CD70A74" w14:textId="77777777" w:rsidTr="005564FD">
        <w:trPr>
          <w:trHeight w:val="302"/>
        </w:trPr>
        <w:tc>
          <w:tcPr>
            <w:tcW w:w="2500" w:type="pct"/>
            <w:vAlign w:val="center"/>
          </w:tcPr>
          <w:p w14:paraId="4F59BC2E" w14:textId="55400FF0"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Synopeas</w:t>
            </w:r>
            <w:proofErr w:type="spellEnd"/>
            <w:r w:rsidRPr="009449DC">
              <w:rPr>
                <w:rFonts w:eastAsia="Calibri" w:cs="Arial"/>
                <w:sz w:val="20"/>
                <w:szCs w:val="20"/>
              </w:rPr>
              <w:t xml:space="preserve"> sp. BBKB-1</w:t>
            </w:r>
          </w:p>
        </w:tc>
        <w:tc>
          <w:tcPr>
            <w:tcW w:w="2500" w:type="pct"/>
            <w:vAlign w:val="center"/>
          </w:tcPr>
          <w:p w14:paraId="5FF975F5" w14:textId="2F784CE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6F3F3587" w14:textId="77777777" w:rsidTr="005564FD">
        <w:trPr>
          <w:trHeight w:val="302"/>
        </w:trPr>
        <w:tc>
          <w:tcPr>
            <w:tcW w:w="2500" w:type="pct"/>
            <w:vAlign w:val="center"/>
          </w:tcPr>
          <w:p w14:paraId="4ADAA798" w14:textId="5EE8A6F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Systasidae</w:t>
            </w:r>
            <w:proofErr w:type="spellEnd"/>
            <w:r w:rsidRPr="009449DC">
              <w:rPr>
                <w:rFonts w:eastAsia="Calibri" w:cs="Arial"/>
                <w:sz w:val="20"/>
                <w:szCs w:val="20"/>
              </w:rPr>
              <w:t xml:space="preserve"> sp. BBKB-1</w:t>
            </w:r>
          </w:p>
        </w:tc>
        <w:tc>
          <w:tcPr>
            <w:tcW w:w="2500" w:type="pct"/>
            <w:vAlign w:val="center"/>
          </w:tcPr>
          <w:p w14:paraId="0DB04B0F" w14:textId="3CB5667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A525E32" w14:textId="77777777" w:rsidTr="005564FD">
        <w:trPr>
          <w:trHeight w:val="302"/>
        </w:trPr>
        <w:tc>
          <w:tcPr>
            <w:tcW w:w="2500" w:type="pct"/>
            <w:vAlign w:val="center"/>
          </w:tcPr>
          <w:p w14:paraId="280471AE" w14:textId="25A6E95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Systasidae</w:t>
            </w:r>
            <w:proofErr w:type="spellEnd"/>
            <w:r w:rsidRPr="009449DC">
              <w:rPr>
                <w:rFonts w:eastAsia="Calibri" w:cs="Arial"/>
                <w:sz w:val="20"/>
                <w:szCs w:val="20"/>
              </w:rPr>
              <w:t xml:space="preserve"> sp. BBKB-2</w:t>
            </w:r>
          </w:p>
        </w:tc>
        <w:tc>
          <w:tcPr>
            <w:tcW w:w="2500" w:type="pct"/>
            <w:vAlign w:val="center"/>
          </w:tcPr>
          <w:p w14:paraId="67044C61" w14:textId="725E2DB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6CD9FC1" w14:textId="77777777" w:rsidTr="005564FD">
        <w:trPr>
          <w:trHeight w:val="302"/>
        </w:trPr>
        <w:tc>
          <w:tcPr>
            <w:tcW w:w="2500" w:type="pct"/>
            <w:vAlign w:val="center"/>
          </w:tcPr>
          <w:p w14:paraId="62D57DD4" w14:textId="68E0A01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Systasidae</w:t>
            </w:r>
            <w:proofErr w:type="spellEnd"/>
            <w:r w:rsidRPr="009449DC">
              <w:rPr>
                <w:rFonts w:eastAsia="Calibri" w:cs="Arial"/>
                <w:sz w:val="20"/>
                <w:szCs w:val="20"/>
              </w:rPr>
              <w:t xml:space="preserve"> sp. BBKB-3</w:t>
            </w:r>
          </w:p>
        </w:tc>
        <w:tc>
          <w:tcPr>
            <w:tcW w:w="2500" w:type="pct"/>
            <w:vAlign w:val="center"/>
          </w:tcPr>
          <w:p w14:paraId="0F2B4559" w14:textId="14C1E62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58C79BF" w14:textId="77777777" w:rsidTr="005564FD">
        <w:trPr>
          <w:trHeight w:val="302"/>
        </w:trPr>
        <w:tc>
          <w:tcPr>
            <w:tcW w:w="2500" w:type="pct"/>
            <w:vAlign w:val="center"/>
          </w:tcPr>
          <w:p w14:paraId="1825D4AF" w14:textId="3E130D7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lastRenderedPageBreak/>
              <w:t>Systasidae</w:t>
            </w:r>
            <w:proofErr w:type="spellEnd"/>
            <w:r w:rsidRPr="009449DC">
              <w:rPr>
                <w:rFonts w:eastAsia="Calibri" w:cs="Arial"/>
                <w:sz w:val="20"/>
                <w:szCs w:val="20"/>
              </w:rPr>
              <w:t xml:space="preserve"> sp. BBKB-4</w:t>
            </w:r>
          </w:p>
        </w:tc>
        <w:tc>
          <w:tcPr>
            <w:tcW w:w="2500" w:type="pct"/>
            <w:vAlign w:val="center"/>
          </w:tcPr>
          <w:p w14:paraId="6EBA896E" w14:textId="75B57AB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3E1D5DA" w14:textId="77777777" w:rsidTr="005564FD">
        <w:trPr>
          <w:trHeight w:val="302"/>
        </w:trPr>
        <w:tc>
          <w:tcPr>
            <w:tcW w:w="2500" w:type="pct"/>
            <w:vAlign w:val="center"/>
          </w:tcPr>
          <w:p w14:paraId="241B6B06" w14:textId="719DF8A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Systasidae</w:t>
            </w:r>
            <w:proofErr w:type="spellEnd"/>
            <w:r w:rsidRPr="009449DC">
              <w:rPr>
                <w:rFonts w:eastAsia="Calibri" w:cs="Arial"/>
                <w:sz w:val="20"/>
                <w:szCs w:val="20"/>
              </w:rPr>
              <w:t xml:space="preserve"> sp. BBKB-5</w:t>
            </w:r>
          </w:p>
        </w:tc>
        <w:tc>
          <w:tcPr>
            <w:tcW w:w="2500" w:type="pct"/>
            <w:vAlign w:val="center"/>
          </w:tcPr>
          <w:p w14:paraId="687787DF" w14:textId="191F57D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692EF93A" w14:textId="77777777" w:rsidTr="005564FD">
        <w:trPr>
          <w:trHeight w:val="302"/>
        </w:trPr>
        <w:tc>
          <w:tcPr>
            <w:tcW w:w="2500" w:type="pct"/>
            <w:vAlign w:val="center"/>
          </w:tcPr>
          <w:p w14:paraId="61442BAC" w14:textId="3178FCA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Systasidae</w:t>
            </w:r>
            <w:proofErr w:type="spellEnd"/>
            <w:r w:rsidRPr="009449DC">
              <w:rPr>
                <w:rFonts w:eastAsia="Calibri" w:cs="Arial"/>
                <w:sz w:val="20"/>
                <w:szCs w:val="20"/>
              </w:rPr>
              <w:t xml:space="preserve"> sp. BBKB-6</w:t>
            </w:r>
          </w:p>
        </w:tc>
        <w:tc>
          <w:tcPr>
            <w:tcW w:w="2500" w:type="pct"/>
            <w:vAlign w:val="center"/>
          </w:tcPr>
          <w:p w14:paraId="6EA08BC2" w14:textId="06EF801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6228BD7" w14:textId="77777777" w:rsidTr="005564FD">
        <w:trPr>
          <w:trHeight w:val="302"/>
        </w:trPr>
        <w:tc>
          <w:tcPr>
            <w:tcW w:w="2500" w:type="pct"/>
            <w:vAlign w:val="center"/>
          </w:tcPr>
          <w:p w14:paraId="38F4A1B1" w14:textId="16667F0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Systasidae</w:t>
            </w:r>
            <w:proofErr w:type="spellEnd"/>
            <w:r w:rsidRPr="009449DC">
              <w:rPr>
                <w:rFonts w:eastAsia="Calibri" w:cs="Arial"/>
                <w:sz w:val="20"/>
                <w:szCs w:val="20"/>
              </w:rPr>
              <w:t xml:space="preserve"> sp. BBKB-7</w:t>
            </w:r>
          </w:p>
        </w:tc>
        <w:tc>
          <w:tcPr>
            <w:tcW w:w="2500" w:type="pct"/>
            <w:vAlign w:val="center"/>
          </w:tcPr>
          <w:p w14:paraId="359794AB" w14:textId="06D21AE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24083F9" w14:textId="77777777" w:rsidTr="005564FD">
        <w:trPr>
          <w:trHeight w:val="302"/>
        </w:trPr>
        <w:tc>
          <w:tcPr>
            <w:tcW w:w="2500" w:type="pct"/>
            <w:vAlign w:val="center"/>
          </w:tcPr>
          <w:p w14:paraId="1CA32FC7" w14:textId="2E4AB6A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Systasidae</w:t>
            </w:r>
            <w:proofErr w:type="spellEnd"/>
            <w:r w:rsidRPr="009449DC">
              <w:rPr>
                <w:rFonts w:eastAsia="Calibri" w:cs="Arial"/>
                <w:sz w:val="20"/>
                <w:szCs w:val="20"/>
              </w:rPr>
              <w:t xml:space="preserve"> sp. BBKB-8</w:t>
            </w:r>
          </w:p>
        </w:tc>
        <w:tc>
          <w:tcPr>
            <w:tcW w:w="2500" w:type="pct"/>
            <w:vAlign w:val="center"/>
          </w:tcPr>
          <w:p w14:paraId="746278CC" w14:textId="76F40E9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F3F4635" w14:textId="77777777" w:rsidTr="005564FD">
        <w:trPr>
          <w:trHeight w:val="302"/>
        </w:trPr>
        <w:tc>
          <w:tcPr>
            <w:tcW w:w="2500" w:type="pct"/>
            <w:vAlign w:val="center"/>
          </w:tcPr>
          <w:p w14:paraId="66A402A5" w14:textId="2823847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Systasidae</w:t>
            </w:r>
            <w:proofErr w:type="spellEnd"/>
            <w:r w:rsidRPr="009449DC">
              <w:rPr>
                <w:rFonts w:eastAsia="Calibri" w:cs="Arial"/>
                <w:sz w:val="20"/>
                <w:szCs w:val="20"/>
              </w:rPr>
              <w:t xml:space="preserve"> sp. BBKB-9</w:t>
            </w:r>
          </w:p>
        </w:tc>
        <w:tc>
          <w:tcPr>
            <w:tcW w:w="2500" w:type="pct"/>
            <w:vAlign w:val="center"/>
          </w:tcPr>
          <w:p w14:paraId="1F333A6C" w14:textId="76319D9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1EBC788" w14:textId="77777777" w:rsidTr="005564FD">
        <w:trPr>
          <w:trHeight w:val="302"/>
        </w:trPr>
        <w:tc>
          <w:tcPr>
            <w:tcW w:w="2500" w:type="pct"/>
            <w:vAlign w:val="center"/>
          </w:tcPr>
          <w:p w14:paraId="52649E87" w14:textId="54177785" w:rsidR="32EC1B28" w:rsidRPr="009449DC" w:rsidRDefault="4F4318CE" w:rsidP="4F4318CE">
            <w:pPr>
              <w:spacing w:after="0"/>
              <w:rPr>
                <w:rFonts w:eastAsia="Calibri" w:cs="Arial"/>
                <w:i/>
                <w:iCs/>
                <w:sz w:val="20"/>
                <w:szCs w:val="20"/>
              </w:rPr>
            </w:pPr>
            <w:proofErr w:type="spellStart"/>
            <w:r w:rsidRPr="009449DC">
              <w:rPr>
                <w:rFonts w:eastAsia="Calibri" w:cs="Arial"/>
                <w:i/>
                <w:iCs/>
                <w:sz w:val="20"/>
                <w:szCs w:val="20"/>
              </w:rPr>
              <w:t>Szepligetiella</w:t>
            </w:r>
            <w:proofErr w:type="spellEnd"/>
            <w:r w:rsidRPr="009449DC">
              <w:rPr>
                <w:rFonts w:eastAsia="Calibri" w:cs="Arial"/>
                <w:i/>
                <w:iCs/>
                <w:sz w:val="20"/>
                <w:szCs w:val="20"/>
              </w:rPr>
              <w:t xml:space="preserve"> BBKB-1</w:t>
            </w:r>
          </w:p>
        </w:tc>
        <w:tc>
          <w:tcPr>
            <w:tcW w:w="2500" w:type="pct"/>
            <w:vAlign w:val="center"/>
          </w:tcPr>
          <w:p w14:paraId="76711729" w14:textId="5AFD382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1449555A" w14:textId="77777777" w:rsidTr="005564FD">
        <w:trPr>
          <w:trHeight w:val="302"/>
        </w:trPr>
        <w:tc>
          <w:tcPr>
            <w:tcW w:w="2500" w:type="pct"/>
            <w:vAlign w:val="center"/>
          </w:tcPr>
          <w:p w14:paraId="657D4A63" w14:textId="07F9E096" w:rsidR="32EC1B28" w:rsidRPr="009449DC" w:rsidRDefault="4F4318CE" w:rsidP="4F4318CE">
            <w:pPr>
              <w:spacing w:after="0"/>
              <w:rPr>
                <w:rFonts w:eastAsia="Calibri" w:cs="Arial"/>
                <w:i/>
                <w:iCs/>
                <w:sz w:val="20"/>
                <w:szCs w:val="20"/>
              </w:rPr>
            </w:pPr>
            <w:proofErr w:type="spellStart"/>
            <w:r w:rsidRPr="009449DC">
              <w:rPr>
                <w:rFonts w:eastAsia="Calibri" w:cs="Arial"/>
                <w:i/>
                <w:iCs/>
                <w:sz w:val="20"/>
                <w:szCs w:val="20"/>
              </w:rPr>
              <w:t>Szepligetiella</w:t>
            </w:r>
            <w:proofErr w:type="spellEnd"/>
            <w:r w:rsidRPr="009449DC">
              <w:rPr>
                <w:rFonts w:eastAsia="Calibri" w:cs="Arial"/>
                <w:i/>
                <w:iCs/>
                <w:sz w:val="20"/>
                <w:szCs w:val="20"/>
              </w:rPr>
              <w:t xml:space="preserve"> BBKB-2</w:t>
            </w:r>
          </w:p>
        </w:tc>
        <w:tc>
          <w:tcPr>
            <w:tcW w:w="2500" w:type="pct"/>
            <w:vAlign w:val="center"/>
          </w:tcPr>
          <w:p w14:paraId="2C893445" w14:textId="745F6CC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464157DE" w14:textId="77777777" w:rsidTr="005564FD">
        <w:trPr>
          <w:trHeight w:val="302"/>
        </w:trPr>
        <w:tc>
          <w:tcPr>
            <w:tcW w:w="2500" w:type="pct"/>
            <w:vAlign w:val="center"/>
          </w:tcPr>
          <w:p w14:paraId="1F3A1B98" w14:textId="22FEBC91" w:rsidR="32EC1B28" w:rsidRPr="009449DC" w:rsidRDefault="4F4318CE" w:rsidP="4F4318CE">
            <w:pPr>
              <w:spacing w:after="0"/>
              <w:rPr>
                <w:rFonts w:eastAsia="Calibri" w:cs="Arial"/>
                <w:i/>
                <w:iCs/>
                <w:sz w:val="20"/>
                <w:szCs w:val="20"/>
              </w:rPr>
            </w:pPr>
            <w:proofErr w:type="spellStart"/>
            <w:r w:rsidRPr="009449DC">
              <w:rPr>
                <w:rFonts w:eastAsia="Calibri" w:cs="Arial"/>
                <w:i/>
                <w:iCs/>
                <w:sz w:val="20"/>
                <w:szCs w:val="20"/>
              </w:rPr>
              <w:t>Tachytes</w:t>
            </w:r>
            <w:proofErr w:type="spellEnd"/>
            <w:r w:rsidRPr="009449DC">
              <w:rPr>
                <w:rFonts w:eastAsia="Calibri" w:cs="Arial"/>
                <w:i/>
                <w:iCs/>
                <w:sz w:val="20"/>
                <w:szCs w:val="20"/>
              </w:rPr>
              <w:t xml:space="preserve"> BBKB-1</w:t>
            </w:r>
          </w:p>
        </w:tc>
        <w:tc>
          <w:tcPr>
            <w:tcW w:w="2500" w:type="pct"/>
            <w:vAlign w:val="center"/>
          </w:tcPr>
          <w:p w14:paraId="5C3DA33B" w14:textId="1230138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60774C4B" w14:textId="77777777" w:rsidTr="005564FD">
        <w:trPr>
          <w:trHeight w:val="302"/>
        </w:trPr>
        <w:tc>
          <w:tcPr>
            <w:tcW w:w="2500" w:type="pct"/>
            <w:vAlign w:val="center"/>
          </w:tcPr>
          <w:p w14:paraId="152C8DC7" w14:textId="1E03E73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Tachytes</w:t>
            </w:r>
            <w:proofErr w:type="spellEnd"/>
            <w:r w:rsidRPr="009449DC">
              <w:rPr>
                <w:rFonts w:eastAsia="Calibri" w:cs="Arial"/>
                <w:sz w:val="20"/>
                <w:szCs w:val="20"/>
              </w:rPr>
              <w:t xml:space="preserve"> BBKB-2</w:t>
            </w:r>
          </w:p>
        </w:tc>
        <w:tc>
          <w:tcPr>
            <w:tcW w:w="2500" w:type="pct"/>
            <w:vAlign w:val="center"/>
          </w:tcPr>
          <w:p w14:paraId="7D256FB0" w14:textId="31F7F99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4BFE83EA" w14:textId="77777777" w:rsidTr="005564FD">
        <w:trPr>
          <w:trHeight w:val="302"/>
        </w:trPr>
        <w:tc>
          <w:tcPr>
            <w:tcW w:w="2500" w:type="pct"/>
            <w:vAlign w:val="center"/>
          </w:tcPr>
          <w:p w14:paraId="0AE50FED" w14:textId="3ED969A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Tachytes</w:t>
            </w:r>
            <w:proofErr w:type="spellEnd"/>
            <w:r w:rsidRPr="009449DC">
              <w:rPr>
                <w:rFonts w:eastAsia="Calibri" w:cs="Arial"/>
                <w:sz w:val="20"/>
                <w:szCs w:val="20"/>
              </w:rPr>
              <w:t xml:space="preserve"> BBKB-3</w:t>
            </w:r>
          </w:p>
        </w:tc>
        <w:tc>
          <w:tcPr>
            <w:tcW w:w="2500" w:type="pct"/>
            <w:vAlign w:val="center"/>
          </w:tcPr>
          <w:p w14:paraId="08BC6BE2" w14:textId="278C32F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0EE0F9FA" w14:textId="77777777" w:rsidTr="005564FD">
        <w:trPr>
          <w:trHeight w:val="302"/>
        </w:trPr>
        <w:tc>
          <w:tcPr>
            <w:tcW w:w="2500" w:type="pct"/>
            <w:vAlign w:val="center"/>
          </w:tcPr>
          <w:p w14:paraId="3A0FF82E" w14:textId="6DCE148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Tanaostigmatidae</w:t>
            </w:r>
            <w:proofErr w:type="spellEnd"/>
            <w:r w:rsidRPr="009449DC">
              <w:rPr>
                <w:rFonts w:eastAsia="Calibri" w:cs="Arial"/>
                <w:sz w:val="20"/>
                <w:szCs w:val="20"/>
              </w:rPr>
              <w:t xml:space="preserve"> sp. BBKB-1</w:t>
            </w:r>
          </w:p>
        </w:tc>
        <w:tc>
          <w:tcPr>
            <w:tcW w:w="2500" w:type="pct"/>
            <w:vAlign w:val="center"/>
          </w:tcPr>
          <w:p w14:paraId="2728EACC" w14:textId="3F7FC0E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05B37F9" w14:textId="77777777" w:rsidTr="005564FD">
        <w:trPr>
          <w:trHeight w:val="302"/>
        </w:trPr>
        <w:tc>
          <w:tcPr>
            <w:tcW w:w="2500" w:type="pct"/>
            <w:vAlign w:val="center"/>
          </w:tcPr>
          <w:p w14:paraId="629B5D23" w14:textId="3833A44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Tanaostigmodes</w:t>
            </w:r>
            <w:proofErr w:type="spellEnd"/>
            <w:r w:rsidRPr="009449DC">
              <w:rPr>
                <w:rFonts w:eastAsia="Calibri" w:cs="Arial"/>
                <w:sz w:val="20"/>
                <w:szCs w:val="20"/>
              </w:rPr>
              <w:t xml:space="preserve"> BBKB-1</w:t>
            </w:r>
          </w:p>
        </w:tc>
        <w:tc>
          <w:tcPr>
            <w:tcW w:w="2500" w:type="pct"/>
            <w:vAlign w:val="center"/>
          </w:tcPr>
          <w:p w14:paraId="1C407F4C" w14:textId="59C4FFA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425142A8" w14:textId="77777777" w:rsidTr="005564FD">
        <w:trPr>
          <w:trHeight w:val="302"/>
        </w:trPr>
        <w:tc>
          <w:tcPr>
            <w:tcW w:w="2500" w:type="pct"/>
            <w:vAlign w:val="center"/>
          </w:tcPr>
          <w:p w14:paraId="17F70144" w14:textId="6CF10E7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Telengaiinae</w:t>
            </w:r>
            <w:proofErr w:type="spellEnd"/>
            <w:r w:rsidRPr="009449DC">
              <w:rPr>
                <w:rFonts w:eastAsia="Calibri" w:cs="Arial"/>
                <w:sz w:val="20"/>
                <w:szCs w:val="20"/>
              </w:rPr>
              <w:t xml:space="preserve"> sp. BBKB-1</w:t>
            </w:r>
          </w:p>
        </w:tc>
        <w:tc>
          <w:tcPr>
            <w:tcW w:w="2500" w:type="pct"/>
            <w:vAlign w:val="center"/>
          </w:tcPr>
          <w:p w14:paraId="0B50BF92" w14:textId="5EBCC0C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481EE20" w14:paraId="66A950C0" w14:textId="77777777" w:rsidTr="005564FD">
        <w:trPr>
          <w:trHeight w:val="302"/>
        </w:trPr>
        <w:tc>
          <w:tcPr>
            <w:tcW w:w="2500" w:type="pct"/>
            <w:vAlign w:val="center"/>
          </w:tcPr>
          <w:p w14:paraId="42AF1C56" w14:textId="5E89127C" w:rsidR="3481EE20" w:rsidRPr="009449DC" w:rsidRDefault="4F4318CE" w:rsidP="4F4318CE">
            <w:pPr>
              <w:spacing w:after="0"/>
              <w:rPr>
                <w:rFonts w:eastAsia="Calibri" w:cs="Arial"/>
                <w:sz w:val="20"/>
                <w:szCs w:val="20"/>
              </w:rPr>
            </w:pPr>
            <w:proofErr w:type="spellStart"/>
            <w:r w:rsidRPr="009449DC">
              <w:rPr>
                <w:rFonts w:eastAsia="Calibri" w:cs="Arial"/>
                <w:sz w:val="20"/>
                <w:szCs w:val="20"/>
              </w:rPr>
              <w:t>Telenomus</w:t>
            </w:r>
            <w:proofErr w:type="spellEnd"/>
            <w:r w:rsidRPr="009449DC">
              <w:rPr>
                <w:rFonts w:eastAsia="Calibri" w:cs="Arial"/>
                <w:sz w:val="20"/>
                <w:szCs w:val="20"/>
              </w:rPr>
              <w:t xml:space="preserve"> sp. M432 </w:t>
            </w:r>
            <w:proofErr w:type="spellStart"/>
            <w:r w:rsidRPr="009449DC">
              <w:rPr>
                <w:rFonts w:eastAsia="Calibri" w:cs="Arial"/>
                <w:sz w:val="20"/>
                <w:szCs w:val="20"/>
              </w:rPr>
              <w:t>cf</w:t>
            </w:r>
            <w:proofErr w:type="spellEnd"/>
            <w:r w:rsidRPr="009449DC">
              <w:rPr>
                <w:rFonts w:eastAsia="Calibri" w:cs="Arial"/>
                <w:sz w:val="20"/>
                <w:szCs w:val="20"/>
              </w:rPr>
              <w:t xml:space="preserve"> Murphy et al 2007</w:t>
            </w:r>
          </w:p>
        </w:tc>
        <w:tc>
          <w:tcPr>
            <w:tcW w:w="2500" w:type="pct"/>
            <w:vAlign w:val="center"/>
          </w:tcPr>
          <w:p w14:paraId="18189E0E" w14:textId="3A698C3F" w:rsidR="3481EE20" w:rsidRPr="009449DC" w:rsidRDefault="4F4318CE" w:rsidP="4F4318CE">
            <w:pPr>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481EE20" w14:paraId="3E87F679" w14:textId="77777777" w:rsidTr="005564FD">
        <w:trPr>
          <w:trHeight w:val="302"/>
        </w:trPr>
        <w:tc>
          <w:tcPr>
            <w:tcW w:w="2500" w:type="pct"/>
            <w:vAlign w:val="center"/>
          </w:tcPr>
          <w:p w14:paraId="0F54BD3F" w14:textId="02E3BEE5" w:rsidR="3481EE20" w:rsidRPr="009449DC" w:rsidRDefault="4F4318CE" w:rsidP="4F4318CE">
            <w:pPr>
              <w:spacing w:after="0"/>
              <w:rPr>
                <w:rFonts w:eastAsia="Calibri" w:cs="Arial"/>
                <w:sz w:val="20"/>
                <w:szCs w:val="20"/>
              </w:rPr>
            </w:pPr>
            <w:proofErr w:type="spellStart"/>
            <w:r w:rsidRPr="009449DC">
              <w:rPr>
                <w:rFonts w:eastAsia="Calibri" w:cs="Arial"/>
                <w:sz w:val="20"/>
                <w:szCs w:val="20"/>
              </w:rPr>
              <w:t>Telenominae</w:t>
            </w:r>
            <w:proofErr w:type="spellEnd"/>
            <w:r w:rsidRPr="009449DC">
              <w:rPr>
                <w:rFonts w:eastAsia="Calibri" w:cs="Arial"/>
                <w:sz w:val="20"/>
                <w:szCs w:val="20"/>
              </w:rPr>
              <w:t xml:space="preserve"> sp. BBKB-1</w:t>
            </w:r>
          </w:p>
        </w:tc>
        <w:tc>
          <w:tcPr>
            <w:tcW w:w="2500" w:type="pct"/>
            <w:vAlign w:val="center"/>
          </w:tcPr>
          <w:p w14:paraId="00D46A7A" w14:textId="6F1E22F4" w:rsidR="3481EE20"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1F039FF2" w14:textId="77777777" w:rsidTr="005564FD">
        <w:trPr>
          <w:trHeight w:val="302"/>
        </w:trPr>
        <w:tc>
          <w:tcPr>
            <w:tcW w:w="2500" w:type="pct"/>
            <w:vAlign w:val="center"/>
          </w:tcPr>
          <w:p w14:paraId="0E80AFA8" w14:textId="540429A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Telenominae</w:t>
            </w:r>
            <w:proofErr w:type="spellEnd"/>
            <w:r w:rsidRPr="009449DC">
              <w:rPr>
                <w:rFonts w:eastAsia="Calibri" w:cs="Arial"/>
                <w:sz w:val="20"/>
                <w:szCs w:val="20"/>
              </w:rPr>
              <w:t xml:space="preserve"> sp. BBKB-2</w:t>
            </w:r>
          </w:p>
        </w:tc>
        <w:tc>
          <w:tcPr>
            <w:tcW w:w="2500" w:type="pct"/>
            <w:vAlign w:val="center"/>
          </w:tcPr>
          <w:p w14:paraId="78206508" w14:textId="5FBE366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425959B1" w14:textId="77777777" w:rsidTr="005564FD">
        <w:trPr>
          <w:trHeight w:val="302"/>
        </w:trPr>
        <w:tc>
          <w:tcPr>
            <w:tcW w:w="2500" w:type="pct"/>
            <w:vAlign w:val="center"/>
          </w:tcPr>
          <w:p w14:paraId="6A360C7C" w14:textId="08783A6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Telenominae</w:t>
            </w:r>
            <w:proofErr w:type="spellEnd"/>
            <w:r w:rsidRPr="009449DC">
              <w:rPr>
                <w:rFonts w:eastAsia="Calibri" w:cs="Arial"/>
                <w:sz w:val="20"/>
                <w:szCs w:val="20"/>
              </w:rPr>
              <w:t xml:space="preserve"> sp. BBKB-3</w:t>
            </w:r>
          </w:p>
        </w:tc>
        <w:tc>
          <w:tcPr>
            <w:tcW w:w="2500" w:type="pct"/>
            <w:vAlign w:val="center"/>
          </w:tcPr>
          <w:p w14:paraId="4E526B43" w14:textId="510EBD8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24552EEB" w14:textId="77777777" w:rsidTr="005564FD">
        <w:trPr>
          <w:trHeight w:val="302"/>
        </w:trPr>
        <w:tc>
          <w:tcPr>
            <w:tcW w:w="2500" w:type="pct"/>
            <w:vAlign w:val="center"/>
          </w:tcPr>
          <w:p w14:paraId="47D71AFF" w14:textId="4FF4E67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Telenominae</w:t>
            </w:r>
            <w:proofErr w:type="spellEnd"/>
            <w:r w:rsidRPr="009449DC">
              <w:rPr>
                <w:rFonts w:eastAsia="Calibri" w:cs="Arial"/>
                <w:sz w:val="20"/>
                <w:szCs w:val="20"/>
              </w:rPr>
              <w:t xml:space="preserve"> sp. BBKB-4</w:t>
            </w:r>
          </w:p>
        </w:tc>
        <w:tc>
          <w:tcPr>
            <w:tcW w:w="2500" w:type="pct"/>
            <w:vAlign w:val="center"/>
          </w:tcPr>
          <w:p w14:paraId="37F702C2" w14:textId="1EA56F2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3E59FC5A" w14:textId="77777777" w:rsidTr="005564FD">
        <w:trPr>
          <w:trHeight w:val="302"/>
        </w:trPr>
        <w:tc>
          <w:tcPr>
            <w:tcW w:w="2500" w:type="pct"/>
            <w:vAlign w:val="center"/>
          </w:tcPr>
          <w:p w14:paraId="740F1DF4" w14:textId="6BE669D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Telenominae</w:t>
            </w:r>
            <w:proofErr w:type="spellEnd"/>
            <w:r w:rsidRPr="009449DC">
              <w:rPr>
                <w:rFonts w:eastAsia="Calibri" w:cs="Arial"/>
                <w:sz w:val="20"/>
                <w:szCs w:val="20"/>
              </w:rPr>
              <w:t xml:space="preserve"> sp. BBKB-5</w:t>
            </w:r>
          </w:p>
        </w:tc>
        <w:tc>
          <w:tcPr>
            <w:tcW w:w="2500" w:type="pct"/>
            <w:vAlign w:val="center"/>
          </w:tcPr>
          <w:p w14:paraId="1084EB66" w14:textId="44E0794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6F675F95" w14:textId="77777777" w:rsidTr="005564FD">
        <w:trPr>
          <w:trHeight w:val="302"/>
        </w:trPr>
        <w:tc>
          <w:tcPr>
            <w:tcW w:w="2500" w:type="pct"/>
            <w:vAlign w:val="center"/>
          </w:tcPr>
          <w:p w14:paraId="653191D8" w14:textId="2DFF196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Telenominae</w:t>
            </w:r>
            <w:proofErr w:type="spellEnd"/>
            <w:r w:rsidRPr="009449DC">
              <w:rPr>
                <w:rFonts w:eastAsia="Calibri" w:cs="Arial"/>
                <w:sz w:val="20"/>
                <w:szCs w:val="20"/>
              </w:rPr>
              <w:t xml:space="preserve"> sp. BBKB-6</w:t>
            </w:r>
          </w:p>
        </w:tc>
        <w:tc>
          <w:tcPr>
            <w:tcW w:w="2500" w:type="pct"/>
            <w:vAlign w:val="center"/>
          </w:tcPr>
          <w:p w14:paraId="168FFBA8" w14:textId="20216B5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7C0D23F4" w14:textId="77777777" w:rsidTr="005564FD">
        <w:trPr>
          <w:trHeight w:val="302"/>
        </w:trPr>
        <w:tc>
          <w:tcPr>
            <w:tcW w:w="2500" w:type="pct"/>
            <w:vAlign w:val="center"/>
          </w:tcPr>
          <w:p w14:paraId="464CE165" w14:textId="393AA8A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Telostegus</w:t>
            </w:r>
            <w:proofErr w:type="spellEnd"/>
            <w:r w:rsidRPr="009449DC">
              <w:rPr>
                <w:rFonts w:eastAsia="Calibri" w:cs="Arial"/>
                <w:sz w:val="20"/>
                <w:szCs w:val="20"/>
              </w:rPr>
              <w:t xml:space="preserve"> BBKB-1</w:t>
            </w:r>
          </w:p>
        </w:tc>
        <w:tc>
          <w:tcPr>
            <w:tcW w:w="2500" w:type="pct"/>
            <w:vAlign w:val="center"/>
          </w:tcPr>
          <w:p w14:paraId="04D26101" w14:textId="087A1A9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598CCACC" w14:textId="77777777" w:rsidTr="005564FD">
        <w:trPr>
          <w:trHeight w:val="302"/>
        </w:trPr>
        <w:tc>
          <w:tcPr>
            <w:tcW w:w="2500" w:type="pct"/>
            <w:vAlign w:val="center"/>
          </w:tcPr>
          <w:p w14:paraId="1B424471" w14:textId="02314D8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Temelucha</w:t>
            </w:r>
            <w:proofErr w:type="spellEnd"/>
            <w:r w:rsidRPr="009449DC">
              <w:rPr>
                <w:rFonts w:eastAsia="Calibri" w:cs="Arial"/>
                <w:sz w:val="20"/>
                <w:szCs w:val="20"/>
              </w:rPr>
              <w:t xml:space="preserve"> sp. BBKB-1</w:t>
            </w:r>
          </w:p>
        </w:tc>
        <w:tc>
          <w:tcPr>
            <w:tcW w:w="2500" w:type="pct"/>
            <w:vAlign w:val="center"/>
          </w:tcPr>
          <w:p w14:paraId="787DA112" w14:textId="1ECA28B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5FB63FF7" w14:textId="77777777" w:rsidTr="005564FD">
        <w:trPr>
          <w:trHeight w:val="302"/>
        </w:trPr>
        <w:tc>
          <w:tcPr>
            <w:tcW w:w="2500" w:type="pct"/>
            <w:vAlign w:val="center"/>
          </w:tcPr>
          <w:p w14:paraId="4DBFCC7F" w14:textId="0F900EC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BBKB-1</w:t>
            </w:r>
          </w:p>
        </w:tc>
        <w:tc>
          <w:tcPr>
            <w:tcW w:w="2500" w:type="pct"/>
            <w:vAlign w:val="center"/>
          </w:tcPr>
          <w:p w14:paraId="3FEFFFE7" w14:textId="179FE96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63C7C6C1" w14:textId="77777777" w:rsidTr="005564FD">
        <w:trPr>
          <w:trHeight w:val="302"/>
        </w:trPr>
        <w:tc>
          <w:tcPr>
            <w:tcW w:w="2500" w:type="pct"/>
            <w:vAlign w:val="center"/>
          </w:tcPr>
          <w:p w14:paraId="108ACFFA" w14:textId="29E4F9B0"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BBKB-10</w:t>
            </w:r>
          </w:p>
        </w:tc>
        <w:tc>
          <w:tcPr>
            <w:tcW w:w="2500" w:type="pct"/>
            <w:vAlign w:val="center"/>
          </w:tcPr>
          <w:p w14:paraId="436986D4" w14:textId="37547EA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4711C785" w14:textId="77777777" w:rsidTr="005564FD">
        <w:trPr>
          <w:trHeight w:val="302"/>
        </w:trPr>
        <w:tc>
          <w:tcPr>
            <w:tcW w:w="2500" w:type="pct"/>
            <w:vAlign w:val="center"/>
          </w:tcPr>
          <w:p w14:paraId="557916DA" w14:textId="7E102CC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BBKB-11</w:t>
            </w:r>
          </w:p>
        </w:tc>
        <w:tc>
          <w:tcPr>
            <w:tcW w:w="2500" w:type="pct"/>
            <w:vAlign w:val="center"/>
          </w:tcPr>
          <w:p w14:paraId="18A86FA5" w14:textId="1C47BBE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441E202E" w14:textId="77777777" w:rsidTr="005564FD">
        <w:trPr>
          <w:trHeight w:val="302"/>
        </w:trPr>
        <w:tc>
          <w:tcPr>
            <w:tcW w:w="2500" w:type="pct"/>
            <w:vAlign w:val="center"/>
          </w:tcPr>
          <w:p w14:paraId="7D5E28E5" w14:textId="065F8BEF"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BBKB-12</w:t>
            </w:r>
          </w:p>
        </w:tc>
        <w:tc>
          <w:tcPr>
            <w:tcW w:w="2500" w:type="pct"/>
            <w:vAlign w:val="center"/>
          </w:tcPr>
          <w:p w14:paraId="07046B12" w14:textId="4B012BA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415DFC4C" w14:textId="77777777" w:rsidTr="005564FD">
        <w:trPr>
          <w:trHeight w:val="302"/>
        </w:trPr>
        <w:tc>
          <w:tcPr>
            <w:tcW w:w="2500" w:type="pct"/>
            <w:vAlign w:val="center"/>
          </w:tcPr>
          <w:p w14:paraId="547289B1" w14:textId="2C6D2A2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BBKB-13</w:t>
            </w:r>
          </w:p>
        </w:tc>
        <w:tc>
          <w:tcPr>
            <w:tcW w:w="2500" w:type="pct"/>
            <w:vAlign w:val="center"/>
          </w:tcPr>
          <w:p w14:paraId="3F17B064" w14:textId="39DAB08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13B11B82" w14:textId="77777777" w:rsidTr="005564FD">
        <w:trPr>
          <w:trHeight w:val="302"/>
        </w:trPr>
        <w:tc>
          <w:tcPr>
            <w:tcW w:w="2500" w:type="pct"/>
            <w:vAlign w:val="center"/>
          </w:tcPr>
          <w:p w14:paraId="32B86E4A" w14:textId="34076F1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BBKB-14</w:t>
            </w:r>
          </w:p>
        </w:tc>
        <w:tc>
          <w:tcPr>
            <w:tcW w:w="2500" w:type="pct"/>
            <w:vAlign w:val="center"/>
          </w:tcPr>
          <w:p w14:paraId="252DE8FC" w14:textId="1995A9C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74D733F3" w14:textId="77777777" w:rsidTr="005564FD">
        <w:trPr>
          <w:trHeight w:val="302"/>
        </w:trPr>
        <w:tc>
          <w:tcPr>
            <w:tcW w:w="2500" w:type="pct"/>
            <w:vAlign w:val="center"/>
          </w:tcPr>
          <w:p w14:paraId="57F547E1" w14:textId="595C4DE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BBKB-15</w:t>
            </w:r>
          </w:p>
        </w:tc>
        <w:tc>
          <w:tcPr>
            <w:tcW w:w="2500" w:type="pct"/>
            <w:vAlign w:val="center"/>
          </w:tcPr>
          <w:p w14:paraId="14271BBB" w14:textId="6823A81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27B17DA1" w14:textId="77777777" w:rsidTr="005564FD">
        <w:trPr>
          <w:trHeight w:val="302"/>
        </w:trPr>
        <w:tc>
          <w:tcPr>
            <w:tcW w:w="2500" w:type="pct"/>
            <w:vAlign w:val="center"/>
          </w:tcPr>
          <w:p w14:paraId="2310A384" w14:textId="6BB2991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BBKB-16</w:t>
            </w:r>
          </w:p>
        </w:tc>
        <w:tc>
          <w:tcPr>
            <w:tcW w:w="2500" w:type="pct"/>
            <w:vAlign w:val="center"/>
          </w:tcPr>
          <w:p w14:paraId="31ACFFF4" w14:textId="018DB8D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2A130127" w14:textId="77777777" w:rsidTr="005564FD">
        <w:trPr>
          <w:trHeight w:val="302"/>
        </w:trPr>
        <w:tc>
          <w:tcPr>
            <w:tcW w:w="2500" w:type="pct"/>
            <w:vAlign w:val="center"/>
          </w:tcPr>
          <w:p w14:paraId="62F0634E" w14:textId="2A291F8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BBKB-17</w:t>
            </w:r>
          </w:p>
        </w:tc>
        <w:tc>
          <w:tcPr>
            <w:tcW w:w="2500" w:type="pct"/>
            <w:vAlign w:val="center"/>
          </w:tcPr>
          <w:p w14:paraId="4227AE06" w14:textId="69DEF46C"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5D88CBC0" w14:textId="77777777" w:rsidTr="005564FD">
        <w:trPr>
          <w:trHeight w:val="302"/>
        </w:trPr>
        <w:tc>
          <w:tcPr>
            <w:tcW w:w="2500" w:type="pct"/>
            <w:vAlign w:val="center"/>
          </w:tcPr>
          <w:p w14:paraId="0542F2C1" w14:textId="5AD9022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BBKB-18</w:t>
            </w:r>
          </w:p>
        </w:tc>
        <w:tc>
          <w:tcPr>
            <w:tcW w:w="2500" w:type="pct"/>
            <w:vAlign w:val="center"/>
          </w:tcPr>
          <w:p w14:paraId="799C5082" w14:textId="719CE1E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64ED0B40" w14:textId="77777777" w:rsidTr="005564FD">
        <w:trPr>
          <w:trHeight w:val="302"/>
        </w:trPr>
        <w:tc>
          <w:tcPr>
            <w:tcW w:w="2500" w:type="pct"/>
            <w:vAlign w:val="center"/>
          </w:tcPr>
          <w:p w14:paraId="470828B2" w14:textId="5806678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BBKB-19</w:t>
            </w:r>
          </w:p>
        </w:tc>
        <w:tc>
          <w:tcPr>
            <w:tcW w:w="2500" w:type="pct"/>
            <w:vAlign w:val="center"/>
          </w:tcPr>
          <w:p w14:paraId="467149F1" w14:textId="5077A3F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5954079F" w14:textId="77777777" w:rsidTr="005564FD">
        <w:trPr>
          <w:trHeight w:val="302"/>
        </w:trPr>
        <w:tc>
          <w:tcPr>
            <w:tcW w:w="2500" w:type="pct"/>
            <w:vAlign w:val="center"/>
          </w:tcPr>
          <w:p w14:paraId="093B756D" w14:textId="5DDDCB8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BBKB-2</w:t>
            </w:r>
          </w:p>
        </w:tc>
        <w:tc>
          <w:tcPr>
            <w:tcW w:w="2500" w:type="pct"/>
            <w:vAlign w:val="center"/>
          </w:tcPr>
          <w:p w14:paraId="271CC59B" w14:textId="1D947C7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1D951A66" w14:textId="77777777" w:rsidTr="005564FD">
        <w:trPr>
          <w:trHeight w:val="302"/>
        </w:trPr>
        <w:tc>
          <w:tcPr>
            <w:tcW w:w="2500" w:type="pct"/>
            <w:vAlign w:val="center"/>
          </w:tcPr>
          <w:p w14:paraId="7025DAF9" w14:textId="35353AF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BBKB-20</w:t>
            </w:r>
          </w:p>
        </w:tc>
        <w:tc>
          <w:tcPr>
            <w:tcW w:w="2500" w:type="pct"/>
            <w:vAlign w:val="center"/>
          </w:tcPr>
          <w:p w14:paraId="08666AA4" w14:textId="7E48297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0B5EBC54" w14:textId="77777777" w:rsidTr="005564FD">
        <w:trPr>
          <w:trHeight w:val="302"/>
        </w:trPr>
        <w:tc>
          <w:tcPr>
            <w:tcW w:w="2500" w:type="pct"/>
            <w:vAlign w:val="center"/>
          </w:tcPr>
          <w:p w14:paraId="472CAC4E" w14:textId="7CAB7CA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BBKB-21</w:t>
            </w:r>
          </w:p>
        </w:tc>
        <w:tc>
          <w:tcPr>
            <w:tcW w:w="2500" w:type="pct"/>
            <w:vAlign w:val="center"/>
          </w:tcPr>
          <w:p w14:paraId="2373D949" w14:textId="3902917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24126C78" w14:textId="77777777" w:rsidTr="005564FD">
        <w:trPr>
          <w:trHeight w:val="302"/>
        </w:trPr>
        <w:tc>
          <w:tcPr>
            <w:tcW w:w="2500" w:type="pct"/>
            <w:vAlign w:val="center"/>
          </w:tcPr>
          <w:p w14:paraId="7A188343" w14:textId="4EA7B0D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BBKB-22</w:t>
            </w:r>
          </w:p>
        </w:tc>
        <w:tc>
          <w:tcPr>
            <w:tcW w:w="2500" w:type="pct"/>
            <w:vAlign w:val="center"/>
          </w:tcPr>
          <w:p w14:paraId="224B06A0" w14:textId="2C37B13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06ACE020" w14:textId="77777777" w:rsidTr="005564FD">
        <w:trPr>
          <w:trHeight w:val="302"/>
        </w:trPr>
        <w:tc>
          <w:tcPr>
            <w:tcW w:w="2500" w:type="pct"/>
            <w:vAlign w:val="center"/>
          </w:tcPr>
          <w:p w14:paraId="1254FAE1" w14:textId="2907F94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BBKB-23</w:t>
            </w:r>
          </w:p>
        </w:tc>
        <w:tc>
          <w:tcPr>
            <w:tcW w:w="2500" w:type="pct"/>
            <w:vAlign w:val="center"/>
          </w:tcPr>
          <w:p w14:paraId="06760D28" w14:textId="3792076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191B08C0" w14:textId="77777777" w:rsidTr="005564FD">
        <w:trPr>
          <w:trHeight w:val="302"/>
        </w:trPr>
        <w:tc>
          <w:tcPr>
            <w:tcW w:w="2500" w:type="pct"/>
            <w:vAlign w:val="center"/>
          </w:tcPr>
          <w:p w14:paraId="0F19E03D" w14:textId="776EA45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BBKB-24</w:t>
            </w:r>
          </w:p>
        </w:tc>
        <w:tc>
          <w:tcPr>
            <w:tcW w:w="2500" w:type="pct"/>
            <w:vAlign w:val="center"/>
          </w:tcPr>
          <w:p w14:paraId="559E647E" w14:textId="3F94CAE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0FB72462" w14:textId="77777777" w:rsidTr="005564FD">
        <w:trPr>
          <w:trHeight w:val="302"/>
        </w:trPr>
        <w:tc>
          <w:tcPr>
            <w:tcW w:w="2500" w:type="pct"/>
            <w:vAlign w:val="center"/>
          </w:tcPr>
          <w:p w14:paraId="53123B60" w14:textId="44EE11F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BBKB-25</w:t>
            </w:r>
          </w:p>
        </w:tc>
        <w:tc>
          <w:tcPr>
            <w:tcW w:w="2500" w:type="pct"/>
            <w:vAlign w:val="center"/>
          </w:tcPr>
          <w:p w14:paraId="33A2474E" w14:textId="6807D01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49584E5E" w14:textId="77777777" w:rsidTr="005564FD">
        <w:trPr>
          <w:trHeight w:val="302"/>
        </w:trPr>
        <w:tc>
          <w:tcPr>
            <w:tcW w:w="2500" w:type="pct"/>
            <w:vAlign w:val="center"/>
          </w:tcPr>
          <w:p w14:paraId="04848255" w14:textId="3F8F8BC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BBKB-26</w:t>
            </w:r>
          </w:p>
        </w:tc>
        <w:tc>
          <w:tcPr>
            <w:tcW w:w="2500" w:type="pct"/>
            <w:vAlign w:val="center"/>
          </w:tcPr>
          <w:p w14:paraId="5A9A3470" w14:textId="2FCAB22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7648B154" w14:textId="77777777" w:rsidTr="005564FD">
        <w:trPr>
          <w:trHeight w:val="302"/>
        </w:trPr>
        <w:tc>
          <w:tcPr>
            <w:tcW w:w="2500" w:type="pct"/>
            <w:vAlign w:val="center"/>
          </w:tcPr>
          <w:p w14:paraId="4CAF26F1" w14:textId="38B3BA9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BBKB-27</w:t>
            </w:r>
          </w:p>
        </w:tc>
        <w:tc>
          <w:tcPr>
            <w:tcW w:w="2500" w:type="pct"/>
            <w:vAlign w:val="center"/>
          </w:tcPr>
          <w:p w14:paraId="62436E8A" w14:textId="14D4B1E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1051BF74" w14:textId="77777777" w:rsidTr="005564FD">
        <w:trPr>
          <w:trHeight w:val="302"/>
        </w:trPr>
        <w:tc>
          <w:tcPr>
            <w:tcW w:w="2500" w:type="pct"/>
            <w:vAlign w:val="center"/>
          </w:tcPr>
          <w:p w14:paraId="0BB10535" w14:textId="0619EF6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BBKB-3</w:t>
            </w:r>
          </w:p>
        </w:tc>
        <w:tc>
          <w:tcPr>
            <w:tcW w:w="2500" w:type="pct"/>
            <w:vAlign w:val="center"/>
          </w:tcPr>
          <w:p w14:paraId="4B0616FA" w14:textId="307B7D3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4C1C5A7D" w14:textId="77777777" w:rsidTr="005564FD">
        <w:trPr>
          <w:trHeight w:val="302"/>
        </w:trPr>
        <w:tc>
          <w:tcPr>
            <w:tcW w:w="2500" w:type="pct"/>
            <w:vAlign w:val="center"/>
          </w:tcPr>
          <w:p w14:paraId="6C00B6AA" w14:textId="487577D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BBKB-4</w:t>
            </w:r>
          </w:p>
        </w:tc>
        <w:tc>
          <w:tcPr>
            <w:tcW w:w="2500" w:type="pct"/>
            <w:vAlign w:val="center"/>
          </w:tcPr>
          <w:p w14:paraId="234E42B5" w14:textId="5278BD6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65DD834E" w14:textId="77777777" w:rsidTr="005564FD">
        <w:trPr>
          <w:trHeight w:val="302"/>
        </w:trPr>
        <w:tc>
          <w:tcPr>
            <w:tcW w:w="2500" w:type="pct"/>
            <w:vAlign w:val="center"/>
          </w:tcPr>
          <w:p w14:paraId="25C8B2AF" w14:textId="66F8FA9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lastRenderedPageBreak/>
              <w:t>Tetrastichinae</w:t>
            </w:r>
            <w:proofErr w:type="spellEnd"/>
            <w:r w:rsidRPr="009449DC">
              <w:rPr>
                <w:rFonts w:eastAsia="Calibri" w:cs="Arial"/>
                <w:sz w:val="20"/>
                <w:szCs w:val="20"/>
              </w:rPr>
              <w:t xml:space="preserve"> sp. BBKB-5</w:t>
            </w:r>
          </w:p>
        </w:tc>
        <w:tc>
          <w:tcPr>
            <w:tcW w:w="2500" w:type="pct"/>
            <w:vAlign w:val="center"/>
          </w:tcPr>
          <w:p w14:paraId="605AAB9E" w14:textId="609116A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17AFD475" w14:textId="77777777" w:rsidTr="005564FD">
        <w:trPr>
          <w:trHeight w:val="302"/>
        </w:trPr>
        <w:tc>
          <w:tcPr>
            <w:tcW w:w="2500" w:type="pct"/>
            <w:vAlign w:val="center"/>
          </w:tcPr>
          <w:p w14:paraId="44CDE1B1" w14:textId="1B085B3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BBKB-6</w:t>
            </w:r>
          </w:p>
        </w:tc>
        <w:tc>
          <w:tcPr>
            <w:tcW w:w="2500" w:type="pct"/>
            <w:vAlign w:val="center"/>
          </w:tcPr>
          <w:p w14:paraId="43F6B556" w14:textId="3950114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55394B86" w14:textId="77777777" w:rsidTr="005564FD">
        <w:trPr>
          <w:trHeight w:val="302"/>
        </w:trPr>
        <w:tc>
          <w:tcPr>
            <w:tcW w:w="2500" w:type="pct"/>
            <w:vAlign w:val="center"/>
          </w:tcPr>
          <w:p w14:paraId="7A9AFFD7" w14:textId="42298A6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BBKB-7</w:t>
            </w:r>
          </w:p>
        </w:tc>
        <w:tc>
          <w:tcPr>
            <w:tcW w:w="2500" w:type="pct"/>
            <w:vAlign w:val="center"/>
          </w:tcPr>
          <w:p w14:paraId="51A7D8C4" w14:textId="79F3D7C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78C97678" w14:textId="77777777" w:rsidTr="005564FD">
        <w:trPr>
          <w:trHeight w:val="302"/>
        </w:trPr>
        <w:tc>
          <w:tcPr>
            <w:tcW w:w="2500" w:type="pct"/>
            <w:vAlign w:val="center"/>
          </w:tcPr>
          <w:p w14:paraId="0A520EC3" w14:textId="4D8D105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BBKB-8</w:t>
            </w:r>
          </w:p>
        </w:tc>
        <w:tc>
          <w:tcPr>
            <w:tcW w:w="2500" w:type="pct"/>
            <w:vAlign w:val="center"/>
          </w:tcPr>
          <w:p w14:paraId="3A1F9168" w14:textId="0CA9919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6F1081E6" w14:textId="77777777" w:rsidTr="005564FD">
        <w:trPr>
          <w:trHeight w:val="302"/>
        </w:trPr>
        <w:tc>
          <w:tcPr>
            <w:tcW w:w="2500" w:type="pct"/>
            <w:vAlign w:val="center"/>
          </w:tcPr>
          <w:p w14:paraId="13AF8A7B" w14:textId="031EE2C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Tetrastichinae</w:t>
            </w:r>
            <w:proofErr w:type="spellEnd"/>
            <w:r w:rsidRPr="009449DC">
              <w:rPr>
                <w:rFonts w:eastAsia="Calibri" w:cs="Arial"/>
                <w:sz w:val="20"/>
                <w:szCs w:val="20"/>
              </w:rPr>
              <w:t xml:space="preserve"> sp. BBKB-9</w:t>
            </w:r>
          </w:p>
        </w:tc>
        <w:tc>
          <w:tcPr>
            <w:tcW w:w="2500" w:type="pct"/>
            <w:vAlign w:val="center"/>
          </w:tcPr>
          <w:p w14:paraId="23C759B4" w14:textId="352FDA6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2BEBF03A" w14:textId="77777777" w:rsidTr="005564FD">
        <w:trPr>
          <w:trHeight w:val="302"/>
        </w:trPr>
        <w:tc>
          <w:tcPr>
            <w:tcW w:w="2500" w:type="pct"/>
            <w:vAlign w:val="center"/>
          </w:tcPr>
          <w:p w14:paraId="6A096211" w14:textId="520218B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BBKB-1</w:t>
            </w:r>
          </w:p>
        </w:tc>
        <w:tc>
          <w:tcPr>
            <w:tcW w:w="2500" w:type="pct"/>
            <w:vAlign w:val="center"/>
          </w:tcPr>
          <w:p w14:paraId="7777AB54" w14:textId="77FC6EF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37CDF811" w14:textId="77777777" w:rsidTr="005564FD">
        <w:trPr>
          <w:trHeight w:val="302"/>
        </w:trPr>
        <w:tc>
          <w:tcPr>
            <w:tcW w:w="2500" w:type="pct"/>
            <w:vAlign w:val="center"/>
          </w:tcPr>
          <w:p w14:paraId="71C654FA" w14:textId="30FB342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BBKB-10</w:t>
            </w:r>
          </w:p>
        </w:tc>
        <w:tc>
          <w:tcPr>
            <w:tcW w:w="2500" w:type="pct"/>
            <w:vAlign w:val="center"/>
          </w:tcPr>
          <w:p w14:paraId="545B6C0D" w14:textId="6C66064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01352FFA" w14:textId="77777777" w:rsidTr="005564FD">
        <w:trPr>
          <w:trHeight w:val="302"/>
        </w:trPr>
        <w:tc>
          <w:tcPr>
            <w:tcW w:w="2500" w:type="pct"/>
            <w:vAlign w:val="center"/>
          </w:tcPr>
          <w:p w14:paraId="03E591E8" w14:textId="42EE23D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BBKB-11</w:t>
            </w:r>
          </w:p>
        </w:tc>
        <w:tc>
          <w:tcPr>
            <w:tcW w:w="2500" w:type="pct"/>
            <w:vAlign w:val="center"/>
          </w:tcPr>
          <w:p w14:paraId="347C3522" w14:textId="7F6EABD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3EA16189" w14:textId="77777777" w:rsidTr="005564FD">
        <w:trPr>
          <w:trHeight w:val="302"/>
        </w:trPr>
        <w:tc>
          <w:tcPr>
            <w:tcW w:w="2500" w:type="pct"/>
            <w:vAlign w:val="center"/>
          </w:tcPr>
          <w:p w14:paraId="0140C210" w14:textId="3B15792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BBKB-12</w:t>
            </w:r>
          </w:p>
        </w:tc>
        <w:tc>
          <w:tcPr>
            <w:tcW w:w="2500" w:type="pct"/>
            <w:vAlign w:val="center"/>
          </w:tcPr>
          <w:p w14:paraId="117C5688" w14:textId="1CA0AEF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43025CA6" w14:textId="77777777" w:rsidTr="005564FD">
        <w:trPr>
          <w:trHeight w:val="302"/>
        </w:trPr>
        <w:tc>
          <w:tcPr>
            <w:tcW w:w="2500" w:type="pct"/>
            <w:vAlign w:val="center"/>
          </w:tcPr>
          <w:p w14:paraId="78EC7FFD" w14:textId="6FB83EC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BBKB-13</w:t>
            </w:r>
          </w:p>
        </w:tc>
        <w:tc>
          <w:tcPr>
            <w:tcW w:w="2500" w:type="pct"/>
            <w:vAlign w:val="center"/>
          </w:tcPr>
          <w:p w14:paraId="2B53447F" w14:textId="444A741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39F30EE2" w14:textId="77777777" w:rsidTr="005564FD">
        <w:trPr>
          <w:trHeight w:val="302"/>
        </w:trPr>
        <w:tc>
          <w:tcPr>
            <w:tcW w:w="2500" w:type="pct"/>
            <w:vAlign w:val="center"/>
          </w:tcPr>
          <w:p w14:paraId="4B657CA3" w14:textId="77C2495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BBKB-14</w:t>
            </w:r>
          </w:p>
        </w:tc>
        <w:tc>
          <w:tcPr>
            <w:tcW w:w="2500" w:type="pct"/>
            <w:vAlign w:val="center"/>
          </w:tcPr>
          <w:p w14:paraId="5B40BE9D" w14:textId="0CB8F9B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29D4C8F5" w14:textId="77777777" w:rsidTr="005564FD">
        <w:trPr>
          <w:trHeight w:val="302"/>
        </w:trPr>
        <w:tc>
          <w:tcPr>
            <w:tcW w:w="2500" w:type="pct"/>
            <w:vAlign w:val="center"/>
          </w:tcPr>
          <w:p w14:paraId="15F96ADA" w14:textId="4EDAB44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BBKB-15</w:t>
            </w:r>
          </w:p>
        </w:tc>
        <w:tc>
          <w:tcPr>
            <w:tcW w:w="2500" w:type="pct"/>
            <w:vAlign w:val="center"/>
          </w:tcPr>
          <w:p w14:paraId="133737DD" w14:textId="33B43A9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609B7EF4" w14:textId="77777777" w:rsidTr="005564FD">
        <w:trPr>
          <w:trHeight w:val="302"/>
        </w:trPr>
        <w:tc>
          <w:tcPr>
            <w:tcW w:w="2500" w:type="pct"/>
            <w:vAlign w:val="center"/>
          </w:tcPr>
          <w:p w14:paraId="3F1DD6F1" w14:textId="2633BEC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BBKB-16</w:t>
            </w:r>
          </w:p>
        </w:tc>
        <w:tc>
          <w:tcPr>
            <w:tcW w:w="2500" w:type="pct"/>
            <w:vAlign w:val="center"/>
          </w:tcPr>
          <w:p w14:paraId="7BEEC41E" w14:textId="5B9282F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33C792F6" w14:textId="77777777" w:rsidTr="005564FD">
        <w:trPr>
          <w:trHeight w:val="302"/>
        </w:trPr>
        <w:tc>
          <w:tcPr>
            <w:tcW w:w="2500" w:type="pct"/>
            <w:vAlign w:val="center"/>
          </w:tcPr>
          <w:p w14:paraId="6400B7EA" w14:textId="09A0B4BD"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BBKB-17</w:t>
            </w:r>
          </w:p>
        </w:tc>
        <w:tc>
          <w:tcPr>
            <w:tcW w:w="2500" w:type="pct"/>
            <w:vAlign w:val="center"/>
          </w:tcPr>
          <w:p w14:paraId="189B3390" w14:textId="759A69A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295F227B" w14:textId="77777777" w:rsidTr="005564FD">
        <w:trPr>
          <w:trHeight w:val="302"/>
        </w:trPr>
        <w:tc>
          <w:tcPr>
            <w:tcW w:w="2500" w:type="pct"/>
            <w:vAlign w:val="center"/>
          </w:tcPr>
          <w:p w14:paraId="68BFAE0E" w14:textId="14FB75E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BBKB-18</w:t>
            </w:r>
          </w:p>
        </w:tc>
        <w:tc>
          <w:tcPr>
            <w:tcW w:w="2500" w:type="pct"/>
            <w:vAlign w:val="center"/>
          </w:tcPr>
          <w:p w14:paraId="7D37EB2B" w14:textId="5D822D8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604FF851" w14:textId="77777777" w:rsidTr="005564FD">
        <w:trPr>
          <w:trHeight w:val="302"/>
        </w:trPr>
        <w:tc>
          <w:tcPr>
            <w:tcW w:w="2500" w:type="pct"/>
            <w:vAlign w:val="center"/>
          </w:tcPr>
          <w:p w14:paraId="1ED971A6" w14:textId="56247C1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BBKB-19</w:t>
            </w:r>
          </w:p>
        </w:tc>
        <w:tc>
          <w:tcPr>
            <w:tcW w:w="2500" w:type="pct"/>
            <w:vAlign w:val="center"/>
          </w:tcPr>
          <w:p w14:paraId="2CAB042F" w14:textId="0AC0092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742A3EE5" w14:textId="77777777" w:rsidTr="005564FD">
        <w:trPr>
          <w:trHeight w:val="302"/>
        </w:trPr>
        <w:tc>
          <w:tcPr>
            <w:tcW w:w="2500" w:type="pct"/>
            <w:vAlign w:val="center"/>
          </w:tcPr>
          <w:p w14:paraId="324069E3" w14:textId="1C100BC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BBKB-2</w:t>
            </w:r>
          </w:p>
        </w:tc>
        <w:tc>
          <w:tcPr>
            <w:tcW w:w="2500" w:type="pct"/>
            <w:vAlign w:val="center"/>
          </w:tcPr>
          <w:p w14:paraId="7015B923" w14:textId="233892B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3CB06E6E" w14:textId="77777777" w:rsidTr="005564FD">
        <w:trPr>
          <w:trHeight w:val="302"/>
        </w:trPr>
        <w:tc>
          <w:tcPr>
            <w:tcW w:w="2500" w:type="pct"/>
            <w:vAlign w:val="center"/>
          </w:tcPr>
          <w:p w14:paraId="00561F4C" w14:textId="5D4DFD96"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BBKB-20</w:t>
            </w:r>
          </w:p>
        </w:tc>
        <w:tc>
          <w:tcPr>
            <w:tcW w:w="2500" w:type="pct"/>
            <w:vAlign w:val="center"/>
          </w:tcPr>
          <w:p w14:paraId="6F89CD1C" w14:textId="69AD85F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3A404923" w14:textId="77777777" w:rsidTr="005564FD">
        <w:trPr>
          <w:trHeight w:val="302"/>
        </w:trPr>
        <w:tc>
          <w:tcPr>
            <w:tcW w:w="2500" w:type="pct"/>
            <w:vAlign w:val="center"/>
          </w:tcPr>
          <w:p w14:paraId="4DBD2E35" w14:textId="1E78D55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BBKB-21</w:t>
            </w:r>
          </w:p>
        </w:tc>
        <w:tc>
          <w:tcPr>
            <w:tcW w:w="2500" w:type="pct"/>
            <w:vAlign w:val="center"/>
          </w:tcPr>
          <w:p w14:paraId="7AE46F23" w14:textId="63837DA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31E865F4" w14:textId="77777777" w:rsidTr="005564FD">
        <w:trPr>
          <w:trHeight w:val="302"/>
        </w:trPr>
        <w:tc>
          <w:tcPr>
            <w:tcW w:w="2500" w:type="pct"/>
            <w:vAlign w:val="center"/>
          </w:tcPr>
          <w:p w14:paraId="7B247ED9" w14:textId="6567650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BBKB-22</w:t>
            </w:r>
          </w:p>
        </w:tc>
        <w:tc>
          <w:tcPr>
            <w:tcW w:w="2500" w:type="pct"/>
            <w:vAlign w:val="center"/>
          </w:tcPr>
          <w:p w14:paraId="44C4CCCC" w14:textId="49CCEFA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1AFC67C9" w14:textId="77777777" w:rsidTr="005564FD">
        <w:trPr>
          <w:trHeight w:val="302"/>
        </w:trPr>
        <w:tc>
          <w:tcPr>
            <w:tcW w:w="2500" w:type="pct"/>
            <w:vAlign w:val="center"/>
          </w:tcPr>
          <w:p w14:paraId="2160EA65" w14:textId="74EF87B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BBKB-23</w:t>
            </w:r>
          </w:p>
        </w:tc>
        <w:tc>
          <w:tcPr>
            <w:tcW w:w="2500" w:type="pct"/>
            <w:vAlign w:val="center"/>
          </w:tcPr>
          <w:p w14:paraId="4BC42E41" w14:textId="6750332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52CCB41D" w14:textId="77777777" w:rsidTr="005564FD">
        <w:trPr>
          <w:trHeight w:val="302"/>
        </w:trPr>
        <w:tc>
          <w:tcPr>
            <w:tcW w:w="2500" w:type="pct"/>
            <w:vAlign w:val="center"/>
          </w:tcPr>
          <w:p w14:paraId="17507777" w14:textId="09F9301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BBKB-3</w:t>
            </w:r>
          </w:p>
        </w:tc>
        <w:tc>
          <w:tcPr>
            <w:tcW w:w="2500" w:type="pct"/>
            <w:vAlign w:val="center"/>
          </w:tcPr>
          <w:p w14:paraId="465F7EC6" w14:textId="472FB54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2C7EA3D6" w14:textId="77777777" w:rsidTr="005564FD">
        <w:trPr>
          <w:trHeight w:val="302"/>
        </w:trPr>
        <w:tc>
          <w:tcPr>
            <w:tcW w:w="2500" w:type="pct"/>
            <w:vAlign w:val="center"/>
          </w:tcPr>
          <w:p w14:paraId="2E91744D" w14:textId="10EFBDB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BBKB-4</w:t>
            </w:r>
          </w:p>
        </w:tc>
        <w:tc>
          <w:tcPr>
            <w:tcW w:w="2500" w:type="pct"/>
            <w:vAlign w:val="center"/>
          </w:tcPr>
          <w:p w14:paraId="514F49F6" w14:textId="7BD4CEE7"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70E17ABE" w14:textId="77777777" w:rsidTr="005564FD">
        <w:trPr>
          <w:trHeight w:val="302"/>
        </w:trPr>
        <w:tc>
          <w:tcPr>
            <w:tcW w:w="2500" w:type="pct"/>
            <w:vAlign w:val="center"/>
          </w:tcPr>
          <w:p w14:paraId="6B665918" w14:textId="62BA60F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BBKB-5</w:t>
            </w:r>
          </w:p>
        </w:tc>
        <w:tc>
          <w:tcPr>
            <w:tcW w:w="2500" w:type="pct"/>
            <w:vAlign w:val="center"/>
          </w:tcPr>
          <w:p w14:paraId="6369499D" w14:textId="2D2608F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37B861F7" w14:textId="77777777" w:rsidTr="005564FD">
        <w:trPr>
          <w:trHeight w:val="302"/>
        </w:trPr>
        <w:tc>
          <w:tcPr>
            <w:tcW w:w="2500" w:type="pct"/>
            <w:vAlign w:val="center"/>
          </w:tcPr>
          <w:p w14:paraId="1DD883C5" w14:textId="43FC31BB"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BBKB-6</w:t>
            </w:r>
          </w:p>
        </w:tc>
        <w:tc>
          <w:tcPr>
            <w:tcW w:w="2500" w:type="pct"/>
            <w:vAlign w:val="center"/>
          </w:tcPr>
          <w:p w14:paraId="0C6F5652" w14:textId="11BC29D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18444BFC" w14:textId="77777777" w:rsidTr="005564FD">
        <w:trPr>
          <w:trHeight w:val="302"/>
        </w:trPr>
        <w:tc>
          <w:tcPr>
            <w:tcW w:w="2500" w:type="pct"/>
            <w:vAlign w:val="center"/>
          </w:tcPr>
          <w:p w14:paraId="79BAC7F9" w14:textId="498AF9B9"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BBKB-7</w:t>
            </w:r>
          </w:p>
        </w:tc>
        <w:tc>
          <w:tcPr>
            <w:tcW w:w="2500" w:type="pct"/>
            <w:vAlign w:val="center"/>
          </w:tcPr>
          <w:p w14:paraId="4EAB521F" w14:textId="0CD591A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5477C148" w14:textId="77777777" w:rsidTr="005564FD">
        <w:trPr>
          <w:trHeight w:val="302"/>
        </w:trPr>
        <w:tc>
          <w:tcPr>
            <w:tcW w:w="2500" w:type="pct"/>
            <w:vAlign w:val="center"/>
          </w:tcPr>
          <w:p w14:paraId="01DBB65A" w14:textId="47FFC06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BBKB-8</w:t>
            </w:r>
          </w:p>
        </w:tc>
        <w:tc>
          <w:tcPr>
            <w:tcW w:w="2500" w:type="pct"/>
            <w:vAlign w:val="center"/>
          </w:tcPr>
          <w:p w14:paraId="0D945F26" w14:textId="189FD8C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31F1E19A" w14:textId="77777777" w:rsidTr="005564FD">
        <w:trPr>
          <w:trHeight w:val="302"/>
        </w:trPr>
        <w:tc>
          <w:tcPr>
            <w:tcW w:w="2500" w:type="pct"/>
            <w:vAlign w:val="center"/>
          </w:tcPr>
          <w:p w14:paraId="595C318C" w14:textId="08DEDF3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Thynnidae</w:t>
            </w:r>
            <w:proofErr w:type="spellEnd"/>
            <w:r w:rsidRPr="009449DC">
              <w:rPr>
                <w:rFonts w:eastAsia="Calibri" w:cs="Arial"/>
                <w:sz w:val="20"/>
                <w:szCs w:val="20"/>
              </w:rPr>
              <w:t xml:space="preserve"> BBKB-9</w:t>
            </w:r>
          </w:p>
        </w:tc>
        <w:tc>
          <w:tcPr>
            <w:tcW w:w="2500" w:type="pct"/>
            <w:vAlign w:val="center"/>
          </w:tcPr>
          <w:p w14:paraId="1264FEF1" w14:textId="3814669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morphospecies</w:t>
            </w:r>
          </w:p>
        </w:tc>
      </w:tr>
      <w:tr w:rsidR="32EC1B28" w14:paraId="41A6EE2F" w14:textId="77777777" w:rsidTr="005564FD">
        <w:trPr>
          <w:trHeight w:val="302"/>
        </w:trPr>
        <w:tc>
          <w:tcPr>
            <w:tcW w:w="2500" w:type="pct"/>
            <w:vAlign w:val="center"/>
          </w:tcPr>
          <w:p w14:paraId="6114EE94" w14:textId="77279AF6" w:rsidR="32EC1B28" w:rsidRPr="009449DC" w:rsidRDefault="4F4318CE" w:rsidP="4F4318CE">
            <w:pPr>
              <w:spacing w:after="0"/>
              <w:rPr>
                <w:rFonts w:eastAsia="Calibri" w:cs="Arial"/>
                <w:sz w:val="20"/>
                <w:szCs w:val="20"/>
              </w:rPr>
            </w:pPr>
            <w:r w:rsidRPr="009449DC">
              <w:rPr>
                <w:rFonts w:eastAsia="Calibri" w:cs="Arial"/>
                <w:sz w:val="20"/>
                <w:szCs w:val="20"/>
              </w:rPr>
              <w:t>Toryminae sp. BBKB-1</w:t>
            </w:r>
          </w:p>
        </w:tc>
        <w:tc>
          <w:tcPr>
            <w:tcW w:w="2500" w:type="pct"/>
            <w:vAlign w:val="center"/>
          </w:tcPr>
          <w:p w14:paraId="3E3EB19A" w14:textId="436B71C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3678EC78" w14:textId="77777777" w:rsidTr="005564FD">
        <w:trPr>
          <w:trHeight w:val="302"/>
        </w:trPr>
        <w:tc>
          <w:tcPr>
            <w:tcW w:w="2500" w:type="pct"/>
            <w:vAlign w:val="center"/>
          </w:tcPr>
          <w:p w14:paraId="09BD40FB" w14:textId="08427AD0" w:rsidR="32EC1B28" w:rsidRPr="009449DC" w:rsidRDefault="4F4318CE" w:rsidP="4F4318CE">
            <w:pPr>
              <w:spacing w:after="0"/>
              <w:rPr>
                <w:rFonts w:eastAsia="Calibri" w:cs="Arial"/>
                <w:sz w:val="20"/>
                <w:szCs w:val="20"/>
              </w:rPr>
            </w:pPr>
            <w:r w:rsidRPr="009449DC">
              <w:rPr>
                <w:rFonts w:eastAsia="Calibri" w:cs="Arial"/>
                <w:sz w:val="20"/>
                <w:szCs w:val="20"/>
              </w:rPr>
              <w:t>Toryminae sp. BBKB-2</w:t>
            </w:r>
          </w:p>
        </w:tc>
        <w:tc>
          <w:tcPr>
            <w:tcW w:w="2500" w:type="pct"/>
            <w:vAlign w:val="center"/>
          </w:tcPr>
          <w:p w14:paraId="7A6CF38C" w14:textId="3B5BDFF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61AE680B" w14:textId="77777777" w:rsidTr="005564FD">
        <w:trPr>
          <w:trHeight w:val="302"/>
        </w:trPr>
        <w:tc>
          <w:tcPr>
            <w:tcW w:w="2500" w:type="pct"/>
            <w:vAlign w:val="center"/>
          </w:tcPr>
          <w:p w14:paraId="66447020" w14:textId="684C08FD" w:rsidR="32EC1B28" w:rsidRPr="009449DC" w:rsidRDefault="4F4318CE" w:rsidP="4F4318CE">
            <w:pPr>
              <w:spacing w:after="0"/>
              <w:rPr>
                <w:rFonts w:eastAsia="Calibri" w:cs="Arial"/>
                <w:sz w:val="20"/>
                <w:szCs w:val="20"/>
              </w:rPr>
            </w:pPr>
            <w:r w:rsidRPr="009449DC">
              <w:rPr>
                <w:rFonts w:eastAsia="Calibri" w:cs="Arial"/>
                <w:sz w:val="20"/>
                <w:szCs w:val="20"/>
              </w:rPr>
              <w:t>Toryminae sp. BBKB-3</w:t>
            </w:r>
          </w:p>
        </w:tc>
        <w:tc>
          <w:tcPr>
            <w:tcW w:w="2500" w:type="pct"/>
            <w:vAlign w:val="center"/>
          </w:tcPr>
          <w:p w14:paraId="7845FA2A" w14:textId="122F1CF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6BFAA289" w14:textId="77777777" w:rsidTr="005564FD">
        <w:trPr>
          <w:trHeight w:val="302"/>
        </w:trPr>
        <w:tc>
          <w:tcPr>
            <w:tcW w:w="2500" w:type="pct"/>
            <w:vAlign w:val="center"/>
          </w:tcPr>
          <w:p w14:paraId="57C0D1EA" w14:textId="61DE8AB4" w:rsidR="32EC1B28" w:rsidRPr="009449DC" w:rsidRDefault="4F4318CE" w:rsidP="4F4318CE">
            <w:pPr>
              <w:spacing w:after="0"/>
              <w:rPr>
                <w:rFonts w:eastAsia="Calibri" w:cs="Arial"/>
                <w:sz w:val="20"/>
                <w:szCs w:val="20"/>
              </w:rPr>
            </w:pPr>
            <w:r w:rsidRPr="009449DC">
              <w:rPr>
                <w:rFonts w:eastAsia="Calibri" w:cs="Arial"/>
                <w:sz w:val="20"/>
                <w:szCs w:val="20"/>
              </w:rPr>
              <w:t>Toryminae sp. BBKB-4</w:t>
            </w:r>
          </w:p>
        </w:tc>
        <w:tc>
          <w:tcPr>
            <w:tcW w:w="2500" w:type="pct"/>
            <w:vAlign w:val="center"/>
          </w:tcPr>
          <w:p w14:paraId="39164C8B" w14:textId="04416DF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0F289064" w14:textId="77777777" w:rsidTr="005564FD">
        <w:trPr>
          <w:trHeight w:val="302"/>
        </w:trPr>
        <w:tc>
          <w:tcPr>
            <w:tcW w:w="2500" w:type="pct"/>
            <w:vAlign w:val="center"/>
          </w:tcPr>
          <w:p w14:paraId="6F4DA3E4" w14:textId="36B23970" w:rsidR="32EC1B28" w:rsidRPr="009449DC" w:rsidRDefault="4F4318CE" w:rsidP="4F4318CE">
            <w:pPr>
              <w:spacing w:after="0"/>
              <w:rPr>
                <w:rFonts w:eastAsia="Calibri" w:cs="Arial"/>
                <w:sz w:val="20"/>
                <w:szCs w:val="20"/>
              </w:rPr>
            </w:pPr>
            <w:r w:rsidRPr="009449DC">
              <w:rPr>
                <w:rFonts w:eastAsia="Calibri" w:cs="Arial"/>
                <w:sz w:val="20"/>
                <w:szCs w:val="20"/>
              </w:rPr>
              <w:t>Toryminae sp. BBKB-5</w:t>
            </w:r>
          </w:p>
        </w:tc>
        <w:tc>
          <w:tcPr>
            <w:tcW w:w="2500" w:type="pct"/>
            <w:vAlign w:val="center"/>
          </w:tcPr>
          <w:p w14:paraId="63B1C3FF" w14:textId="51AE7C70"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20A9EF74" w14:textId="77777777" w:rsidTr="005564FD">
        <w:trPr>
          <w:trHeight w:val="302"/>
        </w:trPr>
        <w:tc>
          <w:tcPr>
            <w:tcW w:w="2500" w:type="pct"/>
            <w:vAlign w:val="center"/>
          </w:tcPr>
          <w:p w14:paraId="4713C89B" w14:textId="2127B936" w:rsidR="32EC1B28" w:rsidRPr="009449DC" w:rsidRDefault="4F4318CE" w:rsidP="4F4318CE">
            <w:pPr>
              <w:spacing w:after="0"/>
              <w:rPr>
                <w:rFonts w:eastAsia="Calibri" w:cs="Arial"/>
                <w:sz w:val="20"/>
                <w:szCs w:val="20"/>
              </w:rPr>
            </w:pPr>
            <w:r w:rsidRPr="009449DC">
              <w:rPr>
                <w:rFonts w:eastAsia="Calibri" w:cs="Arial"/>
                <w:sz w:val="20"/>
                <w:szCs w:val="20"/>
              </w:rPr>
              <w:t>Toryminae sp. BBKB-6</w:t>
            </w:r>
          </w:p>
        </w:tc>
        <w:tc>
          <w:tcPr>
            <w:tcW w:w="2500" w:type="pct"/>
            <w:vAlign w:val="center"/>
          </w:tcPr>
          <w:p w14:paraId="433C73B2" w14:textId="644EE795"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1E3050D6" w14:textId="77777777" w:rsidTr="005564FD">
        <w:trPr>
          <w:trHeight w:val="302"/>
        </w:trPr>
        <w:tc>
          <w:tcPr>
            <w:tcW w:w="2500" w:type="pct"/>
            <w:vAlign w:val="center"/>
          </w:tcPr>
          <w:p w14:paraId="24BF55EA" w14:textId="09867287" w:rsidR="32EC1B28" w:rsidRPr="009449DC" w:rsidRDefault="4F4318CE" w:rsidP="4F4318CE">
            <w:pPr>
              <w:spacing w:after="0"/>
              <w:rPr>
                <w:rFonts w:eastAsia="Calibri" w:cs="Arial"/>
                <w:sz w:val="20"/>
                <w:szCs w:val="20"/>
              </w:rPr>
            </w:pPr>
            <w:r w:rsidRPr="009449DC">
              <w:rPr>
                <w:rFonts w:eastAsia="Calibri" w:cs="Arial"/>
                <w:sz w:val="20"/>
                <w:szCs w:val="20"/>
              </w:rPr>
              <w:t>Toryminae sp. BBKB-7</w:t>
            </w:r>
          </w:p>
        </w:tc>
        <w:tc>
          <w:tcPr>
            <w:tcW w:w="2500" w:type="pct"/>
            <w:vAlign w:val="center"/>
          </w:tcPr>
          <w:p w14:paraId="3FDB83C6" w14:textId="7DAC00E8"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subfamily and MOTU</w:t>
            </w:r>
          </w:p>
        </w:tc>
      </w:tr>
      <w:tr w:rsidR="32EC1B28" w14:paraId="07474F25" w14:textId="77777777" w:rsidTr="005564FD">
        <w:trPr>
          <w:trHeight w:val="302"/>
        </w:trPr>
        <w:tc>
          <w:tcPr>
            <w:tcW w:w="2500" w:type="pct"/>
            <w:vAlign w:val="center"/>
          </w:tcPr>
          <w:p w14:paraId="127112BC" w14:textId="4689A3B0"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Torymoides</w:t>
            </w:r>
            <w:proofErr w:type="spellEnd"/>
            <w:r w:rsidRPr="009449DC">
              <w:rPr>
                <w:rFonts w:eastAsia="Calibri" w:cs="Arial"/>
                <w:sz w:val="20"/>
                <w:szCs w:val="20"/>
              </w:rPr>
              <w:t xml:space="preserve"> sp. BBKB-1</w:t>
            </w:r>
          </w:p>
        </w:tc>
        <w:tc>
          <w:tcPr>
            <w:tcW w:w="2500" w:type="pct"/>
            <w:vAlign w:val="center"/>
          </w:tcPr>
          <w:p w14:paraId="3B756E37" w14:textId="2E9871E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726A6C6B" w14:textId="77777777" w:rsidTr="005564FD">
        <w:trPr>
          <w:trHeight w:val="302"/>
        </w:trPr>
        <w:tc>
          <w:tcPr>
            <w:tcW w:w="2500" w:type="pct"/>
            <w:vAlign w:val="center"/>
          </w:tcPr>
          <w:p w14:paraId="549509CF" w14:textId="1F181875" w:rsidR="32EC1B28" w:rsidRPr="009449DC" w:rsidRDefault="4F4318CE" w:rsidP="4F4318CE">
            <w:pPr>
              <w:spacing w:after="0"/>
              <w:rPr>
                <w:rFonts w:eastAsia="Calibri" w:cs="Arial"/>
                <w:sz w:val="20"/>
                <w:szCs w:val="20"/>
              </w:rPr>
            </w:pPr>
            <w:r w:rsidRPr="009449DC">
              <w:rPr>
                <w:rFonts w:eastAsia="Calibri" w:cs="Arial"/>
                <w:sz w:val="20"/>
                <w:szCs w:val="20"/>
              </w:rPr>
              <w:t>Trichogramma sp. BBKB-1</w:t>
            </w:r>
          </w:p>
        </w:tc>
        <w:tc>
          <w:tcPr>
            <w:tcW w:w="2500" w:type="pct"/>
            <w:vAlign w:val="center"/>
          </w:tcPr>
          <w:p w14:paraId="6F8BF903" w14:textId="1FB16972"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2EC1B28" w14:paraId="67444556" w14:textId="77777777" w:rsidTr="005564FD">
        <w:trPr>
          <w:trHeight w:val="302"/>
        </w:trPr>
        <w:tc>
          <w:tcPr>
            <w:tcW w:w="2500" w:type="pct"/>
            <w:vAlign w:val="center"/>
          </w:tcPr>
          <w:p w14:paraId="6928BFCA" w14:textId="2E82AFD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Trichogrammatidae</w:t>
            </w:r>
            <w:proofErr w:type="spellEnd"/>
            <w:r w:rsidRPr="009449DC">
              <w:rPr>
                <w:rFonts w:eastAsia="Calibri" w:cs="Arial"/>
                <w:sz w:val="20"/>
                <w:szCs w:val="20"/>
              </w:rPr>
              <w:t xml:space="preserve"> sp. BBKB-1 </w:t>
            </w:r>
          </w:p>
        </w:tc>
        <w:tc>
          <w:tcPr>
            <w:tcW w:w="2500" w:type="pct"/>
            <w:vAlign w:val="center"/>
          </w:tcPr>
          <w:p w14:paraId="71E50817" w14:textId="400B962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0C4D08B" w14:textId="77777777" w:rsidTr="005564FD">
        <w:trPr>
          <w:trHeight w:val="302"/>
        </w:trPr>
        <w:tc>
          <w:tcPr>
            <w:tcW w:w="2500" w:type="pct"/>
            <w:vAlign w:val="center"/>
          </w:tcPr>
          <w:p w14:paraId="0528BD03" w14:textId="6D380A9E"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Trichogrammatidae</w:t>
            </w:r>
            <w:proofErr w:type="spellEnd"/>
            <w:r w:rsidRPr="009449DC">
              <w:rPr>
                <w:rFonts w:eastAsia="Calibri" w:cs="Arial"/>
                <w:sz w:val="20"/>
                <w:szCs w:val="20"/>
              </w:rPr>
              <w:t xml:space="preserve"> sp. BBKB-10</w:t>
            </w:r>
          </w:p>
        </w:tc>
        <w:tc>
          <w:tcPr>
            <w:tcW w:w="2500" w:type="pct"/>
            <w:vAlign w:val="center"/>
          </w:tcPr>
          <w:p w14:paraId="05F1243B" w14:textId="4AFF4A9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6C826510" w14:textId="77777777" w:rsidTr="005564FD">
        <w:trPr>
          <w:trHeight w:val="302"/>
        </w:trPr>
        <w:tc>
          <w:tcPr>
            <w:tcW w:w="2500" w:type="pct"/>
            <w:vAlign w:val="center"/>
          </w:tcPr>
          <w:p w14:paraId="09D8AF1B" w14:textId="587A3FC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Trichogrammatidae</w:t>
            </w:r>
            <w:proofErr w:type="spellEnd"/>
            <w:r w:rsidRPr="009449DC">
              <w:rPr>
                <w:rFonts w:eastAsia="Calibri" w:cs="Arial"/>
                <w:sz w:val="20"/>
                <w:szCs w:val="20"/>
              </w:rPr>
              <w:t xml:space="preserve"> sp. BBKB-11</w:t>
            </w:r>
          </w:p>
        </w:tc>
        <w:tc>
          <w:tcPr>
            <w:tcW w:w="2500" w:type="pct"/>
            <w:vAlign w:val="center"/>
          </w:tcPr>
          <w:p w14:paraId="170F1A39" w14:textId="4EB9077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9184224" w14:textId="77777777" w:rsidTr="005564FD">
        <w:trPr>
          <w:trHeight w:val="302"/>
        </w:trPr>
        <w:tc>
          <w:tcPr>
            <w:tcW w:w="2500" w:type="pct"/>
            <w:vAlign w:val="center"/>
          </w:tcPr>
          <w:p w14:paraId="40139064" w14:textId="332A8D2A"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Trichogrammatidae</w:t>
            </w:r>
            <w:proofErr w:type="spellEnd"/>
            <w:r w:rsidRPr="009449DC">
              <w:rPr>
                <w:rFonts w:eastAsia="Calibri" w:cs="Arial"/>
                <w:sz w:val="20"/>
                <w:szCs w:val="20"/>
              </w:rPr>
              <w:t xml:space="preserve"> sp. BBKB-12</w:t>
            </w:r>
          </w:p>
        </w:tc>
        <w:tc>
          <w:tcPr>
            <w:tcW w:w="2500" w:type="pct"/>
            <w:vAlign w:val="center"/>
          </w:tcPr>
          <w:p w14:paraId="0CCCEF08" w14:textId="43895D7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6D9B1098" w14:textId="77777777" w:rsidTr="005564FD">
        <w:trPr>
          <w:trHeight w:val="302"/>
        </w:trPr>
        <w:tc>
          <w:tcPr>
            <w:tcW w:w="2500" w:type="pct"/>
            <w:vAlign w:val="center"/>
          </w:tcPr>
          <w:p w14:paraId="1DE11FDB" w14:textId="7AB016B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Trichogrammatidae</w:t>
            </w:r>
            <w:proofErr w:type="spellEnd"/>
            <w:r w:rsidRPr="009449DC">
              <w:rPr>
                <w:rFonts w:eastAsia="Calibri" w:cs="Arial"/>
                <w:sz w:val="20"/>
                <w:szCs w:val="20"/>
              </w:rPr>
              <w:t xml:space="preserve"> sp. BBKB-13</w:t>
            </w:r>
          </w:p>
        </w:tc>
        <w:tc>
          <w:tcPr>
            <w:tcW w:w="2500" w:type="pct"/>
            <w:vAlign w:val="center"/>
          </w:tcPr>
          <w:p w14:paraId="2F621920" w14:textId="0C79E9C3"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57DCB83" w14:textId="77777777" w:rsidTr="005564FD">
        <w:trPr>
          <w:trHeight w:val="302"/>
        </w:trPr>
        <w:tc>
          <w:tcPr>
            <w:tcW w:w="2500" w:type="pct"/>
            <w:vAlign w:val="center"/>
          </w:tcPr>
          <w:p w14:paraId="6C7DD0CE" w14:textId="227D0A2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Trichogrammatidae</w:t>
            </w:r>
            <w:proofErr w:type="spellEnd"/>
            <w:r w:rsidRPr="009449DC">
              <w:rPr>
                <w:rFonts w:eastAsia="Calibri" w:cs="Arial"/>
                <w:sz w:val="20"/>
                <w:szCs w:val="20"/>
              </w:rPr>
              <w:t xml:space="preserve"> sp. BBKB-14</w:t>
            </w:r>
          </w:p>
        </w:tc>
        <w:tc>
          <w:tcPr>
            <w:tcW w:w="2500" w:type="pct"/>
            <w:vAlign w:val="center"/>
          </w:tcPr>
          <w:p w14:paraId="16C32D34" w14:textId="282156D4"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4F10D36" w14:textId="77777777" w:rsidTr="005564FD">
        <w:trPr>
          <w:trHeight w:val="302"/>
        </w:trPr>
        <w:tc>
          <w:tcPr>
            <w:tcW w:w="2500" w:type="pct"/>
            <w:vAlign w:val="center"/>
          </w:tcPr>
          <w:p w14:paraId="52F5F8CA" w14:textId="70CA5F13"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Trichogrammatidae</w:t>
            </w:r>
            <w:proofErr w:type="spellEnd"/>
            <w:r w:rsidRPr="009449DC">
              <w:rPr>
                <w:rFonts w:eastAsia="Calibri" w:cs="Arial"/>
                <w:sz w:val="20"/>
                <w:szCs w:val="20"/>
              </w:rPr>
              <w:t xml:space="preserve"> sp. BBKB-15</w:t>
            </w:r>
          </w:p>
        </w:tc>
        <w:tc>
          <w:tcPr>
            <w:tcW w:w="2500" w:type="pct"/>
            <w:vAlign w:val="center"/>
          </w:tcPr>
          <w:p w14:paraId="411397E0" w14:textId="296D513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606D51A3" w14:textId="77777777" w:rsidTr="005564FD">
        <w:trPr>
          <w:trHeight w:val="302"/>
        </w:trPr>
        <w:tc>
          <w:tcPr>
            <w:tcW w:w="2500" w:type="pct"/>
            <w:vAlign w:val="center"/>
          </w:tcPr>
          <w:p w14:paraId="641645F3" w14:textId="67442352"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Trichogrammatidae</w:t>
            </w:r>
            <w:proofErr w:type="spellEnd"/>
            <w:r w:rsidRPr="009449DC">
              <w:rPr>
                <w:rFonts w:eastAsia="Calibri" w:cs="Arial"/>
                <w:sz w:val="20"/>
                <w:szCs w:val="20"/>
              </w:rPr>
              <w:t xml:space="preserve"> sp. BBKB-2</w:t>
            </w:r>
          </w:p>
        </w:tc>
        <w:tc>
          <w:tcPr>
            <w:tcW w:w="2500" w:type="pct"/>
            <w:vAlign w:val="center"/>
          </w:tcPr>
          <w:p w14:paraId="3BE01261" w14:textId="7B948B9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E4BB201" w14:textId="77777777" w:rsidTr="005564FD">
        <w:trPr>
          <w:trHeight w:val="302"/>
        </w:trPr>
        <w:tc>
          <w:tcPr>
            <w:tcW w:w="2500" w:type="pct"/>
            <w:vAlign w:val="center"/>
          </w:tcPr>
          <w:p w14:paraId="08D908C7" w14:textId="279196D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lastRenderedPageBreak/>
              <w:t>Trichogrammatidae</w:t>
            </w:r>
            <w:proofErr w:type="spellEnd"/>
            <w:r w:rsidRPr="009449DC">
              <w:rPr>
                <w:rFonts w:eastAsia="Calibri" w:cs="Arial"/>
                <w:sz w:val="20"/>
                <w:szCs w:val="20"/>
              </w:rPr>
              <w:t xml:space="preserve"> sp. BBKB-3</w:t>
            </w:r>
          </w:p>
        </w:tc>
        <w:tc>
          <w:tcPr>
            <w:tcW w:w="2500" w:type="pct"/>
            <w:vAlign w:val="center"/>
          </w:tcPr>
          <w:p w14:paraId="250BA924" w14:textId="5CC3D6F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F954D48" w14:textId="77777777" w:rsidTr="005564FD">
        <w:trPr>
          <w:trHeight w:val="302"/>
        </w:trPr>
        <w:tc>
          <w:tcPr>
            <w:tcW w:w="2500" w:type="pct"/>
            <w:vAlign w:val="center"/>
          </w:tcPr>
          <w:p w14:paraId="028B0647" w14:textId="1F9A6C2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Trichogrammatidae</w:t>
            </w:r>
            <w:proofErr w:type="spellEnd"/>
            <w:r w:rsidRPr="009449DC">
              <w:rPr>
                <w:rFonts w:eastAsia="Calibri" w:cs="Arial"/>
                <w:sz w:val="20"/>
                <w:szCs w:val="20"/>
              </w:rPr>
              <w:t xml:space="preserve"> sp. BBKB-4</w:t>
            </w:r>
          </w:p>
        </w:tc>
        <w:tc>
          <w:tcPr>
            <w:tcW w:w="2500" w:type="pct"/>
            <w:vAlign w:val="center"/>
          </w:tcPr>
          <w:p w14:paraId="5B7CA89E" w14:textId="55DA0AFF"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319257CC" w14:textId="77777777" w:rsidTr="005564FD">
        <w:trPr>
          <w:trHeight w:val="302"/>
        </w:trPr>
        <w:tc>
          <w:tcPr>
            <w:tcW w:w="2500" w:type="pct"/>
            <w:vAlign w:val="center"/>
          </w:tcPr>
          <w:p w14:paraId="6D379A50" w14:textId="115983FC"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Trichogrammatidae</w:t>
            </w:r>
            <w:proofErr w:type="spellEnd"/>
            <w:r w:rsidRPr="009449DC">
              <w:rPr>
                <w:rFonts w:eastAsia="Calibri" w:cs="Arial"/>
                <w:sz w:val="20"/>
                <w:szCs w:val="20"/>
              </w:rPr>
              <w:t xml:space="preserve"> sp. BBKB-5</w:t>
            </w:r>
          </w:p>
        </w:tc>
        <w:tc>
          <w:tcPr>
            <w:tcW w:w="2500" w:type="pct"/>
            <w:vAlign w:val="center"/>
          </w:tcPr>
          <w:p w14:paraId="2A623400" w14:textId="2EB6F2CB"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0DB7139D" w14:textId="77777777" w:rsidTr="005564FD">
        <w:trPr>
          <w:trHeight w:val="302"/>
        </w:trPr>
        <w:tc>
          <w:tcPr>
            <w:tcW w:w="2500" w:type="pct"/>
            <w:vAlign w:val="center"/>
          </w:tcPr>
          <w:p w14:paraId="11415FF8" w14:textId="1E846297"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Trichogrammatidae</w:t>
            </w:r>
            <w:proofErr w:type="spellEnd"/>
            <w:r w:rsidRPr="009449DC">
              <w:rPr>
                <w:rFonts w:eastAsia="Calibri" w:cs="Arial"/>
                <w:sz w:val="20"/>
                <w:szCs w:val="20"/>
              </w:rPr>
              <w:t xml:space="preserve"> sp. BBKB-6</w:t>
            </w:r>
          </w:p>
        </w:tc>
        <w:tc>
          <w:tcPr>
            <w:tcW w:w="2500" w:type="pct"/>
            <w:vAlign w:val="center"/>
          </w:tcPr>
          <w:p w14:paraId="61EDE28B" w14:textId="6AB46A4A"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5997CD73" w14:textId="77777777" w:rsidTr="005564FD">
        <w:trPr>
          <w:trHeight w:val="302"/>
        </w:trPr>
        <w:tc>
          <w:tcPr>
            <w:tcW w:w="2500" w:type="pct"/>
            <w:vAlign w:val="center"/>
          </w:tcPr>
          <w:p w14:paraId="00F68FEC" w14:textId="66E203B4"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Trichogrammatidae</w:t>
            </w:r>
            <w:proofErr w:type="spellEnd"/>
            <w:r w:rsidRPr="009449DC">
              <w:rPr>
                <w:rFonts w:eastAsia="Calibri" w:cs="Arial"/>
                <w:sz w:val="20"/>
                <w:szCs w:val="20"/>
              </w:rPr>
              <w:t xml:space="preserve"> sp. BBKB-7</w:t>
            </w:r>
          </w:p>
        </w:tc>
        <w:tc>
          <w:tcPr>
            <w:tcW w:w="2500" w:type="pct"/>
            <w:vAlign w:val="center"/>
          </w:tcPr>
          <w:p w14:paraId="54F33BE5" w14:textId="4B3A4DEE"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1A02D38A" w14:textId="77777777" w:rsidTr="005564FD">
        <w:trPr>
          <w:trHeight w:val="302"/>
        </w:trPr>
        <w:tc>
          <w:tcPr>
            <w:tcW w:w="2500" w:type="pct"/>
            <w:vAlign w:val="center"/>
          </w:tcPr>
          <w:p w14:paraId="55C75032" w14:textId="5DAF21B8"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Trichogrammatidae</w:t>
            </w:r>
            <w:proofErr w:type="spellEnd"/>
            <w:r w:rsidRPr="009449DC">
              <w:rPr>
                <w:rFonts w:eastAsia="Calibri" w:cs="Arial"/>
                <w:sz w:val="20"/>
                <w:szCs w:val="20"/>
              </w:rPr>
              <w:t xml:space="preserve"> sp. BBKB-8</w:t>
            </w:r>
          </w:p>
        </w:tc>
        <w:tc>
          <w:tcPr>
            <w:tcW w:w="2500" w:type="pct"/>
            <w:vAlign w:val="center"/>
          </w:tcPr>
          <w:p w14:paraId="57497229" w14:textId="0568C45D"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7A1C1C1D" w14:textId="77777777" w:rsidTr="005564FD">
        <w:trPr>
          <w:trHeight w:val="302"/>
        </w:trPr>
        <w:tc>
          <w:tcPr>
            <w:tcW w:w="2500" w:type="pct"/>
            <w:vAlign w:val="center"/>
          </w:tcPr>
          <w:p w14:paraId="59B8EEC0" w14:textId="58C3EED1"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Trichogrammatidae</w:t>
            </w:r>
            <w:proofErr w:type="spellEnd"/>
            <w:r w:rsidRPr="009449DC">
              <w:rPr>
                <w:rFonts w:eastAsia="Calibri" w:cs="Arial"/>
                <w:sz w:val="20"/>
                <w:szCs w:val="20"/>
              </w:rPr>
              <w:t xml:space="preserve"> sp. BBKB-9</w:t>
            </w:r>
          </w:p>
        </w:tc>
        <w:tc>
          <w:tcPr>
            <w:tcW w:w="2500" w:type="pct"/>
            <w:vAlign w:val="center"/>
          </w:tcPr>
          <w:p w14:paraId="5AA7A09F" w14:textId="41559C86"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family and MOTU</w:t>
            </w:r>
          </w:p>
        </w:tc>
      </w:tr>
      <w:tr w:rsidR="32EC1B28" w14:paraId="24BD6E8C" w14:textId="77777777" w:rsidTr="005564FD">
        <w:trPr>
          <w:trHeight w:val="302"/>
        </w:trPr>
        <w:tc>
          <w:tcPr>
            <w:tcW w:w="2500" w:type="pct"/>
            <w:vAlign w:val="center"/>
          </w:tcPr>
          <w:p w14:paraId="27A04A7F" w14:textId="4FC3CF15" w:rsidR="32EC1B28" w:rsidRPr="009449DC" w:rsidRDefault="4F4318CE" w:rsidP="4F4318CE">
            <w:pPr>
              <w:spacing w:after="0"/>
              <w:rPr>
                <w:rFonts w:eastAsia="Calibri" w:cs="Arial"/>
                <w:sz w:val="20"/>
                <w:szCs w:val="20"/>
              </w:rPr>
            </w:pPr>
            <w:proofErr w:type="spellStart"/>
            <w:r w:rsidRPr="009449DC">
              <w:rPr>
                <w:rFonts w:eastAsia="Calibri" w:cs="Arial"/>
                <w:sz w:val="20"/>
                <w:szCs w:val="20"/>
              </w:rPr>
              <w:t>Turneromyia</w:t>
            </w:r>
            <w:proofErr w:type="spellEnd"/>
            <w:r w:rsidRPr="009449DC">
              <w:rPr>
                <w:rFonts w:eastAsia="Calibri" w:cs="Arial"/>
                <w:sz w:val="20"/>
                <w:szCs w:val="20"/>
              </w:rPr>
              <w:t xml:space="preserve"> BBKB-1</w:t>
            </w:r>
          </w:p>
        </w:tc>
        <w:tc>
          <w:tcPr>
            <w:tcW w:w="2500" w:type="pct"/>
            <w:vAlign w:val="center"/>
          </w:tcPr>
          <w:p w14:paraId="35FAB402" w14:textId="563B4771"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morphospecies</w:t>
            </w:r>
          </w:p>
        </w:tc>
      </w:tr>
      <w:tr w:rsidR="32EC1B28" w14:paraId="50670971" w14:textId="77777777" w:rsidTr="005564FD">
        <w:trPr>
          <w:trHeight w:val="302"/>
        </w:trPr>
        <w:tc>
          <w:tcPr>
            <w:tcW w:w="2500" w:type="pct"/>
            <w:vAlign w:val="center"/>
          </w:tcPr>
          <w:p w14:paraId="3B834BA2" w14:textId="566EB9E8" w:rsidR="32EC1B28" w:rsidRPr="009449DC" w:rsidRDefault="4F4318CE" w:rsidP="4F4318CE">
            <w:pPr>
              <w:spacing w:after="0"/>
              <w:rPr>
                <w:rFonts w:eastAsia="Calibri" w:cs="Arial"/>
                <w:sz w:val="20"/>
                <w:szCs w:val="20"/>
              </w:rPr>
            </w:pPr>
            <w:r w:rsidRPr="009449DC">
              <w:rPr>
                <w:rFonts w:eastAsia="Calibri" w:cs="Arial"/>
                <w:sz w:val="20"/>
                <w:szCs w:val="20"/>
              </w:rPr>
              <w:t>Vipiellus sp. BBKB-1</w:t>
            </w:r>
          </w:p>
        </w:tc>
        <w:tc>
          <w:tcPr>
            <w:tcW w:w="2500" w:type="pct"/>
            <w:vAlign w:val="center"/>
          </w:tcPr>
          <w:p w14:paraId="6319030B" w14:textId="311F8D09" w:rsidR="32EC1B28"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w:t>
            </w:r>
          </w:p>
        </w:tc>
      </w:tr>
      <w:tr w:rsidR="3481EE20" w14:paraId="3FF0B91D" w14:textId="77777777" w:rsidTr="005564FD">
        <w:trPr>
          <w:trHeight w:val="302"/>
        </w:trPr>
        <w:tc>
          <w:tcPr>
            <w:tcW w:w="2500" w:type="pct"/>
            <w:vAlign w:val="center"/>
          </w:tcPr>
          <w:p w14:paraId="035AAF2A" w14:textId="78C821A9" w:rsidR="3481EE20" w:rsidRPr="009449DC" w:rsidRDefault="4F4318CE" w:rsidP="4F4318CE">
            <w:pPr>
              <w:spacing w:after="0"/>
              <w:rPr>
                <w:rFonts w:eastAsia="Calibri" w:cs="Arial"/>
                <w:sz w:val="20"/>
                <w:szCs w:val="20"/>
              </w:rPr>
            </w:pPr>
            <w:proofErr w:type="spellStart"/>
            <w:r w:rsidRPr="009449DC">
              <w:rPr>
                <w:rFonts w:eastAsia="Calibri" w:cs="Arial"/>
                <w:sz w:val="20"/>
                <w:szCs w:val="20"/>
              </w:rPr>
              <w:t>Zagrammosoma</w:t>
            </w:r>
            <w:proofErr w:type="spellEnd"/>
            <w:r w:rsidRPr="009449DC">
              <w:rPr>
                <w:rFonts w:eastAsia="Calibri" w:cs="Arial"/>
                <w:sz w:val="20"/>
                <w:szCs w:val="20"/>
              </w:rPr>
              <w:t xml:space="preserve"> nr. </w:t>
            </w:r>
            <w:proofErr w:type="spellStart"/>
            <w:r w:rsidRPr="009449DC">
              <w:rPr>
                <w:rFonts w:eastAsia="Calibri" w:cs="Arial"/>
                <w:sz w:val="20"/>
                <w:szCs w:val="20"/>
              </w:rPr>
              <w:t>latilineatum</w:t>
            </w:r>
            <w:proofErr w:type="spellEnd"/>
          </w:p>
        </w:tc>
        <w:tc>
          <w:tcPr>
            <w:tcW w:w="2500" w:type="pct"/>
            <w:vAlign w:val="center"/>
          </w:tcPr>
          <w:p w14:paraId="1582BDAB" w14:textId="1AB82705" w:rsidR="3481EE20" w:rsidRPr="009449DC" w:rsidRDefault="4F4318CE" w:rsidP="4F4318CE">
            <w:pPr>
              <w:spacing w:after="0"/>
              <w:rPr>
                <w:rFonts w:eastAsia="Aptos Narrow" w:cs="Arial"/>
                <w:color w:val="000000" w:themeColor="text1"/>
                <w:sz w:val="20"/>
                <w:szCs w:val="20"/>
              </w:rPr>
            </w:pPr>
            <w:r w:rsidRPr="009449DC">
              <w:rPr>
                <w:rFonts w:eastAsia="Aptos Narrow" w:cs="Arial"/>
                <w:color w:val="000000" w:themeColor="text1"/>
                <w:sz w:val="20"/>
                <w:szCs w:val="20"/>
              </w:rPr>
              <w:t>identified to genus and MOTU, very close match to described species</w:t>
            </w:r>
          </w:p>
        </w:tc>
      </w:tr>
    </w:tbl>
    <w:p w14:paraId="498C28D6" w14:textId="240A333E" w:rsidR="007232B1" w:rsidRPr="00B834AA" w:rsidRDefault="00F04331" w:rsidP="00E638F5">
      <w:pPr>
        <w:pStyle w:val="Heading2"/>
      </w:pPr>
      <w:bookmarkStart w:id="11" w:name="_Toc227323644"/>
      <w:r>
        <w:t>3.2</w:t>
      </w:r>
      <w:r w:rsidR="0024637A">
        <w:tab/>
      </w:r>
      <w:r w:rsidR="00D94B11">
        <w:t>S</w:t>
      </w:r>
      <w:r w:rsidR="00657005">
        <w:t xml:space="preserve">pecies </w:t>
      </w:r>
      <w:r w:rsidR="00C5406A">
        <w:t>new to s</w:t>
      </w:r>
      <w:r w:rsidR="00657005">
        <w:t>cience</w:t>
      </w:r>
      <w:bookmarkEnd w:id="11"/>
      <w:r w:rsidR="00657005">
        <w:t xml:space="preserve"> </w:t>
      </w:r>
    </w:p>
    <w:p w14:paraId="498C28D7" w14:textId="43B03120" w:rsidR="00653B33" w:rsidRPr="00653B33" w:rsidRDefault="00D103F4" w:rsidP="00FA465F">
      <w:pPr>
        <w:rPr>
          <w:rFonts w:cs="Arial"/>
          <w:bCs/>
          <w:i/>
          <w:iCs/>
        </w:rPr>
      </w:pPr>
      <w:r w:rsidRPr="00D103F4">
        <w:rPr>
          <w:rFonts w:cs="Arial"/>
        </w:rPr>
        <w:t>In this report, ‘species new to science’ means species that were not recognised by Western science before this Bush Blitz</w:t>
      </w:r>
      <w:r w:rsidR="23FCD574" w:rsidRPr="23FCD574">
        <w:rPr>
          <w:rFonts w:cs="Arial"/>
        </w:rPr>
        <w:t>.</w:t>
      </w:r>
    </w:p>
    <w:p w14:paraId="498C28D9" w14:textId="7DB94839" w:rsidR="00FA465F" w:rsidRPr="001550A1" w:rsidRDefault="642E778E" w:rsidP="642E778E">
      <w:pPr>
        <w:keepNext/>
        <w:keepLines/>
        <w:rPr>
          <w:rFonts w:cs="Arial"/>
          <w:i/>
          <w:iCs/>
        </w:rPr>
      </w:pPr>
      <w:r w:rsidRPr="642E778E">
        <w:rPr>
          <w:rFonts w:cs="Arial"/>
        </w:rPr>
        <w:t xml:space="preserve">As mentioned above, it is highly likely many of the informal species in section 3.1 are new species, but this will require significant work and expertise in different taxa to </w:t>
      </w:r>
      <w:proofErr w:type="gramStart"/>
      <w:r w:rsidRPr="642E778E">
        <w:rPr>
          <w:rFonts w:cs="Arial"/>
        </w:rPr>
        <w:t>determine definitely</w:t>
      </w:r>
      <w:proofErr w:type="gramEnd"/>
      <w:r w:rsidRPr="642E778E">
        <w:rPr>
          <w:rFonts w:cs="Arial"/>
        </w:rPr>
        <w:t xml:space="preserve">. The list below are species that the report contributors have expertise in and are reasonably sure represent undescribed species not collected before. However, several other specimens will feed immediately into active systematics projects that the report authors are involved in, including those of </w:t>
      </w:r>
      <w:proofErr w:type="spellStart"/>
      <w:r w:rsidRPr="642E778E">
        <w:rPr>
          <w:rFonts w:cs="Arial"/>
          <w:i/>
          <w:iCs/>
        </w:rPr>
        <w:t>Szepligetiella</w:t>
      </w:r>
      <w:proofErr w:type="spellEnd"/>
      <w:r w:rsidRPr="642E778E">
        <w:rPr>
          <w:rFonts w:cs="Arial"/>
        </w:rPr>
        <w:t xml:space="preserve">, </w:t>
      </w:r>
      <w:proofErr w:type="spellStart"/>
      <w:r w:rsidRPr="642E778E">
        <w:rPr>
          <w:rFonts w:cs="Arial"/>
          <w:i/>
          <w:iCs/>
        </w:rPr>
        <w:t>Paraphylax</w:t>
      </w:r>
      <w:proofErr w:type="spellEnd"/>
      <w:r w:rsidRPr="642E778E">
        <w:rPr>
          <w:rFonts w:cs="Arial"/>
        </w:rPr>
        <w:t xml:space="preserve">, </w:t>
      </w:r>
      <w:proofErr w:type="spellStart"/>
      <w:r w:rsidRPr="642E778E">
        <w:rPr>
          <w:rFonts w:cs="Arial"/>
        </w:rPr>
        <w:t>Tanaostigmatidae</w:t>
      </w:r>
      <w:proofErr w:type="spellEnd"/>
      <w:r w:rsidRPr="642E778E">
        <w:rPr>
          <w:rFonts w:cs="Arial"/>
        </w:rPr>
        <w:t xml:space="preserve">, </w:t>
      </w:r>
      <w:proofErr w:type="spellStart"/>
      <w:r w:rsidRPr="642E778E">
        <w:rPr>
          <w:rFonts w:cs="Arial"/>
        </w:rPr>
        <w:t>Microgastrinae</w:t>
      </w:r>
      <w:proofErr w:type="spellEnd"/>
      <w:r w:rsidRPr="642E778E">
        <w:rPr>
          <w:rFonts w:cs="Arial"/>
        </w:rPr>
        <w:t xml:space="preserve">, and </w:t>
      </w:r>
      <w:proofErr w:type="spellStart"/>
      <w:r w:rsidRPr="642E778E">
        <w:rPr>
          <w:rFonts w:cs="Arial"/>
        </w:rPr>
        <w:t>Rogadinae</w:t>
      </w:r>
      <w:proofErr w:type="spellEnd"/>
      <w:r w:rsidRPr="642E778E">
        <w:rPr>
          <w:rFonts w:cs="Arial"/>
        </w:rPr>
        <w:t xml:space="preserve">. Confirmation of new species in those groups is therefore likely to occur within the next 12 months.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587"/>
        <w:gridCol w:w="4587"/>
      </w:tblGrid>
      <w:tr w:rsidR="001550A1" w:rsidRPr="00742269" w14:paraId="498C28DB" w14:textId="77777777" w:rsidTr="2DE11DA3">
        <w:trPr>
          <w:trHeight w:val="377"/>
        </w:trPr>
        <w:tc>
          <w:tcPr>
            <w:tcW w:w="5000" w:type="pct"/>
            <w:gridSpan w:val="2"/>
            <w:vAlign w:val="center"/>
          </w:tcPr>
          <w:p w14:paraId="498C28DA" w14:textId="4D0AB7EA" w:rsidR="001550A1" w:rsidRPr="00742269" w:rsidRDefault="008204FC" w:rsidP="00B53E82">
            <w:pPr>
              <w:keepNext/>
              <w:keepLines/>
              <w:autoSpaceDE w:val="0"/>
              <w:autoSpaceDN w:val="0"/>
              <w:adjustRightInd w:val="0"/>
              <w:spacing w:before="60" w:after="60"/>
              <w:rPr>
                <w:rFonts w:cs="Arial"/>
                <w:b/>
                <w:sz w:val="20"/>
                <w:szCs w:val="20"/>
              </w:rPr>
            </w:pPr>
            <w:r>
              <w:rPr>
                <w:rFonts w:cs="Arial"/>
                <w:b/>
                <w:bCs/>
                <w:sz w:val="20"/>
                <w:szCs w:val="20"/>
              </w:rPr>
              <w:t>Table 2</w:t>
            </w:r>
            <w:r w:rsidR="001550A1" w:rsidRPr="00742269">
              <w:rPr>
                <w:rFonts w:cs="Arial"/>
                <w:b/>
                <w:bCs/>
                <w:sz w:val="20"/>
                <w:szCs w:val="20"/>
              </w:rPr>
              <w:t xml:space="preserve">. </w:t>
            </w:r>
            <w:r w:rsidR="00E23E5A">
              <w:rPr>
                <w:rFonts w:cs="Arial"/>
                <w:b/>
                <w:bCs/>
                <w:sz w:val="20"/>
                <w:szCs w:val="20"/>
              </w:rPr>
              <w:t>S</w:t>
            </w:r>
            <w:r w:rsidR="001550A1" w:rsidRPr="00742269">
              <w:rPr>
                <w:rFonts w:cs="Arial"/>
                <w:b/>
                <w:bCs/>
                <w:sz w:val="20"/>
                <w:szCs w:val="20"/>
              </w:rPr>
              <w:t xml:space="preserve">pecies </w:t>
            </w:r>
            <w:r w:rsidR="00E23E5A">
              <w:rPr>
                <w:rFonts w:cs="Arial"/>
                <w:b/>
                <w:bCs/>
                <w:sz w:val="20"/>
                <w:szCs w:val="20"/>
              </w:rPr>
              <w:t>n</w:t>
            </w:r>
            <w:r w:rsidR="00B53E82">
              <w:rPr>
                <w:rFonts w:cs="Arial"/>
                <w:b/>
                <w:bCs/>
                <w:sz w:val="20"/>
                <w:szCs w:val="20"/>
              </w:rPr>
              <w:t>ew to science</w:t>
            </w:r>
          </w:p>
        </w:tc>
      </w:tr>
      <w:tr w:rsidR="001550A1" w:rsidRPr="00742269" w14:paraId="498C28DE" w14:textId="77777777" w:rsidTr="2DE11DA3">
        <w:trPr>
          <w:trHeight w:val="377"/>
        </w:trPr>
        <w:tc>
          <w:tcPr>
            <w:tcW w:w="2500" w:type="pct"/>
            <w:vAlign w:val="center"/>
          </w:tcPr>
          <w:p w14:paraId="498C28DC" w14:textId="77777777" w:rsidR="001550A1" w:rsidRPr="00742269" w:rsidRDefault="001550A1" w:rsidP="00E638F5">
            <w:pPr>
              <w:keepNext/>
              <w:keepLines/>
              <w:autoSpaceDE w:val="0"/>
              <w:autoSpaceDN w:val="0"/>
              <w:adjustRightInd w:val="0"/>
              <w:spacing w:before="60" w:after="60"/>
              <w:rPr>
                <w:rFonts w:cs="Arial"/>
                <w:b/>
                <w:sz w:val="20"/>
                <w:szCs w:val="20"/>
              </w:rPr>
            </w:pPr>
            <w:r w:rsidRPr="00742269">
              <w:rPr>
                <w:rFonts w:cs="Arial"/>
                <w:b/>
                <w:sz w:val="20"/>
                <w:szCs w:val="20"/>
              </w:rPr>
              <w:t>Species</w:t>
            </w:r>
          </w:p>
        </w:tc>
        <w:tc>
          <w:tcPr>
            <w:tcW w:w="2500" w:type="pct"/>
            <w:vAlign w:val="center"/>
          </w:tcPr>
          <w:p w14:paraId="498C28DD" w14:textId="77777777" w:rsidR="001550A1" w:rsidRPr="00742269" w:rsidRDefault="001550A1" w:rsidP="00E638F5">
            <w:pPr>
              <w:keepNext/>
              <w:keepLines/>
              <w:autoSpaceDE w:val="0"/>
              <w:autoSpaceDN w:val="0"/>
              <w:adjustRightInd w:val="0"/>
              <w:spacing w:before="60" w:after="60"/>
              <w:rPr>
                <w:rFonts w:cs="Arial"/>
                <w:b/>
                <w:sz w:val="20"/>
                <w:szCs w:val="20"/>
              </w:rPr>
            </w:pPr>
            <w:r w:rsidRPr="00742269">
              <w:rPr>
                <w:rFonts w:cs="Arial"/>
                <w:b/>
                <w:sz w:val="20"/>
                <w:szCs w:val="20"/>
              </w:rPr>
              <w:t>Comment</w:t>
            </w:r>
          </w:p>
        </w:tc>
      </w:tr>
      <w:tr w:rsidR="001550A1" w:rsidRPr="00742269" w14:paraId="498C28E1" w14:textId="77777777" w:rsidTr="2DE11DA3">
        <w:trPr>
          <w:trHeight w:val="377"/>
        </w:trPr>
        <w:tc>
          <w:tcPr>
            <w:tcW w:w="2500" w:type="pct"/>
            <w:vAlign w:val="center"/>
          </w:tcPr>
          <w:p w14:paraId="285B8962" w14:textId="69B5B811" w:rsidR="3550C65C" w:rsidRPr="009449DC" w:rsidRDefault="60169EE8" w:rsidP="3550C65C">
            <w:pPr>
              <w:spacing w:after="0"/>
              <w:rPr>
                <w:rFonts w:cs="Arial"/>
              </w:rPr>
            </w:pPr>
            <w:proofErr w:type="spellStart"/>
            <w:r w:rsidRPr="009449DC">
              <w:rPr>
                <w:rFonts w:eastAsia="Calibri" w:cs="Arial"/>
                <w:i/>
                <w:iCs/>
                <w:sz w:val="20"/>
                <w:szCs w:val="20"/>
              </w:rPr>
              <w:t>Gasteruption</w:t>
            </w:r>
            <w:proofErr w:type="spellEnd"/>
            <w:r w:rsidRPr="009449DC">
              <w:rPr>
                <w:rFonts w:eastAsia="Calibri" w:cs="Arial"/>
                <w:i/>
                <w:iCs/>
                <w:sz w:val="20"/>
                <w:szCs w:val="20"/>
              </w:rPr>
              <w:t xml:space="preserve"> </w:t>
            </w:r>
            <w:r w:rsidRPr="009449DC">
              <w:rPr>
                <w:rFonts w:eastAsia="Calibri" w:cs="Arial"/>
                <w:sz w:val="20"/>
                <w:szCs w:val="20"/>
              </w:rPr>
              <w:t>BBKB-sp1</w:t>
            </w:r>
          </w:p>
        </w:tc>
        <w:tc>
          <w:tcPr>
            <w:tcW w:w="2500" w:type="pct"/>
            <w:vAlign w:val="center"/>
          </w:tcPr>
          <w:p w14:paraId="498C28E0" w14:textId="20614322" w:rsidR="001550A1" w:rsidRPr="00742269" w:rsidRDefault="2DE11DA3" w:rsidP="42E71E1C">
            <w:pPr>
              <w:autoSpaceDE w:val="0"/>
              <w:autoSpaceDN w:val="0"/>
              <w:adjustRightInd w:val="0"/>
              <w:spacing w:before="60" w:after="60"/>
              <w:rPr>
                <w:rFonts w:cs="Arial"/>
                <w:sz w:val="20"/>
                <w:szCs w:val="20"/>
              </w:rPr>
            </w:pPr>
            <w:r w:rsidRPr="2DE11DA3">
              <w:rPr>
                <w:rFonts w:cs="Arial"/>
                <w:sz w:val="20"/>
                <w:szCs w:val="20"/>
                <w:lang w:val="en-GB"/>
              </w:rPr>
              <w:t>Putative new species, only known from specimens collected on 2021 Bush Blitz</w:t>
            </w:r>
            <w:r w:rsidRPr="2DE11DA3">
              <w:rPr>
                <w:rFonts w:eastAsia="Arial" w:cs="Arial"/>
                <w:color w:val="000000" w:themeColor="text1"/>
                <w:sz w:val="20"/>
                <w:szCs w:val="20"/>
                <w:lang w:val="en-GB"/>
              </w:rPr>
              <w:t xml:space="preserve"> Yalata/ Fowlers Bay</w:t>
            </w:r>
          </w:p>
        </w:tc>
      </w:tr>
      <w:tr w:rsidR="60B9939D" w14:paraId="3D4E632F" w14:textId="77777777" w:rsidTr="2DE11DA3">
        <w:trPr>
          <w:trHeight w:val="377"/>
        </w:trPr>
        <w:tc>
          <w:tcPr>
            <w:tcW w:w="4700" w:type="dxa"/>
            <w:vAlign w:val="center"/>
          </w:tcPr>
          <w:p w14:paraId="552E7BFB" w14:textId="2B71182E" w:rsidR="60B9939D" w:rsidRPr="009449DC" w:rsidRDefault="60B9939D" w:rsidP="60B9939D">
            <w:pPr>
              <w:spacing w:after="0"/>
              <w:rPr>
                <w:rFonts w:cs="Arial"/>
              </w:rPr>
            </w:pPr>
            <w:proofErr w:type="spellStart"/>
            <w:r w:rsidRPr="009449DC">
              <w:rPr>
                <w:rFonts w:eastAsia="Calibri" w:cs="Arial"/>
                <w:i/>
                <w:iCs/>
                <w:sz w:val="20"/>
                <w:szCs w:val="20"/>
              </w:rPr>
              <w:t>Gasteruption</w:t>
            </w:r>
            <w:proofErr w:type="spellEnd"/>
            <w:r w:rsidRPr="009449DC">
              <w:rPr>
                <w:rFonts w:eastAsia="Calibri" w:cs="Arial"/>
                <w:i/>
                <w:iCs/>
                <w:sz w:val="20"/>
                <w:szCs w:val="20"/>
              </w:rPr>
              <w:t xml:space="preserve"> </w:t>
            </w:r>
            <w:r w:rsidRPr="009449DC">
              <w:rPr>
                <w:rFonts w:eastAsia="Calibri" w:cs="Arial"/>
                <w:sz w:val="20"/>
                <w:szCs w:val="20"/>
              </w:rPr>
              <w:t>BBKB-2</w:t>
            </w:r>
          </w:p>
        </w:tc>
        <w:tc>
          <w:tcPr>
            <w:tcW w:w="4700" w:type="dxa"/>
            <w:vAlign w:val="center"/>
          </w:tcPr>
          <w:p w14:paraId="4489CA79" w14:textId="0B750C98" w:rsidR="60B9939D" w:rsidRDefault="60B9939D" w:rsidP="60B9939D">
            <w:pPr>
              <w:rPr>
                <w:rFonts w:eastAsia="Arial" w:cs="Arial"/>
                <w:color w:val="000000" w:themeColor="text1"/>
                <w:szCs w:val="22"/>
                <w:lang w:val="en-GB"/>
              </w:rPr>
            </w:pPr>
            <w:r w:rsidRPr="60B9939D">
              <w:rPr>
                <w:rFonts w:cs="Arial"/>
                <w:sz w:val="20"/>
                <w:szCs w:val="20"/>
                <w:lang w:val="en-GB"/>
              </w:rPr>
              <w:t>Putative new species, represented by single male specimen</w:t>
            </w:r>
          </w:p>
        </w:tc>
      </w:tr>
      <w:tr w:rsidR="001550A1" w:rsidRPr="00742269" w14:paraId="498C28E4" w14:textId="77777777" w:rsidTr="2DE11DA3">
        <w:trPr>
          <w:trHeight w:val="377"/>
        </w:trPr>
        <w:tc>
          <w:tcPr>
            <w:tcW w:w="2500" w:type="pct"/>
            <w:vAlign w:val="center"/>
          </w:tcPr>
          <w:p w14:paraId="59D2C65A" w14:textId="55F0573E" w:rsidR="60169EE8" w:rsidRPr="009449DC" w:rsidRDefault="60169EE8" w:rsidP="60169EE8">
            <w:pPr>
              <w:spacing w:after="0"/>
              <w:rPr>
                <w:rFonts w:cs="Arial"/>
              </w:rPr>
            </w:pPr>
            <w:proofErr w:type="spellStart"/>
            <w:r w:rsidRPr="009449DC">
              <w:rPr>
                <w:rFonts w:eastAsia="Calibri" w:cs="Arial"/>
                <w:i/>
                <w:iCs/>
                <w:sz w:val="20"/>
                <w:szCs w:val="20"/>
              </w:rPr>
              <w:t>Pristaulacus</w:t>
            </w:r>
            <w:proofErr w:type="spellEnd"/>
            <w:r w:rsidRPr="009449DC">
              <w:rPr>
                <w:rFonts w:eastAsia="Calibri" w:cs="Arial"/>
                <w:i/>
                <w:iCs/>
                <w:sz w:val="20"/>
                <w:szCs w:val="20"/>
              </w:rPr>
              <w:t xml:space="preserve"> </w:t>
            </w:r>
            <w:r w:rsidRPr="009449DC">
              <w:rPr>
                <w:rFonts w:eastAsia="Calibri" w:cs="Arial"/>
                <w:sz w:val="20"/>
                <w:szCs w:val="20"/>
              </w:rPr>
              <w:t>BBKB-sp.1</w:t>
            </w:r>
          </w:p>
        </w:tc>
        <w:tc>
          <w:tcPr>
            <w:tcW w:w="2500" w:type="pct"/>
            <w:vAlign w:val="center"/>
          </w:tcPr>
          <w:p w14:paraId="498C28E3" w14:textId="6C918632" w:rsidR="001550A1" w:rsidRPr="00742269" w:rsidRDefault="60169EE8" w:rsidP="00E638F5">
            <w:pPr>
              <w:autoSpaceDE w:val="0"/>
              <w:autoSpaceDN w:val="0"/>
              <w:adjustRightInd w:val="0"/>
              <w:spacing w:before="60" w:after="60"/>
              <w:rPr>
                <w:rFonts w:cs="Arial"/>
                <w:sz w:val="20"/>
                <w:szCs w:val="20"/>
              </w:rPr>
            </w:pPr>
            <w:r w:rsidRPr="60169EE8">
              <w:rPr>
                <w:rFonts w:cs="Arial"/>
                <w:sz w:val="20"/>
                <w:szCs w:val="20"/>
              </w:rPr>
              <w:t>Distinctive male specimen, different to all described Australian species</w:t>
            </w:r>
          </w:p>
        </w:tc>
      </w:tr>
      <w:tr w:rsidR="23FCD574" w14:paraId="0B9F28C0" w14:textId="77777777" w:rsidTr="2DE11DA3">
        <w:trPr>
          <w:trHeight w:val="377"/>
        </w:trPr>
        <w:tc>
          <w:tcPr>
            <w:tcW w:w="4700" w:type="dxa"/>
            <w:vAlign w:val="center"/>
          </w:tcPr>
          <w:p w14:paraId="2FE1B6C4" w14:textId="6BA7C80C" w:rsidR="23FCD574" w:rsidRPr="009449DC" w:rsidRDefault="78AC02EC" w:rsidP="23FCD574">
            <w:pPr>
              <w:spacing w:after="0"/>
              <w:rPr>
                <w:rFonts w:cs="Arial"/>
              </w:rPr>
            </w:pPr>
            <w:proofErr w:type="spellStart"/>
            <w:r w:rsidRPr="009449DC">
              <w:rPr>
                <w:rFonts w:eastAsia="Calibri" w:cs="Arial"/>
                <w:i/>
                <w:iCs/>
                <w:sz w:val="20"/>
                <w:szCs w:val="20"/>
              </w:rPr>
              <w:t>Tanaostigmodes</w:t>
            </w:r>
            <w:proofErr w:type="spellEnd"/>
            <w:r w:rsidRPr="009449DC">
              <w:rPr>
                <w:rFonts w:eastAsia="Calibri" w:cs="Arial"/>
                <w:i/>
                <w:iCs/>
                <w:sz w:val="20"/>
                <w:szCs w:val="20"/>
              </w:rPr>
              <w:t xml:space="preserve"> </w:t>
            </w:r>
            <w:r w:rsidRPr="009449DC">
              <w:rPr>
                <w:rFonts w:eastAsia="Calibri" w:cs="Arial"/>
                <w:sz w:val="20"/>
                <w:szCs w:val="20"/>
              </w:rPr>
              <w:t>BBKB-1</w:t>
            </w:r>
          </w:p>
        </w:tc>
        <w:tc>
          <w:tcPr>
            <w:tcW w:w="4700" w:type="dxa"/>
            <w:vAlign w:val="center"/>
          </w:tcPr>
          <w:p w14:paraId="291CF08C" w14:textId="592C3647" w:rsidR="23FCD574" w:rsidRDefault="23FCD574" w:rsidP="23FCD574">
            <w:pPr>
              <w:rPr>
                <w:rFonts w:cs="Arial"/>
                <w:sz w:val="20"/>
                <w:szCs w:val="20"/>
              </w:rPr>
            </w:pPr>
            <w:r w:rsidRPr="23FCD574">
              <w:rPr>
                <w:rFonts w:cs="Arial"/>
                <w:sz w:val="20"/>
                <w:szCs w:val="20"/>
              </w:rPr>
              <w:t xml:space="preserve">Extremely rare in collections, only one species known from WA with a lost holotype and vague description. </w:t>
            </w:r>
          </w:p>
        </w:tc>
      </w:tr>
    </w:tbl>
    <w:p w14:paraId="498C28E8" w14:textId="4BC3EEBE" w:rsidR="007232B1" w:rsidRPr="00B834AA" w:rsidRDefault="03C2190D" w:rsidP="00E638F5">
      <w:pPr>
        <w:pStyle w:val="Heading2"/>
      </w:pPr>
      <w:bookmarkStart w:id="12" w:name="_Toc227323645"/>
      <w:r>
        <w:t>3.3</w:t>
      </w:r>
      <w:r w:rsidR="0024637A">
        <w:tab/>
      </w:r>
      <w:r w:rsidR="009C5681">
        <w:t>Introduced</w:t>
      </w:r>
      <w:r>
        <w:t xml:space="preserve"> species</w:t>
      </w:r>
      <w:bookmarkEnd w:id="12"/>
    </w:p>
    <w:p w14:paraId="498C28FC" w14:textId="3A4F7A75" w:rsidR="00166625" w:rsidRPr="00577DC0" w:rsidRDefault="42E71E1C" w:rsidP="42E71E1C">
      <w:pPr>
        <w:jc w:val="both"/>
        <w:rPr>
          <w:rFonts w:eastAsia="Arial" w:cs="Arial"/>
          <w:szCs w:val="22"/>
        </w:rPr>
      </w:pPr>
      <w:r w:rsidRPr="42E71E1C">
        <w:rPr>
          <w:rFonts w:eastAsia="Arial" w:cs="Arial"/>
          <w:szCs w:val="22"/>
        </w:rPr>
        <w:t xml:space="preserve">There were no </w:t>
      </w:r>
      <w:r w:rsidR="009C5681">
        <w:rPr>
          <w:rFonts w:eastAsia="Arial" w:cs="Arial"/>
          <w:szCs w:val="22"/>
        </w:rPr>
        <w:t>introduced</w:t>
      </w:r>
      <w:r w:rsidRPr="42E71E1C">
        <w:rPr>
          <w:rFonts w:eastAsia="Arial" w:cs="Arial"/>
          <w:szCs w:val="22"/>
        </w:rPr>
        <w:t xml:space="preserve"> species of Hymenoptera (excluding bees, which are not reported here) identified in the material collected. Notably, there were no specimens of the invasive European wasp (</w:t>
      </w:r>
      <w:r w:rsidRPr="42E71E1C">
        <w:rPr>
          <w:rFonts w:eastAsia="Arial" w:cs="Arial"/>
          <w:i/>
          <w:iCs/>
          <w:szCs w:val="22"/>
        </w:rPr>
        <w:t>Vespula germanica</w:t>
      </w:r>
      <w:r w:rsidRPr="42E71E1C">
        <w:rPr>
          <w:rFonts w:eastAsia="Arial" w:cs="Arial"/>
          <w:szCs w:val="22"/>
        </w:rPr>
        <w:t>) collected during the survey.</w:t>
      </w:r>
    </w:p>
    <w:p w14:paraId="498C28FE" w14:textId="531F7155" w:rsidR="00961582" w:rsidRPr="00961582" w:rsidRDefault="03C2190D" w:rsidP="009449DC">
      <w:pPr>
        <w:pStyle w:val="Heading2"/>
      </w:pPr>
      <w:bookmarkStart w:id="13" w:name="_Toc227323646"/>
      <w:r>
        <w:lastRenderedPageBreak/>
        <w:t>3.4</w:t>
      </w:r>
      <w:r w:rsidR="00F04331">
        <w:tab/>
      </w:r>
      <w:r>
        <w:t>Threatened species</w:t>
      </w:r>
      <w:bookmarkEnd w:id="13"/>
    </w:p>
    <w:p w14:paraId="498C2913" w14:textId="1D2BF1B6" w:rsidR="00166625" w:rsidRDefault="03C2190D" w:rsidP="03C2190D">
      <w:pPr>
        <w:keepNext/>
        <w:keepLines/>
        <w:autoSpaceDE w:val="0"/>
        <w:autoSpaceDN w:val="0"/>
        <w:adjustRightInd w:val="0"/>
        <w:jc w:val="both"/>
        <w:rPr>
          <w:rFonts w:eastAsia="Arial" w:cs="Arial"/>
          <w:szCs w:val="22"/>
        </w:rPr>
      </w:pPr>
      <w:r w:rsidRPr="03C2190D">
        <w:rPr>
          <w:rFonts w:eastAsia="Arial" w:cs="Arial"/>
          <w:szCs w:val="22"/>
        </w:rPr>
        <w:t xml:space="preserve">None of the Hymenoptera species collected during the survey were listed as critically endangered, endangered, vulnerable or conservation dependent under the Australian Environment Protection and Biodiversity Conservation Act 1999. It should be noted that this is more to do with so few invertebrates being listed as threatened, rather than none of the species </w:t>
      </w:r>
      <w:proofErr w:type="gramStart"/>
      <w:r w:rsidRPr="03C2190D">
        <w:rPr>
          <w:rFonts w:eastAsia="Arial" w:cs="Arial"/>
          <w:szCs w:val="22"/>
        </w:rPr>
        <w:t>actually being</w:t>
      </w:r>
      <w:proofErr w:type="gramEnd"/>
      <w:r w:rsidRPr="03C2190D">
        <w:rPr>
          <w:rFonts w:eastAsia="Arial" w:cs="Arial"/>
          <w:szCs w:val="22"/>
        </w:rPr>
        <w:t xml:space="preserve"> of conservation concern.</w:t>
      </w:r>
    </w:p>
    <w:p w14:paraId="498C2915" w14:textId="4EB9A654" w:rsidR="00250196" w:rsidRDefault="42E71E1C" w:rsidP="00250196">
      <w:pPr>
        <w:pStyle w:val="Heading2"/>
      </w:pPr>
      <w:bookmarkStart w:id="14" w:name="_Toc227323647"/>
      <w:r>
        <w:t xml:space="preserve">3.5 </w:t>
      </w:r>
      <w:r w:rsidR="00F04331">
        <w:tab/>
      </w:r>
      <w:r>
        <w:t>Range extensions</w:t>
      </w:r>
      <w:bookmarkEnd w:id="14"/>
    </w:p>
    <w:p w14:paraId="20B602B4" w14:textId="092A8315" w:rsidR="62DBA9F5" w:rsidRDefault="0ECBF0E5" w:rsidP="62DBA9F5">
      <w:pPr>
        <w:jc w:val="both"/>
      </w:pPr>
      <w:r w:rsidRPr="0ECBF0E5">
        <w:rPr>
          <w:rFonts w:eastAsia="Arial" w:cs="Arial"/>
          <w:szCs w:val="22"/>
        </w:rPr>
        <w:t>Detailed information on Hymenoptera distributions is generally only available for well-studied groups. For the range extensions below, unless otherwise noted, we use only the data on the Atlas of Living Australia. We acknowledge there may be additional specimens in collections that are not digitised and available on the ALA.</w:t>
      </w:r>
    </w:p>
    <w:p w14:paraId="4D38C807" w14:textId="272C70BE" w:rsidR="62DBA9F5" w:rsidRDefault="2D5E56AD" w:rsidP="42E71E1C">
      <w:pPr>
        <w:jc w:val="both"/>
        <w:rPr>
          <w:rFonts w:eastAsia="Arial" w:cs="Arial"/>
          <w:szCs w:val="22"/>
        </w:rPr>
      </w:pPr>
      <w:r w:rsidRPr="2D5E56AD">
        <w:rPr>
          <w:rFonts w:eastAsia="Arial" w:cs="Arial"/>
          <w:szCs w:val="22"/>
        </w:rPr>
        <w:t xml:space="preserve">Of the wasp specimens identified to species level, nearly all of them represent range extensions or infill in distribution (Table 5), due to the limited records for the survey area. Many of the specimens identified to genus, subfamily or family level also represent significant range extensions compared to the data on ALA, but it would be impractical to list them all here. </w:t>
      </w:r>
    </w:p>
    <w:tbl>
      <w:tblPr>
        <w:tblW w:w="940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460"/>
        <w:gridCol w:w="2520"/>
        <w:gridCol w:w="1509"/>
        <w:gridCol w:w="2911"/>
      </w:tblGrid>
      <w:tr w:rsidR="00B43630" w:rsidRPr="00742269" w14:paraId="498C2919" w14:textId="77777777" w:rsidTr="53DC3CB5">
        <w:trPr>
          <w:trHeight w:val="70"/>
        </w:trPr>
        <w:tc>
          <w:tcPr>
            <w:tcW w:w="9400" w:type="dxa"/>
            <w:gridSpan w:val="4"/>
            <w:vAlign w:val="center"/>
          </w:tcPr>
          <w:p w14:paraId="498C2918" w14:textId="47E57C54" w:rsidR="00B43630" w:rsidRPr="00742269" w:rsidRDefault="07C0E455" w:rsidP="07C0E455">
            <w:pPr>
              <w:keepNext/>
              <w:keepLines/>
              <w:autoSpaceDE w:val="0"/>
              <w:autoSpaceDN w:val="0"/>
              <w:adjustRightInd w:val="0"/>
              <w:spacing w:before="60" w:after="60"/>
              <w:rPr>
                <w:rFonts w:cs="Arial"/>
                <w:b/>
                <w:bCs/>
                <w:sz w:val="20"/>
                <w:szCs w:val="20"/>
              </w:rPr>
            </w:pPr>
            <w:r w:rsidRPr="07C0E455">
              <w:rPr>
                <w:rFonts w:cs="Arial"/>
                <w:b/>
                <w:bCs/>
                <w:sz w:val="20"/>
                <w:szCs w:val="20"/>
              </w:rPr>
              <w:t>Table 5. Range extensions or significant infill in distribution records for species</w:t>
            </w:r>
          </w:p>
        </w:tc>
      </w:tr>
      <w:tr w:rsidR="00B43630" w:rsidRPr="00742269" w14:paraId="498C291E" w14:textId="77777777" w:rsidTr="53DC3CB5">
        <w:trPr>
          <w:trHeight w:val="351"/>
        </w:trPr>
        <w:tc>
          <w:tcPr>
            <w:tcW w:w="2460" w:type="dxa"/>
            <w:vAlign w:val="center"/>
          </w:tcPr>
          <w:p w14:paraId="498C291A" w14:textId="77777777" w:rsidR="00B43630" w:rsidRPr="00742269" w:rsidRDefault="07C0E455" w:rsidP="07C0E455">
            <w:pPr>
              <w:keepNext/>
              <w:keepLines/>
              <w:autoSpaceDE w:val="0"/>
              <w:autoSpaceDN w:val="0"/>
              <w:adjustRightInd w:val="0"/>
              <w:spacing w:before="60" w:after="60"/>
              <w:rPr>
                <w:rFonts w:cs="Arial"/>
                <w:b/>
                <w:bCs/>
                <w:sz w:val="20"/>
                <w:szCs w:val="20"/>
              </w:rPr>
            </w:pPr>
            <w:r w:rsidRPr="07C0E455">
              <w:rPr>
                <w:rFonts w:cs="Arial"/>
                <w:b/>
                <w:bCs/>
                <w:sz w:val="20"/>
                <w:szCs w:val="20"/>
              </w:rPr>
              <w:t>Species</w:t>
            </w:r>
          </w:p>
        </w:tc>
        <w:tc>
          <w:tcPr>
            <w:tcW w:w="2520" w:type="dxa"/>
            <w:vAlign w:val="center"/>
          </w:tcPr>
          <w:p w14:paraId="498C291B" w14:textId="77777777" w:rsidR="00B43630" w:rsidRPr="00742269" w:rsidRDefault="07C0E455" w:rsidP="07C0E455">
            <w:pPr>
              <w:keepNext/>
              <w:keepLines/>
              <w:autoSpaceDE w:val="0"/>
              <w:autoSpaceDN w:val="0"/>
              <w:adjustRightInd w:val="0"/>
              <w:spacing w:before="60" w:after="60"/>
              <w:rPr>
                <w:rFonts w:cs="Arial"/>
                <w:b/>
                <w:bCs/>
                <w:sz w:val="20"/>
                <w:szCs w:val="20"/>
              </w:rPr>
            </w:pPr>
            <w:r w:rsidRPr="07C0E455">
              <w:rPr>
                <w:rFonts w:cs="Arial"/>
                <w:b/>
                <w:bCs/>
                <w:sz w:val="20"/>
                <w:szCs w:val="20"/>
              </w:rPr>
              <w:t>Location sighted/observed</w:t>
            </w:r>
          </w:p>
        </w:tc>
        <w:tc>
          <w:tcPr>
            <w:tcW w:w="1509" w:type="dxa"/>
            <w:vAlign w:val="center"/>
          </w:tcPr>
          <w:p w14:paraId="498C291C" w14:textId="45E6B462" w:rsidR="00B43630" w:rsidRPr="00742269" w:rsidRDefault="07C0E455" w:rsidP="07C0E455">
            <w:pPr>
              <w:keepNext/>
              <w:keepLines/>
              <w:autoSpaceDE w:val="0"/>
              <w:autoSpaceDN w:val="0"/>
              <w:adjustRightInd w:val="0"/>
              <w:spacing w:before="60" w:after="60"/>
              <w:rPr>
                <w:rFonts w:cs="Arial"/>
                <w:b/>
                <w:bCs/>
                <w:sz w:val="20"/>
                <w:szCs w:val="20"/>
              </w:rPr>
            </w:pPr>
            <w:r w:rsidRPr="07C0E455">
              <w:rPr>
                <w:rFonts w:cs="Arial"/>
                <w:b/>
                <w:bCs/>
                <w:sz w:val="20"/>
                <w:szCs w:val="20"/>
              </w:rPr>
              <w:t xml:space="preserve">Distance from nearest known record (km) </w:t>
            </w:r>
          </w:p>
        </w:tc>
        <w:tc>
          <w:tcPr>
            <w:tcW w:w="2911" w:type="dxa"/>
            <w:vAlign w:val="center"/>
          </w:tcPr>
          <w:p w14:paraId="498C291D" w14:textId="77777777" w:rsidR="00B43630" w:rsidRPr="00742269" w:rsidRDefault="07C0E455" w:rsidP="07C0E455">
            <w:pPr>
              <w:keepNext/>
              <w:keepLines/>
              <w:autoSpaceDE w:val="0"/>
              <w:autoSpaceDN w:val="0"/>
              <w:adjustRightInd w:val="0"/>
              <w:spacing w:before="60" w:after="60"/>
              <w:rPr>
                <w:rFonts w:cs="Arial"/>
                <w:b/>
                <w:bCs/>
                <w:sz w:val="20"/>
                <w:szCs w:val="20"/>
              </w:rPr>
            </w:pPr>
            <w:r w:rsidRPr="07C0E455">
              <w:rPr>
                <w:rFonts w:cs="Arial"/>
                <w:b/>
                <w:bCs/>
                <w:sz w:val="20"/>
                <w:szCs w:val="20"/>
              </w:rPr>
              <w:t>Comments</w:t>
            </w:r>
          </w:p>
        </w:tc>
      </w:tr>
      <w:tr w:rsidR="00B43630" w:rsidRPr="00742269" w14:paraId="498C2923" w14:textId="77777777" w:rsidTr="53DC3CB5">
        <w:trPr>
          <w:trHeight w:val="351"/>
        </w:trPr>
        <w:tc>
          <w:tcPr>
            <w:tcW w:w="2460" w:type="dxa"/>
            <w:vAlign w:val="center"/>
          </w:tcPr>
          <w:p w14:paraId="66683C67" w14:textId="7E8C029C" w:rsidR="614962AE" w:rsidRPr="009449DC" w:rsidRDefault="07C0E455" w:rsidP="07C0E455">
            <w:pPr>
              <w:spacing w:after="0"/>
              <w:rPr>
                <w:rFonts w:eastAsia="Calibri" w:cs="Arial"/>
                <w:i/>
                <w:iCs/>
                <w:sz w:val="20"/>
                <w:szCs w:val="20"/>
              </w:rPr>
            </w:pPr>
            <w:proofErr w:type="spellStart"/>
            <w:r w:rsidRPr="009449DC">
              <w:rPr>
                <w:rFonts w:eastAsia="Calibri" w:cs="Arial"/>
                <w:i/>
                <w:iCs/>
                <w:sz w:val="20"/>
                <w:szCs w:val="20"/>
              </w:rPr>
              <w:t>Diadegma</w:t>
            </w:r>
            <w:proofErr w:type="spellEnd"/>
            <w:r w:rsidRPr="009449DC">
              <w:rPr>
                <w:rFonts w:eastAsia="Calibri" w:cs="Arial"/>
                <w:i/>
                <w:iCs/>
                <w:sz w:val="20"/>
                <w:szCs w:val="20"/>
              </w:rPr>
              <w:t xml:space="preserve"> </w:t>
            </w:r>
            <w:proofErr w:type="spellStart"/>
            <w:r w:rsidRPr="009449DC">
              <w:rPr>
                <w:rFonts w:eastAsia="Calibri" w:cs="Arial"/>
                <w:i/>
                <w:iCs/>
                <w:sz w:val="20"/>
                <w:szCs w:val="20"/>
              </w:rPr>
              <w:t>semiclausum</w:t>
            </w:r>
            <w:proofErr w:type="spellEnd"/>
          </w:p>
        </w:tc>
        <w:tc>
          <w:tcPr>
            <w:tcW w:w="2520" w:type="dxa"/>
            <w:vAlign w:val="center"/>
          </w:tcPr>
          <w:p w14:paraId="4686F616" w14:textId="611CD77A" w:rsidR="7F4A25A0" w:rsidRPr="009449DC" w:rsidRDefault="07C0E455" w:rsidP="07C0E455">
            <w:pPr>
              <w:spacing w:after="0"/>
              <w:rPr>
                <w:rFonts w:eastAsia="Calibri" w:cs="Arial"/>
                <w:sz w:val="20"/>
                <w:szCs w:val="20"/>
              </w:rPr>
            </w:pPr>
            <w:r w:rsidRPr="009449DC">
              <w:rPr>
                <w:rFonts w:eastAsia="Calibri" w:cs="Arial"/>
                <w:sz w:val="20"/>
                <w:szCs w:val="20"/>
              </w:rPr>
              <w:t>Kalbarri NP</w:t>
            </w:r>
          </w:p>
        </w:tc>
        <w:tc>
          <w:tcPr>
            <w:tcW w:w="1509" w:type="dxa"/>
            <w:vAlign w:val="center"/>
          </w:tcPr>
          <w:p w14:paraId="498C2921" w14:textId="732EE2DC" w:rsidR="00B43630" w:rsidRPr="009449DC" w:rsidRDefault="07C0E455" w:rsidP="07C0E455">
            <w:pPr>
              <w:autoSpaceDE w:val="0"/>
              <w:autoSpaceDN w:val="0"/>
              <w:adjustRightInd w:val="0"/>
              <w:spacing w:before="60" w:after="60"/>
              <w:rPr>
                <w:rFonts w:eastAsia="Calibri" w:cs="Arial"/>
                <w:sz w:val="20"/>
                <w:szCs w:val="20"/>
              </w:rPr>
            </w:pPr>
            <w:r w:rsidRPr="009449DC">
              <w:rPr>
                <w:rFonts w:eastAsia="Calibri" w:cs="Arial"/>
                <w:sz w:val="20"/>
                <w:szCs w:val="20"/>
              </w:rPr>
              <w:t>~480 km</w:t>
            </w:r>
          </w:p>
        </w:tc>
        <w:tc>
          <w:tcPr>
            <w:tcW w:w="2911" w:type="dxa"/>
          </w:tcPr>
          <w:p w14:paraId="498C2922" w14:textId="5C4A6D5B" w:rsidR="00B43630" w:rsidRPr="009449DC" w:rsidRDefault="07C0E455" w:rsidP="07C0E455">
            <w:pPr>
              <w:autoSpaceDE w:val="0"/>
              <w:autoSpaceDN w:val="0"/>
              <w:adjustRightInd w:val="0"/>
              <w:spacing w:before="60" w:after="60"/>
              <w:rPr>
                <w:rFonts w:eastAsia="Calibri" w:cs="Arial"/>
                <w:sz w:val="20"/>
                <w:szCs w:val="20"/>
              </w:rPr>
            </w:pPr>
            <w:r w:rsidRPr="009449DC">
              <w:rPr>
                <w:rFonts w:eastAsia="Calibri" w:cs="Arial"/>
                <w:sz w:val="20"/>
                <w:szCs w:val="20"/>
              </w:rPr>
              <w:t>Nearest record on ALA is near Perth</w:t>
            </w:r>
          </w:p>
        </w:tc>
      </w:tr>
      <w:tr w:rsidR="00B43630" w:rsidRPr="00742269" w14:paraId="498C2928" w14:textId="77777777" w:rsidTr="53DC3CB5">
        <w:trPr>
          <w:trHeight w:val="351"/>
        </w:trPr>
        <w:tc>
          <w:tcPr>
            <w:tcW w:w="2460" w:type="dxa"/>
            <w:vAlign w:val="center"/>
          </w:tcPr>
          <w:p w14:paraId="03D30F27" w14:textId="648CCE84" w:rsidR="42E71E1C" w:rsidRPr="009449DC" w:rsidRDefault="07C0E455" w:rsidP="07C0E455">
            <w:pPr>
              <w:spacing w:after="0"/>
              <w:rPr>
                <w:rFonts w:eastAsia="Calibri" w:cs="Arial"/>
                <w:i/>
                <w:iCs/>
                <w:sz w:val="20"/>
                <w:szCs w:val="20"/>
              </w:rPr>
            </w:pPr>
            <w:proofErr w:type="spellStart"/>
            <w:r w:rsidRPr="009449DC">
              <w:rPr>
                <w:rFonts w:eastAsia="Calibri" w:cs="Arial"/>
                <w:i/>
                <w:iCs/>
                <w:sz w:val="20"/>
                <w:szCs w:val="20"/>
              </w:rPr>
              <w:t>Diplazon</w:t>
            </w:r>
            <w:proofErr w:type="spellEnd"/>
            <w:r w:rsidRPr="009449DC">
              <w:rPr>
                <w:rFonts w:eastAsia="Calibri" w:cs="Arial"/>
                <w:i/>
                <w:iCs/>
                <w:sz w:val="20"/>
                <w:szCs w:val="20"/>
              </w:rPr>
              <w:t xml:space="preserve"> </w:t>
            </w:r>
            <w:proofErr w:type="spellStart"/>
            <w:r w:rsidRPr="009449DC">
              <w:rPr>
                <w:rFonts w:eastAsia="Calibri" w:cs="Arial"/>
                <w:i/>
                <w:iCs/>
                <w:sz w:val="20"/>
                <w:szCs w:val="20"/>
              </w:rPr>
              <w:t>laetatorius</w:t>
            </w:r>
            <w:proofErr w:type="spellEnd"/>
          </w:p>
        </w:tc>
        <w:tc>
          <w:tcPr>
            <w:tcW w:w="2520" w:type="dxa"/>
            <w:vAlign w:val="center"/>
          </w:tcPr>
          <w:p w14:paraId="498C2925" w14:textId="6D094AEB" w:rsidR="00B43630" w:rsidRPr="009449DC" w:rsidRDefault="07C0E455" w:rsidP="07C0E455">
            <w:pPr>
              <w:autoSpaceDE w:val="0"/>
              <w:autoSpaceDN w:val="0"/>
              <w:adjustRightInd w:val="0"/>
              <w:spacing w:before="60" w:after="60"/>
              <w:rPr>
                <w:rFonts w:eastAsia="Calibri" w:cs="Arial"/>
                <w:sz w:val="20"/>
                <w:szCs w:val="20"/>
              </w:rPr>
            </w:pPr>
            <w:r w:rsidRPr="009449DC">
              <w:rPr>
                <w:rFonts w:eastAsia="Calibri" w:cs="Arial"/>
                <w:sz w:val="20"/>
                <w:szCs w:val="20"/>
              </w:rPr>
              <w:t>Eurardy station; Kalbarri NP</w:t>
            </w:r>
          </w:p>
        </w:tc>
        <w:tc>
          <w:tcPr>
            <w:tcW w:w="1509" w:type="dxa"/>
            <w:vAlign w:val="center"/>
          </w:tcPr>
          <w:p w14:paraId="0C3B930E" w14:textId="72837AF6" w:rsidR="42E71E1C" w:rsidRPr="009449DC" w:rsidRDefault="53DC3CB5" w:rsidP="53DC3CB5">
            <w:pPr>
              <w:spacing w:before="60" w:after="60"/>
              <w:rPr>
                <w:rFonts w:eastAsia="Calibri" w:cs="Arial"/>
                <w:sz w:val="20"/>
                <w:szCs w:val="20"/>
              </w:rPr>
            </w:pPr>
            <w:r w:rsidRPr="009449DC">
              <w:rPr>
                <w:rFonts w:eastAsia="Calibri" w:cs="Arial"/>
                <w:sz w:val="20"/>
                <w:szCs w:val="20"/>
              </w:rPr>
              <w:t>~295 km</w:t>
            </w:r>
          </w:p>
        </w:tc>
        <w:tc>
          <w:tcPr>
            <w:tcW w:w="2911" w:type="dxa"/>
          </w:tcPr>
          <w:p w14:paraId="7A0316D3" w14:textId="2B8B3E2A" w:rsidR="42E71E1C" w:rsidRPr="009449DC" w:rsidRDefault="07C0E455" w:rsidP="07C0E455">
            <w:pPr>
              <w:spacing w:before="60" w:after="60"/>
              <w:rPr>
                <w:rFonts w:eastAsia="Calibri" w:cs="Arial"/>
                <w:sz w:val="20"/>
                <w:szCs w:val="20"/>
              </w:rPr>
            </w:pPr>
            <w:r w:rsidRPr="009449DC">
              <w:rPr>
                <w:rFonts w:eastAsia="Calibri" w:cs="Arial"/>
                <w:sz w:val="20"/>
                <w:szCs w:val="20"/>
              </w:rPr>
              <w:t>Records on ALA in Carnarvon and near Guilderton</w:t>
            </w:r>
          </w:p>
        </w:tc>
      </w:tr>
      <w:tr w:rsidR="42E71E1C" w14:paraId="3A5FE729" w14:textId="77777777" w:rsidTr="53DC3CB5">
        <w:trPr>
          <w:trHeight w:val="351"/>
        </w:trPr>
        <w:tc>
          <w:tcPr>
            <w:tcW w:w="2460" w:type="dxa"/>
            <w:vAlign w:val="center"/>
          </w:tcPr>
          <w:p w14:paraId="2E9F4FB5" w14:textId="6B64DA2D" w:rsidR="42E71E1C" w:rsidRPr="009449DC" w:rsidRDefault="07C0E455" w:rsidP="07C0E455">
            <w:pPr>
              <w:spacing w:after="0"/>
              <w:rPr>
                <w:rFonts w:eastAsia="Calibri" w:cs="Arial"/>
                <w:i/>
                <w:iCs/>
                <w:sz w:val="20"/>
                <w:szCs w:val="20"/>
              </w:rPr>
            </w:pPr>
            <w:r w:rsidRPr="009449DC">
              <w:rPr>
                <w:rFonts w:eastAsia="Calibri" w:cs="Arial"/>
                <w:i/>
                <w:iCs/>
                <w:sz w:val="20"/>
                <w:szCs w:val="20"/>
              </w:rPr>
              <w:t xml:space="preserve">Ichneumon </w:t>
            </w:r>
            <w:proofErr w:type="spellStart"/>
            <w:r w:rsidRPr="009449DC">
              <w:rPr>
                <w:rFonts w:eastAsia="Calibri" w:cs="Arial"/>
                <w:i/>
                <w:iCs/>
                <w:sz w:val="20"/>
                <w:szCs w:val="20"/>
              </w:rPr>
              <w:t>promissorius</w:t>
            </w:r>
            <w:proofErr w:type="spellEnd"/>
          </w:p>
        </w:tc>
        <w:tc>
          <w:tcPr>
            <w:tcW w:w="2520" w:type="dxa"/>
            <w:vAlign w:val="center"/>
          </w:tcPr>
          <w:p w14:paraId="29F5CE01" w14:textId="02A7EEB7" w:rsidR="42E71E1C" w:rsidRPr="009449DC" w:rsidRDefault="07C0E455" w:rsidP="07C0E455">
            <w:pPr>
              <w:spacing w:before="60" w:after="60"/>
              <w:rPr>
                <w:rFonts w:eastAsia="Calibri" w:cs="Arial"/>
                <w:sz w:val="20"/>
                <w:szCs w:val="20"/>
              </w:rPr>
            </w:pPr>
            <w:r w:rsidRPr="009449DC">
              <w:rPr>
                <w:rFonts w:eastAsia="Calibri" w:cs="Arial"/>
                <w:sz w:val="20"/>
                <w:szCs w:val="20"/>
              </w:rPr>
              <w:t>Kalbarri NP</w:t>
            </w:r>
          </w:p>
        </w:tc>
        <w:tc>
          <w:tcPr>
            <w:tcW w:w="1509" w:type="dxa"/>
            <w:vAlign w:val="center"/>
          </w:tcPr>
          <w:p w14:paraId="164EC2FB" w14:textId="19AA9165" w:rsidR="42E71E1C" w:rsidRPr="009449DC" w:rsidRDefault="07C0E455" w:rsidP="07C0E455">
            <w:pPr>
              <w:spacing w:before="60" w:after="60"/>
              <w:rPr>
                <w:rFonts w:eastAsia="Calibri" w:cs="Arial"/>
                <w:sz w:val="20"/>
                <w:szCs w:val="20"/>
              </w:rPr>
            </w:pPr>
            <w:r w:rsidRPr="009449DC">
              <w:rPr>
                <w:rFonts w:eastAsia="Calibri" w:cs="Arial"/>
                <w:sz w:val="20"/>
                <w:szCs w:val="20"/>
              </w:rPr>
              <w:t>~480 km</w:t>
            </w:r>
          </w:p>
        </w:tc>
        <w:tc>
          <w:tcPr>
            <w:tcW w:w="2911" w:type="dxa"/>
          </w:tcPr>
          <w:p w14:paraId="6A479EA2" w14:textId="5C4A6D5B" w:rsidR="42E71E1C" w:rsidRPr="009449DC" w:rsidRDefault="07C0E455" w:rsidP="07C0E455">
            <w:pPr>
              <w:spacing w:before="60" w:after="60"/>
              <w:rPr>
                <w:rFonts w:eastAsia="Calibri" w:cs="Arial"/>
                <w:sz w:val="20"/>
                <w:szCs w:val="20"/>
              </w:rPr>
            </w:pPr>
            <w:r w:rsidRPr="009449DC">
              <w:rPr>
                <w:rFonts w:eastAsia="Calibri" w:cs="Arial"/>
                <w:sz w:val="20"/>
                <w:szCs w:val="20"/>
              </w:rPr>
              <w:t>Nearest record on ALA is near Perth</w:t>
            </w:r>
          </w:p>
        </w:tc>
      </w:tr>
      <w:tr w:rsidR="5D43F078" w14:paraId="6BEF913F" w14:textId="77777777" w:rsidTr="53DC3CB5">
        <w:trPr>
          <w:trHeight w:val="351"/>
        </w:trPr>
        <w:tc>
          <w:tcPr>
            <w:tcW w:w="2460" w:type="dxa"/>
            <w:vAlign w:val="center"/>
          </w:tcPr>
          <w:p w14:paraId="03886AE6" w14:textId="46F63178" w:rsidR="5D43F078" w:rsidRPr="009449DC" w:rsidRDefault="07C0E455" w:rsidP="5D43F078">
            <w:pPr>
              <w:rPr>
                <w:rFonts w:eastAsia="Calibri" w:cs="Arial"/>
                <w:sz w:val="20"/>
                <w:szCs w:val="20"/>
              </w:rPr>
            </w:pPr>
            <w:proofErr w:type="spellStart"/>
            <w:r w:rsidRPr="009449DC">
              <w:rPr>
                <w:rFonts w:eastAsia="Calibri" w:cs="Arial"/>
                <w:i/>
                <w:iCs/>
                <w:color w:val="000000" w:themeColor="text1"/>
                <w:sz w:val="20"/>
                <w:szCs w:val="20"/>
              </w:rPr>
              <w:t>Echthromorpha</w:t>
            </w:r>
            <w:proofErr w:type="spellEnd"/>
            <w:r w:rsidRPr="009449DC">
              <w:rPr>
                <w:rFonts w:eastAsia="Calibri" w:cs="Arial"/>
                <w:i/>
                <w:iCs/>
                <w:color w:val="000000" w:themeColor="text1"/>
                <w:sz w:val="20"/>
                <w:szCs w:val="20"/>
              </w:rPr>
              <w:t xml:space="preserve"> </w:t>
            </w:r>
            <w:proofErr w:type="spellStart"/>
            <w:r w:rsidRPr="009449DC">
              <w:rPr>
                <w:rFonts w:eastAsia="Calibri" w:cs="Arial"/>
                <w:i/>
                <w:iCs/>
                <w:color w:val="000000" w:themeColor="text1"/>
                <w:sz w:val="20"/>
                <w:szCs w:val="20"/>
              </w:rPr>
              <w:t>intricatoria</w:t>
            </w:r>
            <w:proofErr w:type="spellEnd"/>
          </w:p>
        </w:tc>
        <w:tc>
          <w:tcPr>
            <w:tcW w:w="2520" w:type="dxa"/>
            <w:vAlign w:val="center"/>
          </w:tcPr>
          <w:p w14:paraId="709B9D73" w14:textId="6C3C8900" w:rsidR="5D43F078" w:rsidRPr="009449DC" w:rsidRDefault="07C0E455" w:rsidP="07C0E455">
            <w:pPr>
              <w:rPr>
                <w:rFonts w:eastAsia="Calibri" w:cs="Arial"/>
                <w:sz w:val="20"/>
                <w:szCs w:val="20"/>
              </w:rPr>
            </w:pPr>
            <w:r w:rsidRPr="009449DC">
              <w:rPr>
                <w:rFonts w:eastAsia="Calibri" w:cs="Arial"/>
                <w:sz w:val="20"/>
                <w:szCs w:val="20"/>
              </w:rPr>
              <w:t>Kalbarri NP</w:t>
            </w:r>
          </w:p>
        </w:tc>
        <w:tc>
          <w:tcPr>
            <w:tcW w:w="1509" w:type="dxa"/>
            <w:vAlign w:val="center"/>
          </w:tcPr>
          <w:p w14:paraId="6830A17E" w14:textId="3484D8B0" w:rsidR="5D43F078" w:rsidRPr="009449DC" w:rsidRDefault="07C0E455" w:rsidP="07C0E455">
            <w:pPr>
              <w:rPr>
                <w:rFonts w:eastAsia="Calibri" w:cs="Arial"/>
                <w:sz w:val="20"/>
                <w:szCs w:val="20"/>
              </w:rPr>
            </w:pPr>
            <w:r w:rsidRPr="009449DC">
              <w:rPr>
                <w:rFonts w:eastAsia="Calibri" w:cs="Arial"/>
                <w:sz w:val="20"/>
                <w:szCs w:val="20"/>
              </w:rPr>
              <w:t>~460 km</w:t>
            </w:r>
          </w:p>
        </w:tc>
        <w:tc>
          <w:tcPr>
            <w:tcW w:w="2911" w:type="dxa"/>
          </w:tcPr>
          <w:p w14:paraId="0126CD4A" w14:textId="20C671B7" w:rsidR="5D43F078" w:rsidRPr="009449DC" w:rsidRDefault="07C0E455" w:rsidP="07C0E455">
            <w:pPr>
              <w:spacing w:before="60" w:after="60"/>
              <w:rPr>
                <w:rFonts w:eastAsia="Calibri" w:cs="Arial"/>
                <w:sz w:val="20"/>
                <w:szCs w:val="20"/>
              </w:rPr>
            </w:pPr>
            <w:r w:rsidRPr="009449DC">
              <w:rPr>
                <w:rFonts w:eastAsia="Calibri" w:cs="Arial"/>
                <w:sz w:val="20"/>
                <w:szCs w:val="20"/>
              </w:rPr>
              <w:t>Nearest record on ALA is near Perth</w:t>
            </w:r>
          </w:p>
        </w:tc>
      </w:tr>
      <w:tr w:rsidR="5D43F078" w14:paraId="0370BBDA" w14:textId="77777777" w:rsidTr="53DC3CB5">
        <w:trPr>
          <w:trHeight w:val="351"/>
        </w:trPr>
        <w:tc>
          <w:tcPr>
            <w:tcW w:w="2460" w:type="dxa"/>
            <w:vAlign w:val="center"/>
          </w:tcPr>
          <w:p w14:paraId="58864113" w14:textId="6738EB7C" w:rsidR="09034BB0" w:rsidRPr="009449DC" w:rsidRDefault="07C0E455" w:rsidP="07C0E455">
            <w:pPr>
              <w:spacing w:after="0"/>
              <w:rPr>
                <w:rFonts w:eastAsia="Calibri" w:cs="Arial"/>
                <w:i/>
                <w:iCs/>
                <w:sz w:val="20"/>
                <w:szCs w:val="20"/>
              </w:rPr>
            </w:pPr>
            <w:proofErr w:type="spellStart"/>
            <w:r w:rsidRPr="009449DC">
              <w:rPr>
                <w:rFonts w:eastAsia="Calibri" w:cs="Arial"/>
                <w:i/>
                <w:iCs/>
                <w:sz w:val="20"/>
                <w:szCs w:val="20"/>
              </w:rPr>
              <w:t>Lissopimpla</w:t>
            </w:r>
            <w:proofErr w:type="spellEnd"/>
            <w:r w:rsidRPr="009449DC">
              <w:rPr>
                <w:rFonts w:eastAsia="Calibri" w:cs="Arial"/>
                <w:i/>
                <w:iCs/>
                <w:sz w:val="20"/>
                <w:szCs w:val="20"/>
              </w:rPr>
              <w:t xml:space="preserve"> excelsa</w:t>
            </w:r>
          </w:p>
        </w:tc>
        <w:tc>
          <w:tcPr>
            <w:tcW w:w="2520" w:type="dxa"/>
            <w:vAlign w:val="center"/>
          </w:tcPr>
          <w:p w14:paraId="173005E3" w14:textId="52071A7E" w:rsidR="5D43F078" w:rsidRPr="009449DC" w:rsidRDefault="07C0E455" w:rsidP="07C0E455">
            <w:pPr>
              <w:rPr>
                <w:rFonts w:eastAsia="Calibri" w:cs="Arial"/>
                <w:sz w:val="20"/>
                <w:szCs w:val="20"/>
              </w:rPr>
            </w:pPr>
            <w:r w:rsidRPr="009449DC">
              <w:rPr>
                <w:rFonts w:eastAsia="Calibri" w:cs="Arial"/>
                <w:sz w:val="20"/>
                <w:szCs w:val="20"/>
              </w:rPr>
              <w:t>Kalbarri NP, multiple sites</w:t>
            </w:r>
          </w:p>
        </w:tc>
        <w:tc>
          <w:tcPr>
            <w:tcW w:w="1509" w:type="dxa"/>
            <w:vAlign w:val="center"/>
          </w:tcPr>
          <w:p w14:paraId="12CC5457" w14:textId="13E7E58A" w:rsidR="5D43F078" w:rsidRPr="009449DC" w:rsidRDefault="07C0E455" w:rsidP="07C0E455">
            <w:pPr>
              <w:rPr>
                <w:rFonts w:eastAsia="Calibri" w:cs="Arial"/>
                <w:sz w:val="20"/>
                <w:szCs w:val="20"/>
              </w:rPr>
            </w:pPr>
            <w:r w:rsidRPr="009449DC">
              <w:rPr>
                <w:rFonts w:eastAsia="Calibri" w:cs="Arial"/>
                <w:sz w:val="20"/>
                <w:szCs w:val="20"/>
              </w:rPr>
              <w:t>~100 km</w:t>
            </w:r>
          </w:p>
        </w:tc>
        <w:tc>
          <w:tcPr>
            <w:tcW w:w="2911" w:type="dxa"/>
          </w:tcPr>
          <w:p w14:paraId="618B8E97" w14:textId="0DEB2E48" w:rsidR="5D43F078" w:rsidRPr="009449DC" w:rsidRDefault="07C0E455" w:rsidP="07C0E455">
            <w:pPr>
              <w:rPr>
                <w:rFonts w:eastAsia="Calibri" w:cs="Arial"/>
                <w:sz w:val="20"/>
                <w:szCs w:val="20"/>
              </w:rPr>
            </w:pPr>
            <w:r w:rsidRPr="009449DC">
              <w:rPr>
                <w:rFonts w:eastAsia="Calibri" w:cs="Arial"/>
                <w:sz w:val="20"/>
                <w:szCs w:val="20"/>
              </w:rPr>
              <w:t>Records on ALA near Geraldton and Denham</w:t>
            </w:r>
          </w:p>
        </w:tc>
      </w:tr>
      <w:tr w:rsidR="09034BB0" w14:paraId="448B7C38" w14:textId="77777777" w:rsidTr="53DC3CB5">
        <w:trPr>
          <w:trHeight w:val="351"/>
        </w:trPr>
        <w:tc>
          <w:tcPr>
            <w:tcW w:w="2460" w:type="dxa"/>
            <w:vAlign w:val="center"/>
          </w:tcPr>
          <w:p w14:paraId="264DD0F7" w14:textId="4C7AE498" w:rsidR="09034BB0" w:rsidRPr="009449DC" w:rsidRDefault="07C0E455" w:rsidP="07C0E455">
            <w:pPr>
              <w:spacing w:after="0"/>
              <w:rPr>
                <w:rFonts w:eastAsia="Calibri" w:cs="Arial"/>
                <w:i/>
                <w:iCs/>
                <w:sz w:val="20"/>
                <w:szCs w:val="20"/>
              </w:rPr>
            </w:pPr>
            <w:proofErr w:type="spellStart"/>
            <w:r w:rsidRPr="009449DC">
              <w:rPr>
                <w:rFonts w:eastAsia="Calibri" w:cs="Arial"/>
                <w:i/>
                <w:iCs/>
                <w:sz w:val="20"/>
                <w:szCs w:val="20"/>
              </w:rPr>
              <w:t>Aphidius</w:t>
            </w:r>
            <w:proofErr w:type="spellEnd"/>
            <w:r w:rsidRPr="009449DC">
              <w:rPr>
                <w:rFonts w:eastAsia="Calibri" w:cs="Arial"/>
                <w:i/>
                <w:iCs/>
                <w:sz w:val="20"/>
                <w:szCs w:val="20"/>
              </w:rPr>
              <w:t xml:space="preserve"> </w:t>
            </w:r>
            <w:proofErr w:type="spellStart"/>
            <w:r w:rsidRPr="009449DC">
              <w:rPr>
                <w:rFonts w:eastAsia="Calibri" w:cs="Arial"/>
                <w:i/>
                <w:iCs/>
                <w:sz w:val="20"/>
                <w:szCs w:val="20"/>
              </w:rPr>
              <w:t>colemani</w:t>
            </w:r>
            <w:proofErr w:type="spellEnd"/>
          </w:p>
        </w:tc>
        <w:tc>
          <w:tcPr>
            <w:tcW w:w="2520" w:type="dxa"/>
            <w:vAlign w:val="center"/>
          </w:tcPr>
          <w:p w14:paraId="14F603E6" w14:textId="6BDB1016" w:rsidR="09034BB0" w:rsidRPr="009449DC" w:rsidRDefault="00985D8D" w:rsidP="07C0E455">
            <w:pPr>
              <w:rPr>
                <w:rFonts w:eastAsia="Calibri" w:cs="Arial"/>
                <w:sz w:val="20"/>
                <w:szCs w:val="20"/>
              </w:rPr>
            </w:pPr>
            <w:r w:rsidRPr="009449DC">
              <w:rPr>
                <w:rFonts w:eastAsia="Calibri" w:cs="Arial"/>
                <w:sz w:val="20"/>
                <w:szCs w:val="20"/>
              </w:rPr>
              <w:t>Eurardy</w:t>
            </w:r>
            <w:r w:rsidR="07C0E455" w:rsidRPr="009449DC">
              <w:rPr>
                <w:rFonts w:eastAsia="Calibri" w:cs="Arial"/>
                <w:sz w:val="20"/>
                <w:szCs w:val="20"/>
              </w:rPr>
              <w:t xml:space="preserve"> Station and Kalbarri NP, multiple sites</w:t>
            </w:r>
          </w:p>
        </w:tc>
        <w:tc>
          <w:tcPr>
            <w:tcW w:w="1509" w:type="dxa"/>
            <w:vAlign w:val="center"/>
          </w:tcPr>
          <w:p w14:paraId="2D677211" w14:textId="3F28F174" w:rsidR="09034BB0" w:rsidRPr="009449DC" w:rsidRDefault="07C0E455" w:rsidP="07C0E455">
            <w:pPr>
              <w:rPr>
                <w:rFonts w:eastAsia="Calibri" w:cs="Arial"/>
                <w:sz w:val="20"/>
                <w:szCs w:val="20"/>
              </w:rPr>
            </w:pPr>
            <w:r w:rsidRPr="009449DC">
              <w:rPr>
                <w:rFonts w:eastAsia="Calibri" w:cs="Arial"/>
                <w:sz w:val="20"/>
                <w:szCs w:val="20"/>
              </w:rPr>
              <w:t>~500 km</w:t>
            </w:r>
          </w:p>
        </w:tc>
        <w:tc>
          <w:tcPr>
            <w:tcW w:w="2911" w:type="dxa"/>
          </w:tcPr>
          <w:p w14:paraId="07C8C5C2" w14:textId="0CAEE6ED" w:rsidR="09034BB0" w:rsidRPr="009449DC" w:rsidRDefault="07C0E455" w:rsidP="07C0E455">
            <w:pPr>
              <w:spacing w:before="60" w:after="60"/>
              <w:rPr>
                <w:rFonts w:eastAsia="Calibri" w:cs="Arial"/>
                <w:sz w:val="20"/>
                <w:szCs w:val="20"/>
              </w:rPr>
            </w:pPr>
            <w:r w:rsidRPr="009449DC">
              <w:rPr>
                <w:rFonts w:eastAsia="Calibri" w:cs="Arial"/>
                <w:sz w:val="20"/>
                <w:szCs w:val="20"/>
              </w:rPr>
              <w:t>Nearest record on ALA is near Perth. Used in biological control of common aphid pests.</w:t>
            </w:r>
          </w:p>
        </w:tc>
      </w:tr>
      <w:tr w:rsidR="7F2FD054" w14:paraId="246FF932" w14:textId="77777777" w:rsidTr="53DC3CB5">
        <w:trPr>
          <w:trHeight w:val="351"/>
        </w:trPr>
        <w:tc>
          <w:tcPr>
            <w:tcW w:w="2460" w:type="dxa"/>
            <w:vAlign w:val="center"/>
          </w:tcPr>
          <w:p w14:paraId="63FA853D" w14:textId="74E4A891" w:rsidR="7F2FD054" w:rsidRPr="009449DC" w:rsidRDefault="07C0E455" w:rsidP="07C0E455">
            <w:pPr>
              <w:rPr>
                <w:rFonts w:eastAsia="Calibri" w:cs="Arial"/>
                <w:i/>
                <w:iCs/>
                <w:sz w:val="20"/>
                <w:szCs w:val="20"/>
              </w:rPr>
            </w:pPr>
            <w:proofErr w:type="spellStart"/>
            <w:r w:rsidRPr="009449DC">
              <w:rPr>
                <w:rFonts w:eastAsia="Calibri" w:cs="Arial"/>
                <w:i/>
                <w:iCs/>
                <w:sz w:val="20"/>
                <w:szCs w:val="20"/>
              </w:rPr>
              <w:t>Habrobracon</w:t>
            </w:r>
            <w:proofErr w:type="spellEnd"/>
            <w:r w:rsidRPr="009449DC">
              <w:rPr>
                <w:rFonts w:eastAsia="Calibri" w:cs="Arial"/>
                <w:i/>
                <w:iCs/>
                <w:sz w:val="20"/>
                <w:szCs w:val="20"/>
              </w:rPr>
              <w:t xml:space="preserve"> </w:t>
            </w:r>
            <w:proofErr w:type="spellStart"/>
            <w:r w:rsidRPr="009449DC">
              <w:rPr>
                <w:rFonts w:eastAsia="Calibri" w:cs="Arial"/>
                <w:i/>
                <w:iCs/>
                <w:sz w:val="20"/>
                <w:szCs w:val="20"/>
              </w:rPr>
              <w:t>hebetor</w:t>
            </w:r>
            <w:proofErr w:type="spellEnd"/>
          </w:p>
        </w:tc>
        <w:tc>
          <w:tcPr>
            <w:tcW w:w="2520" w:type="dxa"/>
            <w:vAlign w:val="center"/>
          </w:tcPr>
          <w:p w14:paraId="1E5A8C64" w14:textId="15AC79D8" w:rsidR="7F2FD054" w:rsidRPr="009449DC" w:rsidRDefault="07C0E455" w:rsidP="07C0E455">
            <w:pPr>
              <w:rPr>
                <w:rFonts w:eastAsia="Calibri" w:cs="Arial"/>
                <w:sz w:val="20"/>
                <w:szCs w:val="20"/>
              </w:rPr>
            </w:pPr>
            <w:r w:rsidRPr="009449DC">
              <w:rPr>
                <w:rFonts w:eastAsia="Calibri" w:cs="Arial"/>
                <w:sz w:val="20"/>
                <w:szCs w:val="20"/>
              </w:rPr>
              <w:t>Kalbarri rd. -27.6989123, 114.1766402</w:t>
            </w:r>
          </w:p>
          <w:p w14:paraId="6D2D7CDC" w14:textId="461FC1F8" w:rsidR="7F2FD054" w:rsidRPr="009449DC" w:rsidRDefault="7F2FD054" w:rsidP="07C0E455">
            <w:pPr>
              <w:rPr>
                <w:rFonts w:eastAsia="Calibri" w:cs="Arial"/>
                <w:sz w:val="20"/>
                <w:szCs w:val="20"/>
              </w:rPr>
            </w:pPr>
          </w:p>
        </w:tc>
        <w:tc>
          <w:tcPr>
            <w:tcW w:w="1509" w:type="dxa"/>
            <w:vAlign w:val="center"/>
          </w:tcPr>
          <w:p w14:paraId="4AB86F45" w14:textId="7DAC3CED" w:rsidR="7F2FD054" w:rsidRPr="009449DC" w:rsidRDefault="7F2FD054" w:rsidP="07C0E455">
            <w:pPr>
              <w:rPr>
                <w:rFonts w:eastAsia="Calibri" w:cs="Arial"/>
                <w:sz w:val="20"/>
                <w:szCs w:val="20"/>
              </w:rPr>
            </w:pPr>
          </w:p>
        </w:tc>
        <w:tc>
          <w:tcPr>
            <w:tcW w:w="2911" w:type="dxa"/>
          </w:tcPr>
          <w:p w14:paraId="3640E3A8" w14:textId="1DBC643E" w:rsidR="7F2FD054" w:rsidRPr="009449DC" w:rsidRDefault="07C0E455" w:rsidP="07C0E455">
            <w:pPr>
              <w:rPr>
                <w:rFonts w:eastAsia="Calibri" w:cs="Arial"/>
                <w:sz w:val="20"/>
                <w:szCs w:val="20"/>
              </w:rPr>
            </w:pPr>
            <w:r w:rsidRPr="009449DC">
              <w:rPr>
                <w:rFonts w:eastAsia="Calibri" w:cs="Arial"/>
                <w:sz w:val="20"/>
                <w:szCs w:val="20"/>
              </w:rPr>
              <w:t xml:space="preserve">No records on ALA (listed on ALA as </w:t>
            </w:r>
            <w:proofErr w:type="spellStart"/>
            <w:r w:rsidRPr="009449DC">
              <w:rPr>
                <w:rFonts w:eastAsia="Calibri" w:cs="Arial"/>
                <w:i/>
                <w:iCs/>
                <w:sz w:val="20"/>
                <w:szCs w:val="20"/>
              </w:rPr>
              <w:t>Bracon</w:t>
            </w:r>
            <w:proofErr w:type="spellEnd"/>
            <w:r w:rsidRPr="009449DC">
              <w:rPr>
                <w:rFonts w:eastAsia="Calibri" w:cs="Arial"/>
                <w:i/>
                <w:iCs/>
                <w:sz w:val="20"/>
                <w:szCs w:val="20"/>
              </w:rPr>
              <w:t xml:space="preserve"> </w:t>
            </w:r>
            <w:proofErr w:type="spellStart"/>
            <w:r w:rsidRPr="009449DC">
              <w:rPr>
                <w:rFonts w:eastAsia="Calibri" w:cs="Arial"/>
                <w:i/>
                <w:iCs/>
                <w:sz w:val="20"/>
                <w:szCs w:val="20"/>
              </w:rPr>
              <w:t>hebetor</w:t>
            </w:r>
            <w:proofErr w:type="spellEnd"/>
            <w:r w:rsidRPr="009449DC">
              <w:rPr>
                <w:rFonts w:eastAsia="Calibri" w:cs="Arial"/>
                <w:sz w:val="20"/>
                <w:szCs w:val="20"/>
              </w:rPr>
              <w:t xml:space="preserve">, may be issue with record sync). Used commercially as a </w:t>
            </w:r>
            <w:proofErr w:type="spellStart"/>
            <w:r w:rsidRPr="009449DC">
              <w:rPr>
                <w:rFonts w:eastAsia="Calibri" w:cs="Arial"/>
                <w:sz w:val="20"/>
                <w:szCs w:val="20"/>
              </w:rPr>
              <w:t>parasitoid</w:t>
            </w:r>
            <w:proofErr w:type="spellEnd"/>
            <w:r w:rsidRPr="009449DC">
              <w:rPr>
                <w:rFonts w:eastAsia="Calibri" w:cs="Arial"/>
                <w:sz w:val="20"/>
                <w:szCs w:val="20"/>
              </w:rPr>
              <w:t xml:space="preserve"> for moths.  ID needs confirmation.</w:t>
            </w:r>
          </w:p>
        </w:tc>
      </w:tr>
      <w:tr w:rsidR="2D5E56AD" w14:paraId="547C1123" w14:textId="77777777" w:rsidTr="53DC3CB5">
        <w:trPr>
          <w:trHeight w:val="351"/>
        </w:trPr>
        <w:tc>
          <w:tcPr>
            <w:tcW w:w="2460" w:type="dxa"/>
            <w:vAlign w:val="center"/>
          </w:tcPr>
          <w:p w14:paraId="189B202C" w14:textId="4FC2DD12" w:rsidR="0ECBF0E5" w:rsidRPr="009449DC" w:rsidRDefault="07C0E455" w:rsidP="07C0E455">
            <w:pPr>
              <w:spacing w:after="0"/>
              <w:rPr>
                <w:rFonts w:eastAsia="Calibri" w:cs="Arial"/>
                <w:i/>
                <w:iCs/>
                <w:sz w:val="20"/>
                <w:szCs w:val="20"/>
              </w:rPr>
            </w:pPr>
            <w:proofErr w:type="spellStart"/>
            <w:r w:rsidRPr="009449DC">
              <w:rPr>
                <w:rFonts w:eastAsia="Calibri" w:cs="Arial"/>
                <w:i/>
                <w:iCs/>
                <w:sz w:val="20"/>
                <w:szCs w:val="20"/>
              </w:rPr>
              <w:t>Myiocnema</w:t>
            </w:r>
            <w:proofErr w:type="spellEnd"/>
            <w:r w:rsidRPr="009449DC">
              <w:rPr>
                <w:rFonts w:eastAsia="Calibri" w:cs="Arial"/>
                <w:i/>
                <w:iCs/>
                <w:sz w:val="20"/>
                <w:szCs w:val="20"/>
              </w:rPr>
              <w:t xml:space="preserve"> </w:t>
            </w:r>
            <w:proofErr w:type="spellStart"/>
            <w:r w:rsidRPr="009449DC">
              <w:rPr>
                <w:rFonts w:eastAsia="Calibri" w:cs="Arial"/>
                <w:i/>
                <w:iCs/>
                <w:sz w:val="20"/>
                <w:szCs w:val="20"/>
              </w:rPr>
              <w:t>comperei</w:t>
            </w:r>
            <w:proofErr w:type="spellEnd"/>
          </w:p>
        </w:tc>
        <w:tc>
          <w:tcPr>
            <w:tcW w:w="2520" w:type="dxa"/>
            <w:vAlign w:val="center"/>
          </w:tcPr>
          <w:p w14:paraId="079F324B" w14:textId="3F310DDE" w:rsidR="0ECBF0E5" w:rsidRPr="009449DC" w:rsidRDefault="07C0E455" w:rsidP="07C0E455">
            <w:pPr>
              <w:spacing w:after="0"/>
              <w:rPr>
                <w:rFonts w:eastAsia="Calibri" w:cs="Arial"/>
                <w:sz w:val="20"/>
                <w:szCs w:val="20"/>
              </w:rPr>
            </w:pPr>
            <w:r w:rsidRPr="009449DC">
              <w:rPr>
                <w:rFonts w:eastAsia="Calibri" w:cs="Arial"/>
                <w:sz w:val="20"/>
                <w:szCs w:val="20"/>
              </w:rPr>
              <w:t>Kalbarri NP</w:t>
            </w:r>
          </w:p>
        </w:tc>
        <w:tc>
          <w:tcPr>
            <w:tcW w:w="1509" w:type="dxa"/>
            <w:vAlign w:val="center"/>
          </w:tcPr>
          <w:p w14:paraId="531DE5A6" w14:textId="2FC47341" w:rsidR="2D5E56AD" w:rsidRPr="009449DC" w:rsidRDefault="07C0E455" w:rsidP="07C0E455">
            <w:pPr>
              <w:rPr>
                <w:rFonts w:eastAsia="Calibri" w:cs="Arial"/>
                <w:sz w:val="20"/>
                <w:szCs w:val="20"/>
              </w:rPr>
            </w:pPr>
            <w:r w:rsidRPr="009449DC">
              <w:rPr>
                <w:rFonts w:eastAsia="Calibri" w:cs="Arial"/>
                <w:sz w:val="20"/>
                <w:szCs w:val="20"/>
              </w:rPr>
              <w:t>~3000 km</w:t>
            </w:r>
          </w:p>
        </w:tc>
        <w:tc>
          <w:tcPr>
            <w:tcW w:w="2911" w:type="dxa"/>
          </w:tcPr>
          <w:p w14:paraId="119F832D" w14:textId="0F50B5B2" w:rsidR="2D5E56AD" w:rsidRPr="009449DC" w:rsidRDefault="07C0E455" w:rsidP="07C0E455">
            <w:pPr>
              <w:rPr>
                <w:rFonts w:eastAsia="Calibri" w:cs="Arial"/>
                <w:sz w:val="20"/>
                <w:szCs w:val="20"/>
              </w:rPr>
            </w:pPr>
            <w:r w:rsidRPr="009449DC">
              <w:rPr>
                <w:rFonts w:eastAsia="Calibri" w:cs="Arial"/>
                <w:sz w:val="20"/>
                <w:szCs w:val="20"/>
              </w:rPr>
              <w:t>Only records on ALA are in Melbourne, Brisbane, and north QLD.</w:t>
            </w:r>
          </w:p>
        </w:tc>
      </w:tr>
      <w:tr w:rsidR="0ECBF0E5" w14:paraId="435DB06B" w14:textId="77777777" w:rsidTr="53DC3CB5">
        <w:trPr>
          <w:trHeight w:val="351"/>
        </w:trPr>
        <w:tc>
          <w:tcPr>
            <w:tcW w:w="2460" w:type="dxa"/>
            <w:vAlign w:val="center"/>
          </w:tcPr>
          <w:p w14:paraId="67BD8A43" w14:textId="4F45FD83" w:rsidR="0ECBF0E5" w:rsidRPr="009449DC" w:rsidRDefault="07C0E455" w:rsidP="07C0E455">
            <w:pPr>
              <w:spacing w:after="0"/>
              <w:rPr>
                <w:rFonts w:eastAsia="Calibri" w:cs="Arial"/>
                <w:i/>
                <w:iCs/>
                <w:sz w:val="20"/>
                <w:szCs w:val="20"/>
              </w:rPr>
            </w:pPr>
            <w:proofErr w:type="spellStart"/>
            <w:r w:rsidRPr="009449DC">
              <w:rPr>
                <w:rFonts w:eastAsia="Calibri" w:cs="Arial"/>
                <w:i/>
                <w:iCs/>
                <w:sz w:val="20"/>
                <w:szCs w:val="20"/>
              </w:rPr>
              <w:t>Aphidius</w:t>
            </w:r>
            <w:proofErr w:type="spellEnd"/>
            <w:r w:rsidRPr="009449DC">
              <w:rPr>
                <w:rFonts w:eastAsia="Calibri" w:cs="Arial"/>
                <w:i/>
                <w:iCs/>
                <w:sz w:val="20"/>
                <w:szCs w:val="20"/>
              </w:rPr>
              <w:t xml:space="preserve"> </w:t>
            </w:r>
            <w:proofErr w:type="spellStart"/>
            <w:r w:rsidRPr="009449DC">
              <w:rPr>
                <w:rFonts w:eastAsia="Calibri" w:cs="Arial"/>
                <w:i/>
                <w:iCs/>
                <w:sz w:val="20"/>
                <w:szCs w:val="20"/>
              </w:rPr>
              <w:t>ervi</w:t>
            </w:r>
            <w:proofErr w:type="spellEnd"/>
          </w:p>
        </w:tc>
        <w:tc>
          <w:tcPr>
            <w:tcW w:w="2520" w:type="dxa"/>
            <w:vAlign w:val="center"/>
          </w:tcPr>
          <w:p w14:paraId="2D44E7E7" w14:textId="0DF5F78D" w:rsidR="0ECBF0E5" w:rsidRPr="009449DC" w:rsidRDefault="07C0E455" w:rsidP="07C0E455">
            <w:pPr>
              <w:rPr>
                <w:rFonts w:eastAsia="Calibri" w:cs="Arial"/>
                <w:sz w:val="20"/>
                <w:szCs w:val="20"/>
              </w:rPr>
            </w:pPr>
            <w:r w:rsidRPr="009449DC">
              <w:rPr>
                <w:rFonts w:eastAsia="Calibri" w:cs="Arial"/>
                <w:sz w:val="20"/>
                <w:szCs w:val="20"/>
              </w:rPr>
              <w:t>SSS2</w:t>
            </w:r>
          </w:p>
        </w:tc>
        <w:tc>
          <w:tcPr>
            <w:tcW w:w="1509" w:type="dxa"/>
            <w:vAlign w:val="center"/>
          </w:tcPr>
          <w:p w14:paraId="5EEAB158" w14:textId="088F92F1" w:rsidR="0ECBF0E5" w:rsidRPr="009449DC" w:rsidRDefault="07C0E455" w:rsidP="07C0E455">
            <w:pPr>
              <w:rPr>
                <w:rFonts w:eastAsia="Calibri" w:cs="Arial"/>
                <w:sz w:val="20"/>
                <w:szCs w:val="20"/>
              </w:rPr>
            </w:pPr>
            <w:r w:rsidRPr="009449DC">
              <w:rPr>
                <w:rFonts w:eastAsia="Calibri" w:cs="Arial"/>
                <w:sz w:val="20"/>
                <w:szCs w:val="20"/>
              </w:rPr>
              <w:t>~3100 km</w:t>
            </w:r>
          </w:p>
        </w:tc>
        <w:tc>
          <w:tcPr>
            <w:tcW w:w="2911" w:type="dxa"/>
          </w:tcPr>
          <w:p w14:paraId="59A7DFD3" w14:textId="3DD5E502" w:rsidR="0ECBF0E5" w:rsidRPr="009449DC" w:rsidRDefault="07C0E455" w:rsidP="07C0E455">
            <w:pPr>
              <w:rPr>
                <w:rFonts w:eastAsia="Calibri" w:cs="Arial"/>
                <w:sz w:val="20"/>
                <w:szCs w:val="20"/>
              </w:rPr>
            </w:pPr>
            <w:r w:rsidRPr="009449DC">
              <w:rPr>
                <w:rFonts w:eastAsia="Calibri" w:cs="Arial"/>
                <w:sz w:val="20"/>
                <w:szCs w:val="20"/>
              </w:rPr>
              <w:t xml:space="preserve">No records on ALA in WA – NSW, QLD, TAS. Known and commercially used </w:t>
            </w:r>
            <w:proofErr w:type="spellStart"/>
            <w:r w:rsidRPr="009449DC">
              <w:rPr>
                <w:rFonts w:eastAsia="Calibri" w:cs="Arial"/>
                <w:sz w:val="20"/>
                <w:szCs w:val="20"/>
              </w:rPr>
              <w:t>parasitoid</w:t>
            </w:r>
            <w:proofErr w:type="spellEnd"/>
            <w:r w:rsidRPr="009449DC">
              <w:rPr>
                <w:rFonts w:eastAsia="Calibri" w:cs="Arial"/>
                <w:sz w:val="20"/>
                <w:szCs w:val="20"/>
              </w:rPr>
              <w:t xml:space="preserve"> of aphid pests in Australia.</w:t>
            </w:r>
          </w:p>
        </w:tc>
      </w:tr>
      <w:tr w:rsidR="7C92B53F" w14:paraId="1903AF7D" w14:textId="77777777" w:rsidTr="53DC3CB5">
        <w:trPr>
          <w:trHeight w:val="351"/>
        </w:trPr>
        <w:tc>
          <w:tcPr>
            <w:tcW w:w="2460" w:type="dxa"/>
            <w:vAlign w:val="center"/>
          </w:tcPr>
          <w:p w14:paraId="56B15F42" w14:textId="53792BB3" w:rsidR="7C92B53F" w:rsidRPr="009449DC" w:rsidRDefault="07C0E455" w:rsidP="07C0E455">
            <w:pPr>
              <w:spacing w:after="0"/>
              <w:rPr>
                <w:rFonts w:eastAsia="Calibri" w:cs="Arial"/>
                <w:i/>
                <w:iCs/>
                <w:sz w:val="20"/>
                <w:szCs w:val="20"/>
              </w:rPr>
            </w:pPr>
            <w:proofErr w:type="spellStart"/>
            <w:r w:rsidRPr="009449DC">
              <w:rPr>
                <w:rFonts w:eastAsia="Calibri" w:cs="Arial"/>
                <w:i/>
                <w:iCs/>
                <w:sz w:val="20"/>
                <w:szCs w:val="20"/>
              </w:rPr>
              <w:t>Apanteles</w:t>
            </w:r>
            <w:proofErr w:type="spellEnd"/>
            <w:r w:rsidRPr="009449DC">
              <w:rPr>
                <w:rFonts w:eastAsia="Calibri" w:cs="Arial"/>
                <w:i/>
                <w:iCs/>
                <w:sz w:val="20"/>
                <w:szCs w:val="20"/>
              </w:rPr>
              <w:t xml:space="preserve"> </w:t>
            </w:r>
            <w:proofErr w:type="spellStart"/>
            <w:r w:rsidRPr="009449DC">
              <w:rPr>
                <w:rFonts w:eastAsia="Calibri" w:cs="Arial"/>
                <w:i/>
                <w:iCs/>
                <w:sz w:val="20"/>
                <w:szCs w:val="20"/>
              </w:rPr>
              <w:t>brockhedgesi</w:t>
            </w:r>
            <w:proofErr w:type="spellEnd"/>
          </w:p>
        </w:tc>
        <w:tc>
          <w:tcPr>
            <w:tcW w:w="2520" w:type="dxa"/>
            <w:vAlign w:val="center"/>
          </w:tcPr>
          <w:p w14:paraId="01B7833F" w14:textId="6160E07D" w:rsidR="07C0E455" w:rsidRPr="009449DC" w:rsidRDefault="07C0E455" w:rsidP="07C0E455">
            <w:pPr>
              <w:spacing w:before="60" w:after="60"/>
              <w:rPr>
                <w:rFonts w:eastAsia="Calibri" w:cs="Arial"/>
                <w:sz w:val="20"/>
                <w:szCs w:val="20"/>
              </w:rPr>
            </w:pPr>
            <w:r w:rsidRPr="009449DC">
              <w:rPr>
                <w:rFonts w:eastAsia="Calibri" w:cs="Arial"/>
                <w:sz w:val="20"/>
                <w:szCs w:val="20"/>
              </w:rPr>
              <w:t>Kalbarri NP, multiple sites</w:t>
            </w:r>
          </w:p>
        </w:tc>
        <w:tc>
          <w:tcPr>
            <w:tcW w:w="1509" w:type="dxa"/>
            <w:vAlign w:val="center"/>
          </w:tcPr>
          <w:p w14:paraId="20CDFC69" w14:textId="447CD0BC" w:rsidR="07C0E455" w:rsidRPr="009449DC" w:rsidRDefault="07C0E455" w:rsidP="07C0E455">
            <w:pPr>
              <w:rPr>
                <w:rFonts w:eastAsia="Calibri" w:cs="Arial"/>
                <w:sz w:val="20"/>
                <w:szCs w:val="20"/>
              </w:rPr>
            </w:pPr>
            <w:r w:rsidRPr="009449DC">
              <w:rPr>
                <w:rFonts w:eastAsia="Calibri" w:cs="Arial"/>
                <w:sz w:val="20"/>
                <w:szCs w:val="20"/>
              </w:rPr>
              <w:t>~570 km</w:t>
            </w:r>
          </w:p>
        </w:tc>
        <w:tc>
          <w:tcPr>
            <w:tcW w:w="2911" w:type="dxa"/>
          </w:tcPr>
          <w:p w14:paraId="606FA359" w14:textId="18CD3F35" w:rsidR="07C0E455" w:rsidRPr="009449DC" w:rsidRDefault="07C0E455" w:rsidP="07C0E455">
            <w:pPr>
              <w:rPr>
                <w:rFonts w:eastAsia="Calibri" w:cs="Arial"/>
                <w:sz w:val="20"/>
                <w:szCs w:val="20"/>
              </w:rPr>
            </w:pPr>
            <w:r w:rsidRPr="009449DC">
              <w:rPr>
                <w:rFonts w:eastAsia="Calibri" w:cs="Arial"/>
                <w:sz w:val="20"/>
                <w:szCs w:val="20"/>
              </w:rPr>
              <w:t xml:space="preserve">Most southern record in WA, other record in WA further </w:t>
            </w:r>
            <w:r w:rsidRPr="009449DC">
              <w:rPr>
                <w:rFonts w:eastAsia="Calibri" w:cs="Arial"/>
                <w:sz w:val="20"/>
                <w:szCs w:val="20"/>
              </w:rPr>
              <w:lastRenderedPageBreak/>
              <w:t>north (From Slater-Baker et al. 2025)</w:t>
            </w:r>
          </w:p>
        </w:tc>
      </w:tr>
      <w:tr w:rsidR="0ECBF0E5" w14:paraId="673AFF77" w14:textId="77777777" w:rsidTr="53DC3CB5">
        <w:trPr>
          <w:trHeight w:val="351"/>
        </w:trPr>
        <w:tc>
          <w:tcPr>
            <w:tcW w:w="2460" w:type="dxa"/>
            <w:vAlign w:val="center"/>
          </w:tcPr>
          <w:p w14:paraId="31F5D9B2" w14:textId="5CCEE654" w:rsidR="7C92B53F" w:rsidRPr="009449DC" w:rsidRDefault="07C0E455" w:rsidP="07C0E455">
            <w:pPr>
              <w:spacing w:after="0"/>
              <w:rPr>
                <w:rFonts w:eastAsia="Calibri" w:cs="Arial"/>
                <w:i/>
                <w:iCs/>
                <w:sz w:val="20"/>
                <w:szCs w:val="20"/>
              </w:rPr>
            </w:pPr>
            <w:proofErr w:type="spellStart"/>
            <w:r w:rsidRPr="009449DC">
              <w:rPr>
                <w:rFonts w:eastAsia="Calibri" w:cs="Arial"/>
                <w:i/>
                <w:iCs/>
                <w:sz w:val="20"/>
                <w:szCs w:val="20"/>
              </w:rPr>
              <w:lastRenderedPageBreak/>
              <w:t>Apanteles</w:t>
            </w:r>
            <w:proofErr w:type="spellEnd"/>
            <w:r w:rsidRPr="009449DC">
              <w:rPr>
                <w:rFonts w:eastAsia="Calibri" w:cs="Arial"/>
                <w:i/>
                <w:iCs/>
                <w:sz w:val="20"/>
                <w:szCs w:val="20"/>
              </w:rPr>
              <w:t xml:space="preserve"> </w:t>
            </w:r>
            <w:proofErr w:type="spellStart"/>
            <w:r w:rsidRPr="009449DC">
              <w:rPr>
                <w:rFonts w:eastAsia="Calibri" w:cs="Arial"/>
                <w:i/>
                <w:iCs/>
                <w:sz w:val="20"/>
                <w:szCs w:val="20"/>
              </w:rPr>
              <w:t>ippeus</w:t>
            </w:r>
            <w:proofErr w:type="spellEnd"/>
          </w:p>
        </w:tc>
        <w:tc>
          <w:tcPr>
            <w:tcW w:w="2520" w:type="dxa"/>
            <w:vAlign w:val="center"/>
          </w:tcPr>
          <w:p w14:paraId="25C5DEF7" w14:textId="24175169" w:rsidR="07C0E455" w:rsidRPr="009449DC" w:rsidRDefault="07C0E455" w:rsidP="07C0E455">
            <w:pPr>
              <w:spacing w:before="60" w:after="60"/>
              <w:rPr>
                <w:rFonts w:eastAsia="Calibri" w:cs="Arial"/>
                <w:sz w:val="20"/>
                <w:szCs w:val="20"/>
              </w:rPr>
            </w:pPr>
            <w:r w:rsidRPr="009449DC">
              <w:rPr>
                <w:rFonts w:eastAsia="Calibri" w:cs="Arial"/>
                <w:sz w:val="20"/>
                <w:szCs w:val="20"/>
              </w:rPr>
              <w:t>Eurardy station; Kalbarri NP, multiple sites</w:t>
            </w:r>
          </w:p>
        </w:tc>
        <w:tc>
          <w:tcPr>
            <w:tcW w:w="1509" w:type="dxa"/>
            <w:vAlign w:val="center"/>
          </w:tcPr>
          <w:p w14:paraId="548DF6C2" w14:textId="447CD0BC" w:rsidR="07C0E455" w:rsidRPr="009449DC" w:rsidRDefault="07C0E455" w:rsidP="07C0E455">
            <w:pPr>
              <w:rPr>
                <w:rFonts w:eastAsia="Calibri" w:cs="Arial"/>
                <w:sz w:val="20"/>
                <w:szCs w:val="20"/>
              </w:rPr>
            </w:pPr>
            <w:r w:rsidRPr="009449DC">
              <w:rPr>
                <w:rFonts w:eastAsia="Calibri" w:cs="Arial"/>
                <w:sz w:val="20"/>
                <w:szCs w:val="20"/>
              </w:rPr>
              <w:t>~570 km</w:t>
            </w:r>
          </w:p>
        </w:tc>
        <w:tc>
          <w:tcPr>
            <w:tcW w:w="2911" w:type="dxa"/>
          </w:tcPr>
          <w:p w14:paraId="75F1DDE2" w14:textId="6C3D46B6" w:rsidR="07C0E455" w:rsidRPr="009449DC" w:rsidRDefault="07C0E455" w:rsidP="07C0E455">
            <w:pPr>
              <w:rPr>
                <w:rFonts w:eastAsia="Calibri" w:cs="Arial"/>
                <w:sz w:val="20"/>
                <w:szCs w:val="20"/>
              </w:rPr>
            </w:pPr>
            <w:r w:rsidRPr="009449DC">
              <w:rPr>
                <w:rFonts w:eastAsia="Calibri" w:cs="Arial"/>
                <w:sz w:val="20"/>
                <w:szCs w:val="20"/>
              </w:rPr>
              <w:t xml:space="preserve">Most southern record in </w:t>
            </w:r>
            <w:proofErr w:type="gramStart"/>
            <w:r w:rsidRPr="009449DC">
              <w:rPr>
                <w:rFonts w:eastAsia="Calibri" w:cs="Arial"/>
                <w:sz w:val="20"/>
                <w:szCs w:val="20"/>
              </w:rPr>
              <w:t>WA,  other</w:t>
            </w:r>
            <w:proofErr w:type="gramEnd"/>
            <w:r w:rsidRPr="009449DC">
              <w:rPr>
                <w:rFonts w:eastAsia="Calibri" w:cs="Arial"/>
                <w:sz w:val="20"/>
                <w:szCs w:val="20"/>
              </w:rPr>
              <w:t xml:space="preserve"> records for WA further north (From Slater-Baker et al. 2025)</w:t>
            </w:r>
          </w:p>
        </w:tc>
      </w:tr>
      <w:tr w:rsidR="0ECBF0E5" w14:paraId="4488678F" w14:textId="77777777" w:rsidTr="53DC3CB5">
        <w:trPr>
          <w:trHeight w:val="351"/>
        </w:trPr>
        <w:tc>
          <w:tcPr>
            <w:tcW w:w="2460" w:type="dxa"/>
            <w:vAlign w:val="center"/>
          </w:tcPr>
          <w:p w14:paraId="15936421" w14:textId="1AEBD677" w:rsidR="7C92B53F" w:rsidRPr="009449DC" w:rsidRDefault="07C0E455" w:rsidP="07C0E455">
            <w:pPr>
              <w:spacing w:after="0"/>
              <w:rPr>
                <w:rFonts w:eastAsia="Calibri" w:cs="Arial"/>
                <w:i/>
                <w:iCs/>
                <w:sz w:val="20"/>
                <w:szCs w:val="20"/>
              </w:rPr>
            </w:pPr>
            <w:proofErr w:type="spellStart"/>
            <w:r w:rsidRPr="009449DC">
              <w:rPr>
                <w:rFonts w:eastAsia="Calibri" w:cs="Arial"/>
                <w:i/>
                <w:iCs/>
                <w:sz w:val="20"/>
                <w:szCs w:val="20"/>
              </w:rPr>
              <w:t>Apanteles</w:t>
            </w:r>
            <w:proofErr w:type="spellEnd"/>
            <w:r w:rsidRPr="009449DC">
              <w:rPr>
                <w:rFonts w:eastAsia="Calibri" w:cs="Arial"/>
                <w:i/>
                <w:iCs/>
                <w:sz w:val="20"/>
                <w:szCs w:val="20"/>
              </w:rPr>
              <w:t xml:space="preserve"> </w:t>
            </w:r>
            <w:proofErr w:type="spellStart"/>
            <w:r w:rsidRPr="009449DC">
              <w:rPr>
                <w:rFonts w:eastAsia="Calibri" w:cs="Arial"/>
                <w:i/>
                <w:iCs/>
                <w:sz w:val="20"/>
                <w:szCs w:val="20"/>
              </w:rPr>
              <w:t>magicus</w:t>
            </w:r>
            <w:proofErr w:type="spellEnd"/>
          </w:p>
        </w:tc>
        <w:tc>
          <w:tcPr>
            <w:tcW w:w="2520" w:type="dxa"/>
            <w:vAlign w:val="center"/>
          </w:tcPr>
          <w:p w14:paraId="25A04614" w14:textId="17AD7834" w:rsidR="0ECBF0E5" w:rsidRPr="009449DC" w:rsidRDefault="07C0E455" w:rsidP="07C0E455">
            <w:pPr>
              <w:rPr>
                <w:rFonts w:eastAsia="Calibri" w:cs="Arial"/>
                <w:sz w:val="20"/>
                <w:szCs w:val="20"/>
              </w:rPr>
            </w:pPr>
            <w:r w:rsidRPr="009449DC">
              <w:rPr>
                <w:rFonts w:eastAsia="Calibri" w:cs="Arial"/>
                <w:sz w:val="20"/>
                <w:szCs w:val="20"/>
              </w:rPr>
              <w:t>Kalbarri NP</w:t>
            </w:r>
          </w:p>
        </w:tc>
        <w:tc>
          <w:tcPr>
            <w:tcW w:w="1509" w:type="dxa"/>
            <w:vAlign w:val="center"/>
          </w:tcPr>
          <w:p w14:paraId="60412730" w14:textId="7147913D" w:rsidR="0ECBF0E5" w:rsidRPr="009449DC" w:rsidRDefault="07C0E455" w:rsidP="07C0E455">
            <w:pPr>
              <w:rPr>
                <w:rFonts w:eastAsia="Calibri" w:cs="Arial"/>
                <w:sz w:val="20"/>
                <w:szCs w:val="20"/>
              </w:rPr>
            </w:pPr>
            <w:r w:rsidRPr="009449DC">
              <w:rPr>
                <w:rFonts w:eastAsia="Calibri" w:cs="Arial"/>
                <w:sz w:val="20"/>
                <w:szCs w:val="20"/>
              </w:rPr>
              <w:t>~480 km</w:t>
            </w:r>
          </w:p>
        </w:tc>
        <w:tc>
          <w:tcPr>
            <w:tcW w:w="2911" w:type="dxa"/>
          </w:tcPr>
          <w:p w14:paraId="2806886F" w14:textId="430380FD" w:rsidR="0ECBF0E5" w:rsidRPr="009449DC" w:rsidRDefault="07C0E455" w:rsidP="07C0E455">
            <w:pPr>
              <w:rPr>
                <w:rFonts w:eastAsia="Calibri" w:cs="Arial"/>
                <w:sz w:val="20"/>
                <w:szCs w:val="20"/>
              </w:rPr>
            </w:pPr>
            <w:r w:rsidRPr="009449DC">
              <w:rPr>
                <w:rFonts w:eastAsia="Calibri" w:cs="Arial"/>
                <w:sz w:val="20"/>
                <w:szCs w:val="20"/>
              </w:rPr>
              <w:t>Records in WA near Perth and further north (From Slater-Baker et al. 2025)</w:t>
            </w:r>
          </w:p>
        </w:tc>
      </w:tr>
      <w:tr w:rsidR="7C92B53F" w14:paraId="58BF7380" w14:textId="77777777" w:rsidTr="53DC3CB5">
        <w:trPr>
          <w:trHeight w:val="660"/>
        </w:trPr>
        <w:tc>
          <w:tcPr>
            <w:tcW w:w="2460" w:type="dxa"/>
            <w:vAlign w:val="center"/>
          </w:tcPr>
          <w:p w14:paraId="65E29D8D" w14:textId="4870480B" w:rsidR="7C92B53F" w:rsidRPr="009449DC" w:rsidRDefault="07C0E455" w:rsidP="07C0E455">
            <w:pPr>
              <w:spacing w:after="0"/>
              <w:rPr>
                <w:rFonts w:eastAsia="Calibri" w:cs="Arial"/>
                <w:i/>
                <w:iCs/>
                <w:sz w:val="20"/>
                <w:szCs w:val="20"/>
              </w:rPr>
            </w:pPr>
            <w:proofErr w:type="spellStart"/>
            <w:r w:rsidRPr="009449DC">
              <w:rPr>
                <w:rFonts w:eastAsia="Calibri" w:cs="Arial"/>
                <w:i/>
                <w:iCs/>
                <w:sz w:val="20"/>
                <w:szCs w:val="20"/>
              </w:rPr>
              <w:t>Apanteles</w:t>
            </w:r>
            <w:proofErr w:type="spellEnd"/>
            <w:r w:rsidRPr="009449DC">
              <w:rPr>
                <w:rFonts w:eastAsia="Calibri" w:cs="Arial"/>
                <w:i/>
                <w:iCs/>
                <w:sz w:val="20"/>
                <w:szCs w:val="20"/>
              </w:rPr>
              <w:t xml:space="preserve"> </w:t>
            </w:r>
            <w:proofErr w:type="spellStart"/>
            <w:r w:rsidRPr="009449DC">
              <w:rPr>
                <w:rFonts w:eastAsia="Calibri" w:cs="Arial"/>
                <w:i/>
                <w:iCs/>
                <w:sz w:val="20"/>
                <w:szCs w:val="20"/>
              </w:rPr>
              <w:t>oenone</w:t>
            </w:r>
            <w:proofErr w:type="spellEnd"/>
          </w:p>
        </w:tc>
        <w:tc>
          <w:tcPr>
            <w:tcW w:w="2520" w:type="dxa"/>
            <w:vAlign w:val="center"/>
          </w:tcPr>
          <w:p w14:paraId="5595A523" w14:textId="72C80C3C" w:rsidR="7C92B53F" w:rsidRPr="009449DC" w:rsidRDefault="07C0E455" w:rsidP="07C0E455">
            <w:pPr>
              <w:rPr>
                <w:rFonts w:eastAsia="Calibri" w:cs="Arial"/>
                <w:sz w:val="20"/>
                <w:szCs w:val="20"/>
              </w:rPr>
            </w:pPr>
            <w:r w:rsidRPr="009449DC">
              <w:rPr>
                <w:rFonts w:eastAsia="Calibri" w:cs="Arial"/>
                <w:sz w:val="20"/>
                <w:szCs w:val="20"/>
              </w:rPr>
              <w:t>Kalbarri NP</w:t>
            </w:r>
          </w:p>
        </w:tc>
        <w:tc>
          <w:tcPr>
            <w:tcW w:w="1509" w:type="dxa"/>
            <w:vAlign w:val="center"/>
          </w:tcPr>
          <w:p w14:paraId="7320579F" w14:textId="447CD0BC" w:rsidR="7C92B53F" w:rsidRPr="009449DC" w:rsidRDefault="07C0E455" w:rsidP="07C0E455">
            <w:pPr>
              <w:rPr>
                <w:rFonts w:eastAsia="Calibri" w:cs="Arial"/>
                <w:sz w:val="20"/>
                <w:szCs w:val="20"/>
              </w:rPr>
            </w:pPr>
            <w:r w:rsidRPr="009449DC">
              <w:rPr>
                <w:rFonts w:eastAsia="Calibri" w:cs="Arial"/>
                <w:sz w:val="20"/>
                <w:szCs w:val="20"/>
              </w:rPr>
              <w:t>~570 km</w:t>
            </w:r>
          </w:p>
        </w:tc>
        <w:tc>
          <w:tcPr>
            <w:tcW w:w="2911" w:type="dxa"/>
          </w:tcPr>
          <w:p w14:paraId="55068B33" w14:textId="16F1278D" w:rsidR="7C92B53F" w:rsidRPr="009449DC" w:rsidRDefault="07C0E455" w:rsidP="07C0E455">
            <w:pPr>
              <w:rPr>
                <w:rFonts w:eastAsia="Calibri" w:cs="Arial"/>
                <w:sz w:val="20"/>
                <w:szCs w:val="20"/>
              </w:rPr>
            </w:pPr>
            <w:r w:rsidRPr="009449DC">
              <w:rPr>
                <w:rFonts w:eastAsia="Calibri" w:cs="Arial"/>
                <w:sz w:val="20"/>
                <w:szCs w:val="20"/>
              </w:rPr>
              <w:t>Most southern record in WA, two other records for WA further north (From Slater-Baker et al. 2025)</w:t>
            </w:r>
          </w:p>
        </w:tc>
      </w:tr>
      <w:tr w:rsidR="7C92B53F" w14:paraId="17298AB8" w14:textId="77777777" w:rsidTr="53DC3CB5">
        <w:trPr>
          <w:trHeight w:val="351"/>
        </w:trPr>
        <w:tc>
          <w:tcPr>
            <w:tcW w:w="2460" w:type="dxa"/>
            <w:vAlign w:val="center"/>
          </w:tcPr>
          <w:p w14:paraId="1707B5E0" w14:textId="52A203E3" w:rsidR="7C92B53F" w:rsidRPr="009449DC" w:rsidRDefault="07C0E455" w:rsidP="07C0E455">
            <w:pPr>
              <w:spacing w:after="0"/>
              <w:rPr>
                <w:rFonts w:eastAsia="Calibri" w:cs="Arial"/>
                <w:i/>
                <w:iCs/>
                <w:sz w:val="20"/>
                <w:szCs w:val="20"/>
              </w:rPr>
            </w:pPr>
            <w:proofErr w:type="spellStart"/>
            <w:r w:rsidRPr="009449DC">
              <w:rPr>
                <w:rFonts w:eastAsia="Calibri" w:cs="Arial"/>
                <w:i/>
                <w:iCs/>
                <w:sz w:val="20"/>
                <w:szCs w:val="20"/>
              </w:rPr>
              <w:t>Apanteles</w:t>
            </w:r>
            <w:proofErr w:type="spellEnd"/>
            <w:r w:rsidRPr="009449DC">
              <w:rPr>
                <w:rFonts w:eastAsia="Calibri" w:cs="Arial"/>
                <w:i/>
                <w:iCs/>
                <w:sz w:val="20"/>
                <w:szCs w:val="20"/>
              </w:rPr>
              <w:t xml:space="preserve"> </w:t>
            </w:r>
            <w:proofErr w:type="spellStart"/>
            <w:r w:rsidRPr="009449DC">
              <w:rPr>
                <w:rFonts w:eastAsia="Calibri" w:cs="Arial"/>
                <w:i/>
                <w:iCs/>
                <w:sz w:val="20"/>
                <w:szCs w:val="20"/>
              </w:rPr>
              <w:t>rufiterra</w:t>
            </w:r>
            <w:proofErr w:type="spellEnd"/>
          </w:p>
        </w:tc>
        <w:tc>
          <w:tcPr>
            <w:tcW w:w="2520" w:type="dxa"/>
            <w:vAlign w:val="center"/>
          </w:tcPr>
          <w:p w14:paraId="57D94888" w14:textId="2CB43A15" w:rsidR="7C92B53F" w:rsidRPr="009449DC" w:rsidRDefault="7F14A3B9" w:rsidP="7F14A3B9">
            <w:pPr>
              <w:rPr>
                <w:rFonts w:eastAsia="Calibri" w:cs="Arial"/>
                <w:sz w:val="20"/>
                <w:szCs w:val="20"/>
              </w:rPr>
            </w:pPr>
            <w:r w:rsidRPr="009449DC">
              <w:rPr>
                <w:rFonts w:eastAsia="Calibri" w:cs="Arial"/>
                <w:sz w:val="20"/>
                <w:szCs w:val="20"/>
              </w:rPr>
              <w:t>Kalbarri NP</w:t>
            </w:r>
          </w:p>
        </w:tc>
        <w:tc>
          <w:tcPr>
            <w:tcW w:w="1509" w:type="dxa"/>
            <w:vAlign w:val="center"/>
          </w:tcPr>
          <w:p w14:paraId="34D473C6" w14:textId="66831AD5" w:rsidR="7C92B53F" w:rsidRPr="009449DC" w:rsidRDefault="3CB612F7" w:rsidP="3CB612F7">
            <w:pPr>
              <w:rPr>
                <w:rFonts w:eastAsia="Calibri" w:cs="Arial"/>
                <w:sz w:val="20"/>
                <w:szCs w:val="20"/>
              </w:rPr>
            </w:pPr>
            <w:r w:rsidRPr="009449DC">
              <w:rPr>
                <w:rFonts w:eastAsia="Calibri" w:cs="Arial"/>
                <w:sz w:val="20"/>
                <w:szCs w:val="20"/>
              </w:rPr>
              <w:t>~270 km</w:t>
            </w:r>
          </w:p>
        </w:tc>
        <w:tc>
          <w:tcPr>
            <w:tcW w:w="2911" w:type="dxa"/>
          </w:tcPr>
          <w:p w14:paraId="28529A99" w14:textId="730816FA" w:rsidR="7C92B53F" w:rsidRPr="009449DC" w:rsidRDefault="3CB612F7" w:rsidP="3CB612F7">
            <w:pPr>
              <w:rPr>
                <w:rFonts w:eastAsia="Calibri" w:cs="Arial"/>
                <w:sz w:val="20"/>
                <w:szCs w:val="20"/>
              </w:rPr>
            </w:pPr>
            <w:r w:rsidRPr="009449DC">
              <w:rPr>
                <w:rFonts w:eastAsia="Calibri" w:cs="Arial"/>
                <w:sz w:val="20"/>
                <w:szCs w:val="20"/>
              </w:rPr>
              <w:t>Records in WA both north and south of Kalbarri (From Slater-Baker et al. 2025)</w:t>
            </w:r>
          </w:p>
        </w:tc>
      </w:tr>
      <w:tr w:rsidR="7C92B53F" w14:paraId="68284DE3" w14:textId="77777777" w:rsidTr="53DC3CB5">
        <w:trPr>
          <w:trHeight w:val="351"/>
        </w:trPr>
        <w:tc>
          <w:tcPr>
            <w:tcW w:w="2460" w:type="dxa"/>
            <w:vAlign w:val="center"/>
          </w:tcPr>
          <w:p w14:paraId="54F1AA1B" w14:textId="43804DBA" w:rsidR="7C92B53F" w:rsidRPr="009449DC" w:rsidRDefault="07C0E455" w:rsidP="07C0E455">
            <w:pPr>
              <w:spacing w:after="0"/>
              <w:rPr>
                <w:rFonts w:eastAsia="Calibri" w:cs="Arial"/>
                <w:i/>
                <w:iCs/>
                <w:sz w:val="20"/>
                <w:szCs w:val="20"/>
              </w:rPr>
            </w:pPr>
            <w:proofErr w:type="spellStart"/>
            <w:r w:rsidRPr="009449DC">
              <w:rPr>
                <w:rFonts w:eastAsia="Calibri" w:cs="Arial"/>
                <w:i/>
                <w:iCs/>
                <w:sz w:val="20"/>
                <w:szCs w:val="20"/>
              </w:rPr>
              <w:t>Dolichogenidea</w:t>
            </w:r>
            <w:proofErr w:type="spellEnd"/>
            <w:r w:rsidRPr="009449DC">
              <w:rPr>
                <w:rFonts w:eastAsia="Calibri" w:cs="Arial"/>
                <w:i/>
                <w:iCs/>
                <w:sz w:val="20"/>
                <w:szCs w:val="20"/>
              </w:rPr>
              <w:t xml:space="preserve"> </w:t>
            </w:r>
            <w:proofErr w:type="spellStart"/>
            <w:r w:rsidRPr="009449DC">
              <w:rPr>
                <w:rFonts w:eastAsia="Calibri" w:cs="Arial"/>
                <w:i/>
                <w:iCs/>
                <w:sz w:val="20"/>
                <w:szCs w:val="20"/>
              </w:rPr>
              <w:t>bonbonensis</w:t>
            </w:r>
            <w:proofErr w:type="spellEnd"/>
          </w:p>
        </w:tc>
        <w:tc>
          <w:tcPr>
            <w:tcW w:w="2520" w:type="dxa"/>
            <w:vAlign w:val="center"/>
          </w:tcPr>
          <w:p w14:paraId="2C72D12B" w14:textId="52C87963" w:rsidR="7C92B53F" w:rsidRPr="009449DC" w:rsidRDefault="4664A104" w:rsidP="4664A104">
            <w:pPr>
              <w:rPr>
                <w:rFonts w:eastAsia="Calibri" w:cs="Arial"/>
                <w:sz w:val="20"/>
                <w:szCs w:val="20"/>
              </w:rPr>
            </w:pPr>
            <w:r w:rsidRPr="009449DC">
              <w:rPr>
                <w:rFonts w:eastAsia="Calibri" w:cs="Arial"/>
                <w:sz w:val="20"/>
                <w:szCs w:val="20"/>
              </w:rPr>
              <w:t>Kalbarri NP</w:t>
            </w:r>
          </w:p>
        </w:tc>
        <w:tc>
          <w:tcPr>
            <w:tcW w:w="1509" w:type="dxa"/>
            <w:vAlign w:val="center"/>
          </w:tcPr>
          <w:p w14:paraId="1FA35240" w14:textId="2311B13A" w:rsidR="7C92B53F" w:rsidRPr="009449DC" w:rsidRDefault="4664A104" w:rsidP="4664A104">
            <w:pPr>
              <w:rPr>
                <w:rFonts w:eastAsia="Calibri" w:cs="Arial"/>
                <w:sz w:val="20"/>
                <w:szCs w:val="20"/>
              </w:rPr>
            </w:pPr>
            <w:r w:rsidRPr="009449DC">
              <w:rPr>
                <w:rFonts w:eastAsia="Calibri" w:cs="Arial"/>
                <w:sz w:val="20"/>
                <w:szCs w:val="20"/>
              </w:rPr>
              <w:t>~500 km</w:t>
            </w:r>
          </w:p>
        </w:tc>
        <w:tc>
          <w:tcPr>
            <w:tcW w:w="2911" w:type="dxa"/>
          </w:tcPr>
          <w:p w14:paraId="0D09C128" w14:textId="2318AD2F" w:rsidR="7C92B53F" w:rsidRPr="009449DC" w:rsidRDefault="4664A104" w:rsidP="4664A104">
            <w:pPr>
              <w:rPr>
                <w:rFonts w:eastAsia="Calibri" w:cs="Arial"/>
                <w:sz w:val="20"/>
                <w:szCs w:val="20"/>
              </w:rPr>
            </w:pPr>
            <w:r w:rsidRPr="009449DC">
              <w:rPr>
                <w:rFonts w:eastAsia="Calibri" w:cs="Arial"/>
                <w:sz w:val="20"/>
                <w:szCs w:val="20"/>
              </w:rPr>
              <w:t>Other record in WA is further north (from Fagan-Jeffries et al. 2019)</w:t>
            </w:r>
          </w:p>
        </w:tc>
      </w:tr>
      <w:tr w:rsidR="7C92B53F" w14:paraId="7B06FAA2" w14:textId="77777777" w:rsidTr="53DC3CB5">
        <w:trPr>
          <w:trHeight w:val="351"/>
        </w:trPr>
        <w:tc>
          <w:tcPr>
            <w:tcW w:w="2460" w:type="dxa"/>
            <w:vAlign w:val="center"/>
          </w:tcPr>
          <w:p w14:paraId="4EC0AEFE" w14:textId="1CFD910F" w:rsidR="7C92B53F" w:rsidRPr="009449DC" w:rsidRDefault="07C0E455" w:rsidP="07C0E455">
            <w:pPr>
              <w:spacing w:after="0"/>
              <w:rPr>
                <w:rFonts w:eastAsia="Calibri" w:cs="Arial"/>
                <w:i/>
                <w:iCs/>
                <w:sz w:val="20"/>
                <w:szCs w:val="20"/>
              </w:rPr>
            </w:pPr>
            <w:proofErr w:type="spellStart"/>
            <w:r w:rsidRPr="009449DC">
              <w:rPr>
                <w:rFonts w:eastAsia="Calibri" w:cs="Arial"/>
                <w:i/>
                <w:iCs/>
                <w:sz w:val="20"/>
                <w:szCs w:val="20"/>
              </w:rPr>
              <w:t>Glytpanateles</w:t>
            </w:r>
            <w:proofErr w:type="spellEnd"/>
            <w:r w:rsidRPr="009449DC">
              <w:rPr>
                <w:rFonts w:eastAsia="Calibri" w:cs="Arial"/>
                <w:i/>
                <w:iCs/>
                <w:sz w:val="20"/>
                <w:szCs w:val="20"/>
              </w:rPr>
              <w:t xml:space="preserve"> </w:t>
            </w:r>
            <w:proofErr w:type="spellStart"/>
            <w:r w:rsidRPr="009449DC">
              <w:rPr>
                <w:rFonts w:eastAsia="Calibri" w:cs="Arial"/>
                <w:i/>
                <w:iCs/>
                <w:sz w:val="20"/>
                <w:szCs w:val="20"/>
              </w:rPr>
              <w:t>kingae</w:t>
            </w:r>
            <w:proofErr w:type="spellEnd"/>
          </w:p>
        </w:tc>
        <w:tc>
          <w:tcPr>
            <w:tcW w:w="2520" w:type="dxa"/>
            <w:vAlign w:val="center"/>
          </w:tcPr>
          <w:p w14:paraId="2B562A28" w14:textId="1345C92E" w:rsidR="7C92B53F" w:rsidRPr="009449DC" w:rsidRDefault="623CA170" w:rsidP="623CA170">
            <w:pPr>
              <w:rPr>
                <w:rFonts w:eastAsia="Calibri" w:cs="Arial"/>
                <w:sz w:val="20"/>
                <w:szCs w:val="20"/>
              </w:rPr>
            </w:pPr>
            <w:proofErr w:type="spellStart"/>
            <w:r w:rsidRPr="009449DC">
              <w:rPr>
                <w:rFonts w:eastAsia="Calibri" w:cs="Arial"/>
                <w:sz w:val="20"/>
                <w:szCs w:val="20"/>
              </w:rPr>
              <w:t>Eurady</w:t>
            </w:r>
            <w:proofErr w:type="spellEnd"/>
            <w:r w:rsidRPr="009449DC">
              <w:rPr>
                <w:rFonts w:eastAsia="Calibri" w:cs="Arial"/>
                <w:sz w:val="20"/>
                <w:szCs w:val="20"/>
              </w:rPr>
              <w:t xml:space="preserve"> station, Kalbarri NP, multiple sites</w:t>
            </w:r>
          </w:p>
        </w:tc>
        <w:tc>
          <w:tcPr>
            <w:tcW w:w="1509" w:type="dxa"/>
            <w:vAlign w:val="center"/>
          </w:tcPr>
          <w:p w14:paraId="2A32481D" w14:textId="71F96AF7" w:rsidR="7C92B53F" w:rsidRPr="009449DC" w:rsidRDefault="623CA170" w:rsidP="623CA170">
            <w:pPr>
              <w:rPr>
                <w:rFonts w:eastAsia="Calibri" w:cs="Arial"/>
                <w:sz w:val="20"/>
                <w:szCs w:val="20"/>
              </w:rPr>
            </w:pPr>
            <w:r w:rsidRPr="009449DC">
              <w:rPr>
                <w:rFonts w:eastAsia="Calibri" w:cs="Arial"/>
                <w:sz w:val="20"/>
                <w:szCs w:val="20"/>
              </w:rPr>
              <w:t>~500 km</w:t>
            </w:r>
          </w:p>
        </w:tc>
        <w:tc>
          <w:tcPr>
            <w:tcW w:w="2911" w:type="dxa"/>
          </w:tcPr>
          <w:p w14:paraId="7A495C4D" w14:textId="035D21A7" w:rsidR="7C92B53F" w:rsidRPr="009449DC" w:rsidRDefault="623CA170" w:rsidP="623CA170">
            <w:pPr>
              <w:rPr>
                <w:rFonts w:eastAsia="Calibri" w:cs="Arial"/>
                <w:sz w:val="20"/>
                <w:szCs w:val="20"/>
              </w:rPr>
            </w:pPr>
            <w:r w:rsidRPr="009449DC">
              <w:rPr>
                <w:rFonts w:eastAsia="Calibri" w:cs="Arial"/>
                <w:sz w:val="20"/>
                <w:szCs w:val="20"/>
              </w:rPr>
              <w:t>Other record in WA is further north (from Fagan-Jeffries et al. 2022)</w:t>
            </w:r>
          </w:p>
        </w:tc>
      </w:tr>
      <w:tr w:rsidR="7C92B53F" w14:paraId="62B246D4" w14:textId="77777777" w:rsidTr="53DC3CB5">
        <w:trPr>
          <w:trHeight w:val="351"/>
        </w:trPr>
        <w:tc>
          <w:tcPr>
            <w:tcW w:w="2460" w:type="dxa"/>
            <w:vAlign w:val="center"/>
          </w:tcPr>
          <w:p w14:paraId="2234667C" w14:textId="50894817" w:rsidR="7C92B53F" w:rsidRPr="009449DC" w:rsidRDefault="07C0E455" w:rsidP="07C0E455">
            <w:pPr>
              <w:spacing w:after="0"/>
              <w:rPr>
                <w:rFonts w:eastAsia="Calibri" w:cs="Arial"/>
                <w:i/>
                <w:iCs/>
                <w:sz w:val="20"/>
                <w:szCs w:val="20"/>
              </w:rPr>
            </w:pPr>
            <w:proofErr w:type="spellStart"/>
            <w:r w:rsidRPr="009449DC">
              <w:rPr>
                <w:rFonts w:eastAsia="Calibri" w:cs="Arial"/>
                <w:i/>
                <w:iCs/>
                <w:sz w:val="20"/>
                <w:szCs w:val="20"/>
              </w:rPr>
              <w:t>Glytpanateles</w:t>
            </w:r>
            <w:proofErr w:type="spellEnd"/>
            <w:r w:rsidRPr="009449DC">
              <w:rPr>
                <w:rFonts w:eastAsia="Calibri" w:cs="Arial"/>
                <w:i/>
                <w:iCs/>
                <w:sz w:val="20"/>
                <w:szCs w:val="20"/>
              </w:rPr>
              <w:t xml:space="preserve"> </w:t>
            </w:r>
            <w:proofErr w:type="spellStart"/>
            <w:r w:rsidRPr="009449DC">
              <w:rPr>
                <w:rFonts w:eastAsia="Calibri" w:cs="Arial"/>
                <w:i/>
                <w:iCs/>
                <w:sz w:val="20"/>
                <w:szCs w:val="20"/>
              </w:rPr>
              <w:t>kittelae</w:t>
            </w:r>
            <w:proofErr w:type="spellEnd"/>
          </w:p>
        </w:tc>
        <w:tc>
          <w:tcPr>
            <w:tcW w:w="2520" w:type="dxa"/>
            <w:vAlign w:val="center"/>
          </w:tcPr>
          <w:p w14:paraId="6082DADF" w14:textId="3FDB44F9" w:rsidR="7C92B53F" w:rsidRPr="009449DC" w:rsidRDefault="623CA170" w:rsidP="623CA170">
            <w:pPr>
              <w:rPr>
                <w:rFonts w:eastAsia="Calibri" w:cs="Arial"/>
                <w:sz w:val="20"/>
                <w:szCs w:val="20"/>
              </w:rPr>
            </w:pPr>
            <w:r w:rsidRPr="009449DC">
              <w:rPr>
                <w:rFonts w:eastAsia="Calibri" w:cs="Arial"/>
                <w:sz w:val="20"/>
                <w:szCs w:val="20"/>
              </w:rPr>
              <w:t>Kalbarri NP, multiple sites</w:t>
            </w:r>
          </w:p>
        </w:tc>
        <w:tc>
          <w:tcPr>
            <w:tcW w:w="1509" w:type="dxa"/>
            <w:vAlign w:val="center"/>
          </w:tcPr>
          <w:p w14:paraId="618467E5" w14:textId="249823C7" w:rsidR="7C92B53F" w:rsidRPr="009449DC" w:rsidRDefault="623CA170" w:rsidP="623CA170">
            <w:pPr>
              <w:rPr>
                <w:rFonts w:eastAsia="Calibri" w:cs="Arial"/>
                <w:sz w:val="20"/>
                <w:szCs w:val="20"/>
              </w:rPr>
            </w:pPr>
            <w:r w:rsidRPr="009449DC">
              <w:rPr>
                <w:rFonts w:eastAsia="Calibri" w:cs="Arial"/>
                <w:sz w:val="20"/>
                <w:szCs w:val="20"/>
              </w:rPr>
              <w:t>~2,200 km</w:t>
            </w:r>
          </w:p>
        </w:tc>
        <w:tc>
          <w:tcPr>
            <w:tcW w:w="2911" w:type="dxa"/>
          </w:tcPr>
          <w:p w14:paraId="646CCA31" w14:textId="43207861" w:rsidR="7C92B53F" w:rsidRPr="009449DC" w:rsidRDefault="623CA170" w:rsidP="623CA170">
            <w:pPr>
              <w:rPr>
                <w:rFonts w:eastAsia="Calibri" w:cs="Arial"/>
                <w:sz w:val="20"/>
                <w:szCs w:val="20"/>
              </w:rPr>
            </w:pPr>
            <w:r w:rsidRPr="009449DC">
              <w:rPr>
                <w:rFonts w:eastAsia="Calibri" w:cs="Arial"/>
                <w:sz w:val="20"/>
                <w:szCs w:val="20"/>
              </w:rPr>
              <w:t>First record for WA (from Fagan-Jeffries et al. 2022)</w:t>
            </w:r>
          </w:p>
        </w:tc>
      </w:tr>
      <w:tr w:rsidR="226ED0FE" w14:paraId="3E5EF775" w14:textId="77777777" w:rsidTr="53DC3CB5">
        <w:trPr>
          <w:trHeight w:val="351"/>
        </w:trPr>
        <w:tc>
          <w:tcPr>
            <w:tcW w:w="2460" w:type="dxa"/>
            <w:vAlign w:val="center"/>
          </w:tcPr>
          <w:p w14:paraId="3F96C882" w14:textId="14FB3D44" w:rsidR="226ED0FE" w:rsidRPr="009449DC" w:rsidRDefault="226ED0FE">
            <w:pPr>
              <w:rPr>
                <w:rFonts w:cs="Arial"/>
                <w:sz w:val="20"/>
                <w:szCs w:val="20"/>
              </w:rPr>
            </w:pPr>
            <w:proofErr w:type="spellStart"/>
            <w:r w:rsidRPr="009449DC">
              <w:rPr>
                <w:rFonts w:eastAsia="Calibri" w:cs="Arial"/>
                <w:color w:val="000000" w:themeColor="text1"/>
                <w:sz w:val="20"/>
                <w:szCs w:val="20"/>
              </w:rPr>
              <w:t>Gasteruption</w:t>
            </w:r>
            <w:proofErr w:type="spellEnd"/>
            <w:r w:rsidRPr="009449DC">
              <w:rPr>
                <w:rFonts w:eastAsia="Calibri" w:cs="Arial"/>
                <w:color w:val="000000" w:themeColor="text1"/>
                <w:sz w:val="20"/>
                <w:szCs w:val="20"/>
              </w:rPr>
              <w:t xml:space="preserve"> </w:t>
            </w:r>
            <w:proofErr w:type="spellStart"/>
            <w:r w:rsidRPr="009449DC">
              <w:rPr>
                <w:rFonts w:eastAsia="Calibri" w:cs="Arial"/>
                <w:color w:val="000000" w:themeColor="text1"/>
                <w:sz w:val="20"/>
                <w:szCs w:val="20"/>
              </w:rPr>
              <w:t>raphidioides</w:t>
            </w:r>
            <w:proofErr w:type="spellEnd"/>
          </w:p>
        </w:tc>
        <w:tc>
          <w:tcPr>
            <w:tcW w:w="2520" w:type="dxa"/>
            <w:vAlign w:val="center"/>
          </w:tcPr>
          <w:p w14:paraId="6EFD2A2C" w14:textId="0657D2E2" w:rsidR="226ED0FE" w:rsidRPr="009449DC" w:rsidRDefault="226ED0FE" w:rsidP="226ED0FE">
            <w:pPr>
              <w:rPr>
                <w:rFonts w:eastAsia="Calibri" w:cs="Arial"/>
                <w:sz w:val="20"/>
                <w:szCs w:val="20"/>
              </w:rPr>
            </w:pPr>
            <w:r w:rsidRPr="009449DC">
              <w:rPr>
                <w:rFonts w:eastAsia="Calibri" w:cs="Arial"/>
                <w:sz w:val="20"/>
                <w:szCs w:val="20"/>
              </w:rPr>
              <w:t>Kalbarri NP, Four ways access track</w:t>
            </w:r>
          </w:p>
        </w:tc>
        <w:tc>
          <w:tcPr>
            <w:tcW w:w="1509" w:type="dxa"/>
            <w:vAlign w:val="center"/>
          </w:tcPr>
          <w:p w14:paraId="150B01C9" w14:textId="24EEBF99" w:rsidR="226ED0FE" w:rsidRPr="009449DC" w:rsidRDefault="226ED0FE" w:rsidP="226ED0FE">
            <w:pPr>
              <w:rPr>
                <w:rFonts w:eastAsia="Calibri" w:cs="Arial"/>
                <w:sz w:val="20"/>
                <w:szCs w:val="20"/>
              </w:rPr>
            </w:pPr>
            <w:r w:rsidRPr="009449DC">
              <w:rPr>
                <w:rFonts w:eastAsia="Calibri" w:cs="Arial"/>
                <w:sz w:val="20"/>
                <w:szCs w:val="20"/>
              </w:rPr>
              <w:t>~540 km</w:t>
            </w:r>
          </w:p>
        </w:tc>
        <w:tc>
          <w:tcPr>
            <w:tcW w:w="2911" w:type="dxa"/>
          </w:tcPr>
          <w:p w14:paraId="733F8A9E" w14:textId="589306F8" w:rsidR="226ED0FE" w:rsidRPr="009449DC" w:rsidRDefault="226ED0FE" w:rsidP="226ED0FE">
            <w:pPr>
              <w:rPr>
                <w:rFonts w:eastAsia="Calibri" w:cs="Arial"/>
                <w:sz w:val="20"/>
                <w:szCs w:val="20"/>
              </w:rPr>
            </w:pPr>
            <w:r w:rsidRPr="009449DC">
              <w:rPr>
                <w:rFonts w:eastAsia="Calibri" w:cs="Arial"/>
                <w:sz w:val="20"/>
                <w:szCs w:val="20"/>
              </w:rPr>
              <w:t>Broadly distributed species, other records from WA are south closer to Perth</w:t>
            </w:r>
          </w:p>
        </w:tc>
      </w:tr>
      <w:tr w:rsidR="1F180E89" w14:paraId="26F19EC4" w14:textId="77777777" w:rsidTr="53DC3CB5">
        <w:trPr>
          <w:trHeight w:val="351"/>
        </w:trPr>
        <w:tc>
          <w:tcPr>
            <w:tcW w:w="2460" w:type="dxa"/>
            <w:vAlign w:val="center"/>
          </w:tcPr>
          <w:p w14:paraId="71406A41" w14:textId="1A900B61" w:rsidR="1F180E89" w:rsidRPr="009449DC" w:rsidRDefault="1F180E89" w:rsidP="1F180E89">
            <w:pPr>
              <w:rPr>
                <w:rFonts w:eastAsia="Calibri" w:cs="Arial"/>
                <w:sz w:val="20"/>
                <w:szCs w:val="20"/>
              </w:rPr>
            </w:pPr>
            <w:proofErr w:type="spellStart"/>
            <w:r w:rsidRPr="009449DC">
              <w:rPr>
                <w:rFonts w:eastAsia="Calibri" w:cs="Arial"/>
                <w:i/>
                <w:iCs/>
                <w:color w:val="000000" w:themeColor="text1"/>
                <w:sz w:val="20"/>
                <w:szCs w:val="20"/>
              </w:rPr>
              <w:t>Gasteruption</w:t>
            </w:r>
            <w:proofErr w:type="spellEnd"/>
            <w:r w:rsidRPr="009449DC">
              <w:rPr>
                <w:rFonts w:eastAsia="Calibri" w:cs="Arial"/>
                <w:i/>
                <w:iCs/>
                <w:color w:val="000000" w:themeColor="text1"/>
                <w:sz w:val="20"/>
                <w:szCs w:val="20"/>
              </w:rPr>
              <w:t xml:space="preserve"> zebra</w:t>
            </w:r>
          </w:p>
        </w:tc>
        <w:tc>
          <w:tcPr>
            <w:tcW w:w="2520" w:type="dxa"/>
            <w:vAlign w:val="center"/>
          </w:tcPr>
          <w:p w14:paraId="61154FD8" w14:textId="2B769D40" w:rsidR="1F180E89" w:rsidRPr="009449DC" w:rsidRDefault="1F180E89" w:rsidP="1F180E89">
            <w:pPr>
              <w:rPr>
                <w:rFonts w:eastAsia="Calibri" w:cs="Arial"/>
                <w:sz w:val="20"/>
                <w:szCs w:val="20"/>
              </w:rPr>
            </w:pPr>
            <w:r w:rsidRPr="009449DC">
              <w:rPr>
                <w:rFonts w:eastAsia="Calibri" w:cs="Arial"/>
                <w:sz w:val="20"/>
                <w:szCs w:val="20"/>
              </w:rPr>
              <w:t>Kalbarri NP, multiple sites</w:t>
            </w:r>
          </w:p>
        </w:tc>
        <w:tc>
          <w:tcPr>
            <w:tcW w:w="1509" w:type="dxa"/>
            <w:vAlign w:val="center"/>
          </w:tcPr>
          <w:p w14:paraId="6D935DC8" w14:textId="4A95B3D5" w:rsidR="1F180E89" w:rsidRPr="009449DC" w:rsidRDefault="1F180E89" w:rsidP="1F180E89">
            <w:pPr>
              <w:rPr>
                <w:rFonts w:eastAsia="Calibri" w:cs="Arial"/>
                <w:sz w:val="20"/>
                <w:szCs w:val="20"/>
              </w:rPr>
            </w:pPr>
            <w:r w:rsidRPr="009449DC">
              <w:rPr>
                <w:rFonts w:eastAsia="Calibri" w:cs="Arial"/>
                <w:sz w:val="20"/>
                <w:szCs w:val="20"/>
              </w:rPr>
              <w:t>~2,300 km</w:t>
            </w:r>
          </w:p>
        </w:tc>
        <w:tc>
          <w:tcPr>
            <w:tcW w:w="2911" w:type="dxa"/>
          </w:tcPr>
          <w:p w14:paraId="5D19F15B" w14:textId="76E496B6" w:rsidR="1F180E89" w:rsidRPr="009449DC" w:rsidRDefault="1F180E89" w:rsidP="1F180E89">
            <w:pPr>
              <w:rPr>
                <w:rFonts w:eastAsia="Calibri" w:cs="Arial"/>
                <w:sz w:val="20"/>
                <w:szCs w:val="20"/>
              </w:rPr>
            </w:pPr>
            <w:r w:rsidRPr="009449DC">
              <w:rPr>
                <w:rFonts w:eastAsia="Calibri" w:cs="Arial"/>
                <w:sz w:val="20"/>
                <w:szCs w:val="20"/>
              </w:rPr>
              <w:t>Recorded from SA, ACT and NSW</w:t>
            </w:r>
          </w:p>
        </w:tc>
      </w:tr>
      <w:tr w:rsidR="763D3464" w14:paraId="5FD5EED1" w14:textId="77777777" w:rsidTr="53DC3CB5">
        <w:trPr>
          <w:trHeight w:val="351"/>
        </w:trPr>
        <w:tc>
          <w:tcPr>
            <w:tcW w:w="2460" w:type="dxa"/>
            <w:vAlign w:val="center"/>
          </w:tcPr>
          <w:p w14:paraId="5297F9E8" w14:textId="37B7ED3E" w:rsidR="763D3464" w:rsidRPr="009449DC" w:rsidRDefault="763D3464" w:rsidP="763D3464">
            <w:pPr>
              <w:rPr>
                <w:rFonts w:eastAsia="Calibri" w:cs="Arial"/>
                <w:sz w:val="20"/>
                <w:szCs w:val="20"/>
              </w:rPr>
            </w:pPr>
            <w:proofErr w:type="spellStart"/>
            <w:r w:rsidRPr="009449DC">
              <w:rPr>
                <w:rFonts w:eastAsia="Calibri" w:cs="Arial"/>
                <w:i/>
                <w:iCs/>
                <w:color w:val="000000" w:themeColor="text1"/>
                <w:sz w:val="20"/>
                <w:szCs w:val="20"/>
              </w:rPr>
              <w:t>Szepligetiella</w:t>
            </w:r>
            <w:proofErr w:type="spellEnd"/>
            <w:r w:rsidRPr="009449DC">
              <w:rPr>
                <w:rFonts w:eastAsia="Calibri" w:cs="Arial"/>
                <w:i/>
                <w:iCs/>
                <w:color w:val="000000" w:themeColor="text1"/>
                <w:sz w:val="20"/>
                <w:szCs w:val="20"/>
              </w:rPr>
              <w:t xml:space="preserve"> </w:t>
            </w:r>
            <w:proofErr w:type="spellStart"/>
            <w:r w:rsidRPr="009449DC">
              <w:rPr>
                <w:rFonts w:eastAsia="Calibri" w:cs="Arial"/>
                <w:i/>
                <w:iCs/>
                <w:color w:val="000000" w:themeColor="text1"/>
                <w:sz w:val="20"/>
                <w:szCs w:val="20"/>
              </w:rPr>
              <w:t>perfida</w:t>
            </w:r>
            <w:proofErr w:type="spellEnd"/>
          </w:p>
        </w:tc>
        <w:tc>
          <w:tcPr>
            <w:tcW w:w="2520" w:type="dxa"/>
            <w:vAlign w:val="center"/>
          </w:tcPr>
          <w:p w14:paraId="5ACD55A2" w14:textId="28401CB0" w:rsidR="763D3464" w:rsidRPr="009449DC" w:rsidRDefault="763D3464" w:rsidP="763D3464">
            <w:pPr>
              <w:rPr>
                <w:rFonts w:eastAsia="Calibri" w:cs="Arial"/>
                <w:sz w:val="20"/>
                <w:szCs w:val="20"/>
              </w:rPr>
            </w:pPr>
            <w:r w:rsidRPr="009449DC">
              <w:rPr>
                <w:rFonts w:eastAsia="Calibri" w:cs="Arial"/>
                <w:sz w:val="20"/>
                <w:szCs w:val="20"/>
              </w:rPr>
              <w:t>Kalbarri NP, Hawks head road</w:t>
            </w:r>
          </w:p>
        </w:tc>
        <w:tc>
          <w:tcPr>
            <w:tcW w:w="1509" w:type="dxa"/>
            <w:vAlign w:val="center"/>
          </w:tcPr>
          <w:p w14:paraId="1E9EF52C" w14:textId="1EE12FB6" w:rsidR="763D3464" w:rsidRPr="009449DC" w:rsidRDefault="763D3464" w:rsidP="763D3464">
            <w:pPr>
              <w:rPr>
                <w:rFonts w:eastAsia="Calibri" w:cs="Arial"/>
                <w:sz w:val="20"/>
                <w:szCs w:val="20"/>
              </w:rPr>
            </w:pPr>
            <w:r w:rsidRPr="009449DC">
              <w:rPr>
                <w:rFonts w:eastAsia="Calibri" w:cs="Arial"/>
                <w:sz w:val="20"/>
                <w:szCs w:val="20"/>
              </w:rPr>
              <w:t xml:space="preserve">~1700 km </w:t>
            </w:r>
          </w:p>
        </w:tc>
        <w:tc>
          <w:tcPr>
            <w:tcW w:w="2911" w:type="dxa"/>
          </w:tcPr>
          <w:p w14:paraId="1CDDBE8E" w14:textId="4DD92374" w:rsidR="763D3464" w:rsidRPr="009449DC" w:rsidRDefault="763D3464">
            <w:pPr>
              <w:rPr>
                <w:rFonts w:cs="Arial"/>
                <w:sz w:val="20"/>
                <w:szCs w:val="20"/>
              </w:rPr>
            </w:pPr>
            <w:r w:rsidRPr="009449DC">
              <w:rPr>
                <w:rFonts w:eastAsia="Calibri" w:cs="Arial"/>
                <w:sz w:val="20"/>
                <w:szCs w:val="20"/>
              </w:rPr>
              <w:t>The species was described from material collected in Tasmania (Westwood, 1851</w:t>
            </w:r>
            <w:proofErr w:type="gramStart"/>
            <w:r w:rsidRPr="009449DC">
              <w:rPr>
                <w:rFonts w:eastAsia="Calibri" w:cs="Arial"/>
                <w:sz w:val="20"/>
                <w:szCs w:val="20"/>
              </w:rPr>
              <w:t>),</w:t>
            </w:r>
            <w:proofErr w:type="gramEnd"/>
            <w:r w:rsidRPr="009449DC">
              <w:rPr>
                <w:rFonts w:eastAsia="Calibri" w:cs="Arial"/>
                <w:sz w:val="20"/>
                <w:szCs w:val="20"/>
              </w:rPr>
              <w:t xml:space="preserve"> it has been recorded in SA and likely has a broader distribution across Australia.</w:t>
            </w:r>
          </w:p>
        </w:tc>
      </w:tr>
    </w:tbl>
    <w:p w14:paraId="1FB62A01" w14:textId="4163E7FF" w:rsidR="00A92B1D" w:rsidRPr="00F04331" w:rsidRDefault="03C2190D" w:rsidP="007618E8">
      <w:pPr>
        <w:pStyle w:val="Heading2"/>
      </w:pPr>
      <w:bookmarkStart w:id="15" w:name="_Toc227323648"/>
      <w:r>
        <w:t>3.6</w:t>
      </w:r>
      <w:r w:rsidR="00F04331">
        <w:tab/>
      </w:r>
      <w:r>
        <w:t>Genetic information</w:t>
      </w:r>
      <w:bookmarkEnd w:id="15"/>
    </w:p>
    <w:p w14:paraId="54AEB49E" w14:textId="07BFAFDB" w:rsidR="62DBA9F5" w:rsidRDefault="03C2190D" w:rsidP="03C2190D">
      <w:pPr>
        <w:spacing w:line="259" w:lineRule="auto"/>
        <w:rPr>
          <w:rFonts w:cs="Arial"/>
        </w:rPr>
      </w:pPr>
      <w:r>
        <w:t xml:space="preserve">Of the </w:t>
      </w:r>
      <w:r w:rsidRPr="03C2190D">
        <w:rPr>
          <w:rFonts w:cs="Arial"/>
        </w:rPr>
        <w:t xml:space="preserve">2280 specimens which underwent COI barcoding, 1794 produced a usable COI barcode (79% sequencing success rate). All available sequences of </w:t>
      </w:r>
      <w:proofErr w:type="spellStart"/>
      <w:r w:rsidRPr="03C2190D">
        <w:rPr>
          <w:rFonts w:cs="Arial"/>
        </w:rPr>
        <w:t>Ichneumonoidea</w:t>
      </w:r>
      <w:proofErr w:type="spellEnd"/>
      <w:r w:rsidRPr="03C2190D">
        <w:rPr>
          <w:rFonts w:cs="Arial"/>
        </w:rPr>
        <w:t xml:space="preserve"> were included in the dataset used for this report, but there were ~200 barcodes of </w:t>
      </w:r>
      <w:proofErr w:type="spellStart"/>
      <w:r w:rsidRPr="03C2190D">
        <w:rPr>
          <w:rFonts w:cs="Arial"/>
        </w:rPr>
        <w:t>Platygastroidea</w:t>
      </w:r>
      <w:proofErr w:type="spellEnd"/>
      <w:r w:rsidRPr="03C2190D">
        <w:rPr>
          <w:rFonts w:cs="Arial"/>
        </w:rPr>
        <w:t xml:space="preserve"> and Chalcidoidea that were not included due to time constraints. However, these are still available for future research. This process allowed a much clearer identification of OTUs than morphology would have provided within the </w:t>
      </w:r>
      <w:proofErr w:type="gramStart"/>
      <w:r w:rsidRPr="03C2190D">
        <w:rPr>
          <w:rFonts w:cs="Arial"/>
        </w:rPr>
        <w:t>timeframe, and</w:t>
      </w:r>
      <w:proofErr w:type="gramEnd"/>
      <w:r w:rsidRPr="03C2190D">
        <w:rPr>
          <w:rFonts w:cs="Arial"/>
        </w:rPr>
        <w:t xml:space="preserve"> also assisted in identifying and delimiting groups in which the report authors are not specialists. We believe the addition of the large number of DNA barcodes in this report allowed for the substantially higher number of families and OTUs to be recorded compared to previous expeditions on which wasps were surveyed. These barcode data will be made public if permission is granted from the Nanda Traditional Owners and land managers, which will also allow the tracking of OTUs across different Bush Blitz surveys if a similar process is followed in future. This is extremely useful given that most of Australia’s hymenopterans are undescribed, there is limited taxonomic expertise, and different researchers attend different Bush Blitz surveys. We believe the </w:t>
      </w:r>
      <w:r w:rsidRPr="03C2190D">
        <w:rPr>
          <w:rFonts w:cs="Arial"/>
        </w:rPr>
        <w:lastRenderedPageBreak/>
        <w:t xml:space="preserve">addition of the large number of DNA barcodes in this report allowed for the substantially higher number of families and OTUs to be recorded compared to previous expeditions on which wasps were surveyed. </w:t>
      </w:r>
    </w:p>
    <w:p w14:paraId="2A0AAE4D" w14:textId="19C59A9D" w:rsidR="03C2190D" w:rsidRDefault="03C2190D" w:rsidP="03C2190D">
      <w:pPr>
        <w:pStyle w:val="Heading1"/>
      </w:pPr>
      <w:bookmarkStart w:id="16" w:name="_Toc227323649"/>
      <w:r>
        <w:t>4.</w:t>
      </w:r>
      <w:r>
        <w:tab/>
        <w:t>Information on species lists</w:t>
      </w:r>
      <w:bookmarkEnd w:id="16"/>
    </w:p>
    <w:p w14:paraId="761319C4" w14:textId="2FC044EF" w:rsidR="03C2190D" w:rsidRDefault="03C2190D" w:rsidP="03C2190D">
      <w:pPr>
        <w:jc w:val="both"/>
        <w:rPr>
          <w:rFonts w:eastAsia="Arial" w:cs="Arial"/>
          <w:szCs w:val="22"/>
        </w:rPr>
      </w:pPr>
      <w:r w:rsidRPr="03C2190D">
        <w:rPr>
          <w:rFonts w:eastAsia="Arial" w:cs="Arial"/>
          <w:szCs w:val="22"/>
        </w:rPr>
        <w:t xml:space="preserve">The hymenopteran fauna of Australia is extremely diverse, and highly understudied. The Australian faunal directory lists 74 families and over 12,000 described species (only a third of the estimated species-level diversity). The high diversity and lack of suitable identification resources for many groups makes identifying specimens beyond family or generic level time-consuming and often impossible. Therefore, the </w:t>
      </w:r>
      <w:proofErr w:type="gramStart"/>
      <w:r w:rsidRPr="03C2190D">
        <w:rPr>
          <w:rFonts w:eastAsia="Arial" w:cs="Arial"/>
          <w:szCs w:val="22"/>
        </w:rPr>
        <w:t>main focus</w:t>
      </w:r>
      <w:proofErr w:type="gramEnd"/>
      <w:r w:rsidRPr="03C2190D">
        <w:rPr>
          <w:rFonts w:eastAsia="Arial" w:cs="Arial"/>
          <w:szCs w:val="22"/>
        </w:rPr>
        <w:t xml:space="preserve"> of this report was on groups in which the survey participants had expertise and where suitable resources were available. It should also be noted that there is a portion of material that is not included in this report at all and is still in bulk vials sorted to either order or family level, that will be deposited in WAM. However, effort was made to try and include a large spectrum of diversity in the species list. </w:t>
      </w:r>
    </w:p>
    <w:p w14:paraId="498C2931" w14:textId="77777777" w:rsidR="00207F8D" w:rsidRPr="00207F8D" w:rsidRDefault="2EF0BDC2" w:rsidP="2EF0BDC2">
      <w:pPr>
        <w:pStyle w:val="Heading1"/>
      </w:pPr>
      <w:bookmarkStart w:id="17" w:name="_Toc227323650"/>
      <w:r>
        <w:t>5.</w:t>
      </w:r>
      <w:r w:rsidR="00207F8D">
        <w:tab/>
      </w:r>
      <w:r>
        <w:t>Information for land managers</w:t>
      </w:r>
      <w:bookmarkEnd w:id="17"/>
    </w:p>
    <w:p w14:paraId="03B0DC8E" w14:textId="1E9B9856" w:rsidR="3C8B57FB" w:rsidRDefault="2EF0BDC2" w:rsidP="2EF0BDC2">
      <w:pPr>
        <w:rPr>
          <w:rFonts w:cs="Arial"/>
          <w:szCs w:val="22"/>
        </w:rPr>
      </w:pPr>
      <w:r w:rsidRPr="2EF0BDC2">
        <w:rPr>
          <w:rFonts w:cs="Arial"/>
          <w:szCs w:val="22"/>
        </w:rPr>
        <w:t xml:space="preserve">The sampled habitat across Kalbarri National Park was found to be of high quality </w:t>
      </w:r>
      <w:proofErr w:type="gramStart"/>
      <w:r w:rsidRPr="2EF0BDC2">
        <w:rPr>
          <w:rFonts w:cs="Arial"/>
          <w:szCs w:val="22"/>
        </w:rPr>
        <w:t>and,</w:t>
      </w:r>
      <w:proofErr w:type="gramEnd"/>
      <w:r w:rsidRPr="2EF0BDC2">
        <w:rPr>
          <w:rFonts w:cs="Arial"/>
          <w:szCs w:val="22"/>
        </w:rPr>
        <w:t xml:space="preserve"> based on collections, supported diverse communities of Hymenoptera. Sites sampled across the </w:t>
      </w:r>
      <w:r w:rsidR="00985D8D" w:rsidRPr="2EF0BDC2">
        <w:rPr>
          <w:rFonts w:cs="Arial"/>
          <w:szCs w:val="22"/>
        </w:rPr>
        <w:t>Eurardy</w:t>
      </w:r>
      <w:r w:rsidRPr="2EF0BDC2">
        <w:rPr>
          <w:rFonts w:cs="Arial"/>
          <w:szCs w:val="22"/>
        </w:rPr>
        <w:t xml:space="preserve"> Nature Reserve were also found to be of high quality, even in areas with historic evidence of previous grazing. It is recommended continued efforts are maintained to manage pest plant and animal species, and to limit land clearing. This will support the high diversity of Hymenoptera across the parks and reserves.</w:t>
      </w:r>
    </w:p>
    <w:p w14:paraId="53DD24A6" w14:textId="0C7FF6F6" w:rsidR="00A92B1D" w:rsidRDefault="42E71E1C" w:rsidP="00F04331">
      <w:pPr>
        <w:pStyle w:val="Heading1"/>
      </w:pPr>
      <w:bookmarkStart w:id="18" w:name="_Toc227323651"/>
      <w:r>
        <w:t>6.</w:t>
      </w:r>
      <w:r w:rsidR="009D12CB">
        <w:tab/>
      </w:r>
      <w:r>
        <w:t>Other significant findings</w:t>
      </w:r>
      <w:bookmarkEnd w:id="18"/>
    </w:p>
    <w:p w14:paraId="6FE7C7E3" w14:textId="41CDB9C8" w:rsidR="00207F8D" w:rsidRPr="00F04331" w:rsidRDefault="42E71E1C" w:rsidP="42E71E1C">
      <w:r>
        <w:t xml:space="preserve">In terms of the number and diversity of hymenopterans collected on the Nanda </w:t>
      </w:r>
      <w:r w:rsidR="005564FD">
        <w:t xml:space="preserve">Country </w:t>
      </w:r>
      <w:r>
        <w:t>Bush Blitz, the survey was one of the most successful that either of the report authors have attended. This is likely due to:</w:t>
      </w:r>
    </w:p>
    <w:p w14:paraId="716C8D82" w14:textId="4F77E643" w:rsidR="00207F8D" w:rsidRPr="00F04331" w:rsidRDefault="78AC02EC" w:rsidP="42E71E1C">
      <w:pPr>
        <w:pStyle w:val="ListParagraph"/>
        <w:numPr>
          <w:ilvl w:val="0"/>
          <w:numId w:val="1"/>
        </w:numPr>
      </w:pPr>
      <w:r>
        <w:t>Having a two-person team allowed for more in-depth sampling at sites.</w:t>
      </w:r>
    </w:p>
    <w:p w14:paraId="732976A4" w14:textId="57F8B873" w:rsidR="00207F8D" w:rsidRPr="00F04331" w:rsidRDefault="3FD7A0D8" w:rsidP="42E71E1C">
      <w:pPr>
        <w:pStyle w:val="ListParagraph"/>
        <w:numPr>
          <w:ilvl w:val="0"/>
          <w:numId w:val="1"/>
        </w:numPr>
        <w:rPr>
          <w:szCs w:val="22"/>
        </w:rPr>
      </w:pPr>
      <w:r w:rsidRPr="3FD7A0D8">
        <w:rPr>
          <w:szCs w:val="22"/>
        </w:rPr>
        <w:t>The “Bee team” (Remko Leijs and Katja Hogendoorn) running vehicle nets provided many specimens not collected with other methods.</w:t>
      </w:r>
    </w:p>
    <w:p w14:paraId="7A884EEA" w14:textId="19C52A66" w:rsidR="00207F8D" w:rsidRPr="00F04331" w:rsidRDefault="7C6E7630" w:rsidP="42E71E1C">
      <w:pPr>
        <w:pStyle w:val="ListParagraph"/>
        <w:numPr>
          <w:ilvl w:val="0"/>
          <w:numId w:val="1"/>
        </w:numPr>
        <w:rPr>
          <w:szCs w:val="22"/>
        </w:rPr>
      </w:pPr>
      <w:r w:rsidRPr="7C6E7630">
        <w:rPr>
          <w:szCs w:val="22"/>
        </w:rPr>
        <w:t>The large number of Malaise traps, including the 6 m traps run by Keith Bayless, provided a diversity of material.</w:t>
      </w:r>
    </w:p>
    <w:p w14:paraId="4DFC7D24" w14:textId="3031C268" w:rsidR="00207F8D" w:rsidRPr="00F04331" w:rsidRDefault="78AC02EC" w:rsidP="42E71E1C">
      <w:pPr>
        <w:pStyle w:val="ListParagraph"/>
        <w:numPr>
          <w:ilvl w:val="0"/>
          <w:numId w:val="1"/>
        </w:numPr>
        <w:rPr>
          <w:szCs w:val="22"/>
        </w:rPr>
      </w:pPr>
      <w:r w:rsidRPr="78AC02EC">
        <w:rPr>
          <w:szCs w:val="22"/>
        </w:rPr>
        <w:t xml:space="preserve">The collaboration with other survey members, particularly Keith Bayless (Diptera), Nik Tatarnic (Hemiptera), Katja </w:t>
      </w:r>
      <w:proofErr w:type="spellStart"/>
      <w:r w:rsidRPr="78AC02EC">
        <w:rPr>
          <w:szCs w:val="22"/>
        </w:rPr>
        <w:t>Hogendoorn</w:t>
      </w:r>
      <w:proofErr w:type="spellEnd"/>
      <w:r w:rsidRPr="78AC02EC">
        <w:rPr>
          <w:szCs w:val="22"/>
        </w:rPr>
        <w:t xml:space="preserve"> and Remko Leijs (bees) allowed all entomology participants to collect specimens for other teams at different sites, expanding the diversity of material available to everyone.</w:t>
      </w:r>
    </w:p>
    <w:p w14:paraId="498C2934" w14:textId="09C3FE96" w:rsidR="00207F8D" w:rsidRPr="00F04331" w:rsidRDefault="53DC3CB5" w:rsidP="42E71E1C">
      <w:pPr>
        <w:rPr>
          <w:szCs w:val="22"/>
        </w:rPr>
      </w:pPr>
      <w:r w:rsidRPr="53DC3CB5">
        <w:rPr>
          <w:szCs w:val="22"/>
        </w:rPr>
        <w:t>The ideal weather (warm, not too windy, allowing high insect activity) and presence of many flowering plants from recent rain, also likely contributed to the high number of different species recorded during the survey.</w:t>
      </w:r>
    </w:p>
    <w:p w14:paraId="498C2935" w14:textId="7E8BD3AB" w:rsidR="00207F8D" w:rsidRPr="00207F8D" w:rsidRDefault="42E71E1C" w:rsidP="00207F8D">
      <w:pPr>
        <w:pStyle w:val="Heading1"/>
      </w:pPr>
      <w:bookmarkStart w:id="19" w:name="_Toc227323652"/>
      <w:r>
        <w:t>7.</w:t>
      </w:r>
      <w:r w:rsidR="00F04331">
        <w:tab/>
      </w:r>
      <w:r>
        <w:t>Conclusions</w:t>
      </w:r>
      <w:bookmarkEnd w:id="19"/>
    </w:p>
    <w:p w14:paraId="2C12356A" w14:textId="6DFA8E0A" w:rsidR="42E71E1C" w:rsidRDefault="4F2D1443" w:rsidP="42E71E1C">
      <w:r>
        <w:t xml:space="preserve">Kalbarri National Park, </w:t>
      </w:r>
      <w:r w:rsidR="00985D8D">
        <w:t>Eurardy</w:t>
      </w:r>
      <w:r>
        <w:t xml:space="preserve"> station and surrounding reserves contain a highly diverse hymenopteran fauna. This report touches on just a small subset of the species that are most likely present in the </w:t>
      </w:r>
      <w:proofErr w:type="gramStart"/>
      <w:r>
        <w:t>area, and</w:t>
      </w:r>
      <w:proofErr w:type="gramEnd"/>
      <w:r>
        <w:t xml:space="preserve"> has substantially increased the publicly available biodiversity data for the region. </w:t>
      </w:r>
    </w:p>
    <w:p w14:paraId="498C2939" w14:textId="77777777" w:rsidR="007232B1" w:rsidRPr="00B834AA" w:rsidRDefault="03C2190D">
      <w:pPr>
        <w:pStyle w:val="Heading1"/>
      </w:pPr>
      <w:bookmarkStart w:id="20" w:name="_Toc227323653"/>
      <w:r>
        <w:lastRenderedPageBreak/>
        <w:t>Acknowledgements</w:t>
      </w:r>
      <w:bookmarkEnd w:id="20"/>
    </w:p>
    <w:p w14:paraId="79CD70F9" w14:textId="138B8047" w:rsidR="62DBA9F5" w:rsidRDefault="231D490C" w:rsidP="231D490C">
      <w:pPr>
        <w:rPr>
          <w:rFonts w:cs="Arial"/>
          <w:i/>
          <w:iCs/>
          <w:color w:val="FF0000"/>
        </w:rPr>
      </w:pPr>
      <w:r w:rsidRPr="231D490C">
        <w:rPr>
          <w:rFonts w:eastAsia="Arial" w:cs="Arial"/>
          <w:szCs w:val="22"/>
        </w:rPr>
        <w:t xml:space="preserve">We would like to thank the Nanda Aboriginal Corporation, Nanda Traditional Owners, Nanda Rangers, Department of Biodiversity, Conservation and Attractions (DBCA) rangers, BHP staff, and the </w:t>
      </w:r>
      <w:r w:rsidR="00985D8D" w:rsidRPr="231D490C">
        <w:rPr>
          <w:rFonts w:eastAsia="Arial" w:cs="Arial"/>
          <w:szCs w:val="22"/>
        </w:rPr>
        <w:t>Eurardy</w:t>
      </w:r>
      <w:r w:rsidRPr="231D490C">
        <w:rPr>
          <w:rFonts w:eastAsia="Arial" w:cs="Arial"/>
          <w:szCs w:val="22"/>
        </w:rPr>
        <w:t xml:space="preserve"> Nature reserve (Bush Heritage) managers for facilitating access to sites and assisting with collections and knowledge on Country. We are grateful to the other Bush Blitz participants, Earthwatch staff, and the amazing Bush Blitz expedition leaders (Helen and Kate) who assisted with collections, morale, safety and logistics in the field.</w:t>
      </w:r>
    </w:p>
    <w:p w14:paraId="6A64BE3C" w14:textId="1F8D7073" w:rsidR="62DBA9F5" w:rsidRDefault="62DBA9F5" w:rsidP="62DBA9F5">
      <w:pPr>
        <w:rPr>
          <w:rFonts w:cs="Arial"/>
          <w:i/>
          <w:iCs/>
          <w:color w:val="FF0000"/>
        </w:rPr>
      </w:pPr>
    </w:p>
    <w:p w14:paraId="498C293B" w14:textId="77777777" w:rsidR="007232B1" w:rsidRPr="00B834AA" w:rsidRDefault="007232B1">
      <w:pPr>
        <w:rPr>
          <w:rFonts w:cs="Arial"/>
          <w:bCs/>
          <w:iCs/>
        </w:rPr>
      </w:pPr>
    </w:p>
    <w:p w14:paraId="498C293C" w14:textId="77777777" w:rsidR="007232B1" w:rsidRPr="00B834AA" w:rsidRDefault="00FA465F">
      <w:pPr>
        <w:pStyle w:val="Heading1"/>
      </w:pPr>
      <w:r>
        <w:br w:type="page"/>
      </w:r>
      <w:bookmarkStart w:id="21" w:name="_Toc227323654"/>
      <w:r w:rsidR="54088554">
        <w:lastRenderedPageBreak/>
        <w:t>References</w:t>
      </w:r>
      <w:bookmarkEnd w:id="21"/>
    </w:p>
    <w:p w14:paraId="643B2039" w14:textId="420997E3" w:rsidR="54088554" w:rsidRDefault="53853D4B" w:rsidP="53853D4B">
      <w:pPr>
        <w:rPr>
          <w:rFonts w:eastAsia="Arial" w:cs="Arial"/>
          <w:szCs w:val="22"/>
          <w:lang w:val="en-GB"/>
        </w:rPr>
      </w:pPr>
      <w:r w:rsidRPr="53853D4B">
        <w:rPr>
          <w:rFonts w:eastAsia="Arial" w:cs="Arial"/>
          <w:szCs w:val="22"/>
          <w:lang w:val="en-GB"/>
        </w:rPr>
        <w:t xml:space="preserve">Azevedo, C. O., Alencar, I. D., Ramos, M. S., Barbosa, D. N., Colombo, W. D., Vargas, J. M., &amp; Lim, J. (2018). Global guide of the flat wasps (Hymenoptera, </w:t>
      </w:r>
      <w:proofErr w:type="spellStart"/>
      <w:r w:rsidRPr="53853D4B">
        <w:rPr>
          <w:rFonts w:eastAsia="Arial" w:cs="Arial"/>
          <w:szCs w:val="22"/>
          <w:lang w:val="en-GB"/>
        </w:rPr>
        <w:t>Bethylidae</w:t>
      </w:r>
      <w:proofErr w:type="spellEnd"/>
      <w:r w:rsidRPr="53853D4B">
        <w:rPr>
          <w:rFonts w:eastAsia="Arial" w:cs="Arial"/>
          <w:szCs w:val="22"/>
          <w:lang w:val="en-GB"/>
        </w:rPr>
        <w:t xml:space="preserve">). </w:t>
      </w:r>
      <w:proofErr w:type="spellStart"/>
      <w:r w:rsidRPr="53853D4B">
        <w:rPr>
          <w:rFonts w:eastAsia="Arial" w:cs="Arial"/>
          <w:i/>
          <w:iCs/>
          <w:szCs w:val="22"/>
          <w:lang w:val="en-GB"/>
        </w:rPr>
        <w:t>Zootaxa</w:t>
      </w:r>
      <w:proofErr w:type="spellEnd"/>
      <w:r w:rsidRPr="53853D4B">
        <w:rPr>
          <w:rFonts w:eastAsia="Arial" w:cs="Arial"/>
          <w:szCs w:val="22"/>
          <w:lang w:val="en-GB"/>
        </w:rPr>
        <w:t xml:space="preserve">, </w:t>
      </w:r>
      <w:r w:rsidRPr="53853D4B">
        <w:rPr>
          <w:rFonts w:eastAsia="Arial" w:cs="Arial"/>
          <w:i/>
          <w:iCs/>
          <w:szCs w:val="22"/>
          <w:lang w:val="en-GB"/>
        </w:rPr>
        <w:t>4489</w:t>
      </w:r>
      <w:r w:rsidRPr="53853D4B">
        <w:rPr>
          <w:rFonts w:eastAsia="Arial" w:cs="Arial"/>
          <w:szCs w:val="22"/>
          <w:lang w:val="en-GB"/>
        </w:rPr>
        <w:t>(1), 1-294.</w:t>
      </w:r>
    </w:p>
    <w:p w14:paraId="2ADB37BF" w14:textId="410FF1E4" w:rsidR="3C7D7124" w:rsidRDefault="53853D4B" w:rsidP="53853D4B">
      <w:pPr>
        <w:rPr>
          <w:rFonts w:eastAsia="Arial" w:cs="Arial"/>
          <w:szCs w:val="22"/>
          <w:lang w:val="en-GB"/>
        </w:rPr>
      </w:pPr>
      <w:r w:rsidRPr="53853D4B">
        <w:rPr>
          <w:rFonts w:eastAsia="Arial" w:cs="Arial"/>
          <w:szCs w:val="22"/>
          <w:lang w:val="en-GB"/>
        </w:rPr>
        <w:t xml:space="preserve">Bohart, R. M. (1985). A key to the </w:t>
      </w:r>
      <w:r w:rsidR="00985D8D" w:rsidRPr="53853D4B">
        <w:rPr>
          <w:rFonts w:eastAsia="Arial" w:cs="Arial"/>
          <w:szCs w:val="22"/>
          <w:lang w:val="en-GB"/>
        </w:rPr>
        <w:t>Australian</w:t>
      </w:r>
      <w:r w:rsidRPr="53853D4B">
        <w:rPr>
          <w:rFonts w:eastAsia="Arial" w:cs="Arial"/>
          <w:szCs w:val="22"/>
          <w:lang w:val="en-GB"/>
        </w:rPr>
        <w:t xml:space="preserve"> Chrysis with description of new species (Hymenoptera: </w:t>
      </w:r>
      <w:proofErr w:type="spellStart"/>
      <w:r w:rsidRPr="53853D4B">
        <w:rPr>
          <w:rFonts w:eastAsia="Arial" w:cs="Arial"/>
          <w:szCs w:val="22"/>
          <w:lang w:val="en-GB"/>
        </w:rPr>
        <w:t>Chrysididae</w:t>
      </w:r>
      <w:proofErr w:type="spellEnd"/>
      <w:r w:rsidRPr="53853D4B">
        <w:rPr>
          <w:rFonts w:eastAsia="Arial" w:cs="Arial"/>
          <w:szCs w:val="22"/>
          <w:lang w:val="en-GB"/>
        </w:rPr>
        <w:t xml:space="preserve">). </w:t>
      </w:r>
      <w:proofErr w:type="spellStart"/>
      <w:r w:rsidRPr="53853D4B">
        <w:rPr>
          <w:rFonts w:eastAsia="Arial" w:cs="Arial"/>
          <w:i/>
          <w:iCs/>
          <w:szCs w:val="22"/>
          <w:lang w:val="en-GB"/>
        </w:rPr>
        <w:t>Insecta</w:t>
      </w:r>
      <w:proofErr w:type="spellEnd"/>
      <w:r w:rsidRPr="53853D4B">
        <w:rPr>
          <w:rFonts w:eastAsia="Arial" w:cs="Arial"/>
          <w:i/>
          <w:iCs/>
          <w:szCs w:val="22"/>
          <w:lang w:val="en-GB"/>
        </w:rPr>
        <w:t xml:space="preserve"> Mundi</w:t>
      </w:r>
      <w:r w:rsidRPr="53853D4B">
        <w:rPr>
          <w:rFonts w:eastAsia="Arial" w:cs="Arial"/>
          <w:szCs w:val="22"/>
          <w:lang w:val="en-GB"/>
        </w:rPr>
        <w:t>, 47-52.</w:t>
      </w:r>
    </w:p>
    <w:p w14:paraId="5BABFEFB" w14:textId="7F086B19" w:rsidR="62DBA9F5" w:rsidRDefault="1F6E098F" w:rsidP="1F6E098F">
      <w:pPr>
        <w:rPr>
          <w:rFonts w:eastAsia="Arial" w:cs="Arial"/>
          <w:szCs w:val="22"/>
          <w:lang w:val="en-GB"/>
        </w:rPr>
      </w:pPr>
      <w:r w:rsidRPr="1F6E098F">
        <w:rPr>
          <w:rFonts w:eastAsia="Arial" w:cs="Arial"/>
          <w:szCs w:val="22"/>
          <w:lang w:val="en-GB"/>
        </w:rPr>
        <w:t xml:space="preserve">Bohart, R. M. &amp; Menke, A. S. (1976). </w:t>
      </w:r>
      <w:proofErr w:type="spellStart"/>
      <w:r w:rsidRPr="1F6E098F">
        <w:rPr>
          <w:rFonts w:eastAsia="Arial" w:cs="Arial"/>
          <w:i/>
          <w:iCs/>
          <w:szCs w:val="22"/>
          <w:lang w:val="en-GB"/>
        </w:rPr>
        <w:t>Sphecid</w:t>
      </w:r>
      <w:proofErr w:type="spellEnd"/>
      <w:r w:rsidRPr="1F6E098F">
        <w:rPr>
          <w:rFonts w:eastAsia="Arial" w:cs="Arial"/>
          <w:i/>
          <w:iCs/>
          <w:szCs w:val="22"/>
          <w:lang w:val="en-GB"/>
        </w:rPr>
        <w:t xml:space="preserve"> wasps of the world: A generic revision</w:t>
      </w:r>
      <w:r w:rsidRPr="1F6E098F">
        <w:rPr>
          <w:rFonts w:eastAsia="Arial" w:cs="Arial"/>
          <w:szCs w:val="22"/>
          <w:lang w:val="en-GB"/>
        </w:rPr>
        <w:t>. University of California Press, London</w:t>
      </w:r>
    </w:p>
    <w:p w14:paraId="0299F71B" w14:textId="596E169E" w:rsidR="3B606CB9" w:rsidRDefault="53853D4B" w:rsidP="53853D4B">
      <w:pPr>
        <w:rPr>
          <w:rFonts w:eastAsia="Arial" w:cs="Arial"/>
          <w:szCs w:val="22"/>
          <w:lang w:val="en-GB"/>
        </w:rPr>
      </w:pPr>
      <w:r w:rsidRPr="53853D4B">
        <w:rPr>
          <w:rFonts w:eastAsia="Arial" w:cs="Arial"/>
          <w:szCs w:val="22"/>
          <w:lang w:val="en-GB"/>
        </w:rPr>
        <w:t xml:space="preserve">Burks R, </w:t>
      </w:r>
      <w:proofErr w:type="spellStart"/>
      <w:r w:rsidRPr="53853D4B">
        <w:rPr>
          <w:rFonts w:eastAsia="Arial" w:cs="Arial"/>
          <w:szCs w:val="22"/>
          <w:lang w:val="en-GB"/>
        </w:rPr>
        <w:t>Mitroiu</w:t>
      </w:r>
      <w:proofErr w:type="spellEnd"/>
      <w:r w:rsidRPr="53853D4B">
        <w:rPr>
          <w:rFonts w:eastAsia="Arial" w:cs="Arial"/>
          <w:szCs w:val="22"/>
          <w:lang w:val="en-GB"/>
        </w:rPr>
        <w:t xml:space="preserve"> M-D, </w:t>
      </w:r>
      <w:proofErr w:type="spellStart"/>
      <w:r w:rsidRPr="53853D4B">
        <w:rPr>
          <w:rFonts w:eastAsia="Arial" w:cs="Arial"/>
          <w:szCs w:val="22"/>
          <w:lang w:val="en-GB"/>
        </w:rPr>
        <w:t>Fusu</w:t>
      </w:r>
      <w:proofErr w:type="spellEnd"/>
      <w:r w:rsidRPr="53853D4B">
        <w:rPr>
          <w:rFonts w:eastAsia="Arial" w:cs="Arial"/>
          <w:szCs w:val="22"/>
          <w:lang w:val="en-GB"/>
        </w:rPr>
        <w:t xml:space="preserve"> L, Heraty JM, Janšta P, Heydon S, </w:t>
      </w:r>
      <w:proofErr w:type="spellStart"/>
      <w:r w:rsidRPr="53853D4B">
        <w:rPr>
          <w:rFonts w:eastAsia="Arial" w:cs="Arial"/>
          <w:szCs w:val="22"/>
          <w:lang w:val="en-GB"/>
        </w:rPr>
        <w:t>Papilloud</w:t>
      </w:r>
      <w:proofErr w:type="spellEnd"/>
      <w:r w:rsidRPr="53853D4B">
        <w:rPr>
          <w:rFonts w:eastAsia="Arial" w:cs="Arial"/>
          <w:szCs w:val="22"/>
          <w:lang w:val="en-GB"/>
        </w:rPr>
        <w:t xml:space="preserve"> ND-S, Peters RS, </w:t>
      </w:r>
      <w:proofErr w:type="spellStart"/>
      <w:r w:rsidRPr="53853D4B">
        <w:rPr>
          <w:rFonts w:eastAsia="Arial" w:cs="Arial"/>
          <w:szCs w:val="22"/>
          <w:lang w:val="en-GB"/>
        </w:rPr>
        <w:t>Tselikh</w:t>
      </w:r>
      <w:proofErr w:type="spellEnd"/>
      <w:r w:rsidRPr="53853D4B">
        <w:rPr>
          <w:rFonts w:eastAsia="Arial" w:cs="Arial"/>
          <w:szCs w:val="22"/>
          <w:lang w:val="en-GB"/>
        </w:rPr>
        <w:t xml:space="preserve"> EV, Woolley JB, van Noort S, Baur H, </w:t>
      </w:r>
      <w:proofErr w:type="spellStart"/>
      <w:r w:rsidRPr="53853D4B">
        <w:rPr>
          <w:rFonts w:eastAsia="Arial" w:cs="Arial"/>
          <w:szCs w:val="22"/>
          <w:lang w:val="en-GB"/>
        </w:rPr>
        <w:t>Cruaud</w:t>
      </w:r>
      <w:proofErr w:type="spellEnd"/>
      <w:r w:rsidRPr="53853D4B">
        <w:rPr>
          <w:rFonts w:eastAsia="Arial" w:cs="Arial"/>
          <w:szCs w:val="22"/>
          <w:lang w:val="en-GB"/>
        </w:rPr>
        <w:t xml:space="preserve"> A, Darling C, Haas M, Hanson P, Krogmann L, </w:t>
      </w:r>
      <w:proofErr w:type="spellStart"/>
      <w:r w:rsidRPr="53853D4B">
        <w:rPr>
          <w:rFonts w:eastAsia="Arial" w:cs="Arial"/>
          <w:szCs w:val="22"/>
          <w:lang w:val="en-GB"/>
        </w:rPr>
        <w:t>Rasplus</w:t>
      </w:r>
      <w:proofErr w:type="spellEnd"/>
      <w:r w:rsidRPr="53853D4B">
        <w:rPr>
          <w:rFonts w:eastAsia="Arial" w:cs="Arial"/>
          <w:szCs w:val="22"/>
          <w:lang w:val="en-GB"/>
        </w:rPr>
        <w:t xml:space="preserve"> J-Y (2022) From hell’s heart I stab at thee! A determined approach towards a monophyletic </w:t>
      </w:r>
      <w:proofErr w:type="spellStart"/>
      <w:r w:rsidRPr="53853D4B">
        <w:rPr>
          <w:rFonts w:eastAsia="Arial" w:cs="Arial"/>
          <w:szCs w:val="22"/>
          <w:lang w:val="en-GB"/>
        </w:rPr>
        <w:t>Pteromalidae</w:t>
      </w:r>
      <w:proofErr w:type="spellEnd"/>
      <w:r w:rsidRPr="53853D4B">
        <w:rPr>
          <w:rFonts w:eastAsia="Arial" w:cs="Arial"/>
          <w:szCs w:val="22"/>
          <w:lang w:val="en-GB"/>
        </w:rPr>
        <w:t xml:space="preserve"> and reclassification of Chalcidoidea (Hymenoptera). Journal of Hymenoptera Research 94: 13-88. </w:t>
      </w:r>
      <w:hyperlink r:id="rId22">
        <w:r w:rsidRPr="53853D4B">
          <w:rPr>
            <w:rStyle w:val="Hyperlink"/>
            <w:rFonts w:eastAsia="Arial" w:cs="Arial"/>
            <w:color w:val="auto"/>
            <w:szCs w:val="22"/>
            <w:lang w:val="en-GB"/>
          </w:rPr>
          <w:t>https://doi.org/10.3897/jhr.94.94263</w:t>
        </w:r>
      </w:hyperlink>
      <w:r w:rsidRPr="53853D4B">
        <w:rPr>
          <w:rFonts w:eastAsia="Arial" w:cs="Arial"/>
          <w:szCs w:val="22"/>
          <w:lang w:val="en-GB"/>
        </w:rPr>
        <w:t xml:space="preserve"> </w:t>
      </w:r>
    </w:p>
    <w:p w14:paraId="387FB8FE" w14:textId="02CA5A65" w:rsidR="5B07EA0C" w:rsidRDefault="53853D4B" w:rsidP="53853D4B">
      <w:pPr>
        <w:rPr>
          <w:rFonts w:eastAsia="Arial" w:cs="Arial"/>
          <w:szCs w:val="22"/>
          <w:lang w:val="en-GB"/>
        </w:rPr>
      </w:pPr>
      <w:r w:rsidRPr="53853D4B">
        <w:rPr>
          <w:rFonts w:eastAsia="Arial" w:cs="Arial"/>
          <w:szCs w:val="22"/>
          <w:lang w:val="en-GB"/>
        </w:rPr>
        <w:t xml:space="preserve">Carpenter, J. M., &amp; Brown, G. R. (2021). A key to the Australian genera of </w:t>
      </w:r>
      <w:proofErr w:type="spellStart"/>
      <w:r w:rsidRPr="53853D4B">
        <w:rPr>
          <w:rFonts w:eastAsia="Arial" w:cs="Arial"/>
          <w:szCs w:val="22"/>
          <w:lang w:val="en-GB"/>
        </w:rPr>
        <w:t>Eumeninae</w:t>
      </w:r>
      <w:proofErr w:type="spellEnd"/>
      <w:r w:rsidRPr="53853D4B">
        <w:rPr>
          <w:rFonts w:eastAsia="Arial" w:cs="Arial"/>
          <w:szCs w:val="22"/>
          <w:lang w:val="en-GB"/>
        </w:rPr>
        <w:t xml:space="preserve"> (Hymenoptera: Vespidae). </w:t>
      </w:r>
      <w:r w:rsidRPr="53853D4B">
        <w:rPr>
          <w:rFonts w:eastAsia="Arial" w:cs="Arial"/>
          <w:i/>
          <w:iCs/>
          <w:szCs w:val="22"/>
          <w:lang w:val="en-GB"/>
        </w:rPr>
        <w:t>Records of the Australian Museum</w:t>
      </w:r>
      <w:r w:rsidRPr="53853D4B">
        <w:rPr>
          <w:rFonts w:eastAsia="Arial" w:cs="Arial"/>
          <w:szCs w:val="22"/>
          <w:lang w:val="en-GB"/>
        </w:rPr>
        <w:t xml:space="preserve">, </w:t>
      </w:r>
      <w:r w:rsidRPr="53853D4B">
        <w:rPr>
          <w:rFonts w:eastAsia="Arial" w:cs="Arial"/>
          <w:i/>
          <w:iCs/>
          <w:szCs w:val="22"/>
          <w:lang w:val="en-GB"/>
        </w:rPr>
        <w:t>73</w:t>
      </w:r>
      <w:r w:rsidRPr="53853D4B">
        <w:rPr>
          <w:rFonts w:eastAsia="Arial" w:cs="Arial"/>
          <w:szCs w:val="22"/>
          <w:lang w:val="en-GB"/>
        </w:rPr>
        <w:t>(3), 87-101.</w:t>
      </w:r>
    </w:p>
    <w:p w14:paraId="3DBC1254" w14:textId="0D721768" w:rsidR="62DBA9F5" w:rsidRDefault="53853D4B" w:rsidP="53853D4B">
      <w:pPr>
        <w:rPr>
          <w:szCs w:val="22"/>
        </w:rPr>
      </w:pPr>
      <w:r w:rsidRPr="53853D4B">
        <w:rPr>
          <w:rFonts w:eastAsia="Arial" w:cs="Arial"/>
          <w:szCs w:val="22"/>
          <w:lang w:val="en-GB"/>
        </w:rPr>
        <w:t xml:space="preserve">Evans, H. E., &amp; Matthews, R. W. (1973). </w:t>
      </w:r>
      <w:r w:rsidRPr="53853D4B">
        <w:rPr>
          <w:rFonts w:eastAsia="Arial" w:cs="Arial"/>
          <w:i/>
          <w:iCs/>
          <w:szCs w:val="22"/>
          <w:lang w:val="en-GB"/>
        </w:rPr>
        <w:t xml:space="preserve">Systematics and nesting </w:t>
      </w:r>
      <w:proofErr w:type="spellStart"/>
      <w:r w:rsidRPr="53853D4B">
        <w:rPr>
          <w:rFonts w:eastAsia="Arial" w:cs="Arial"/>
          <w:i/>
          <w:iCs/>
          <w:szCs w:val="22"/>
          <w:lang w:val="en-GB"/>
        </w:rPr>
        <w:t>behavior</w:t>
      </w:r>
      <w:proofErr w:type="spellEnd"/>
      <w:r w:rsidRPr="53853D4B">
        <w:rPr>
          <w:rFonts w:eastAsia="Arial" w:cs="Arial"/>
          <w:i/>
          <w:iCs/>
          <w:szCs w:val="22"/>
          <w:lang w:val="en-GB"/>
        </w:rPr>
        <w:t xml:space="preserve"> of Australian </w:t>
      </w:r>
      <w:proofErr w:type="spellStart"/>
      <w:r w:rsidRPr="53853D4B">
        <w:rPr>
          <w:rFonts w:eastAsia="Arial" w:cs="Arial"/>
          <w:i/>
          <w:iCs/>
          <w:szCs w:val="22"/>
          <w:lang w:val="en-GB"/>
        </w:rPr>
        <w:t>Bembix</w:t>
      </w:r>
      <w:proofErr w:type="spellEnd"/>
      <w:r w:rsidRPr="53853D4B">
        <w:rPr>
          <w:rFonts w:eastAsia="Arial" w:cs="Arial"/>
          <w:i/>
          <w:iCs/>
          <w:szCs w:val="22"/>
          <w:lang w:val="en-GB"/>
        </w:rPr>
        <w:t xml:space="preserve"> Sand Wasps (Hymenoptera, Sphecidae)</w:t>
      </w:r>
      <w:r w:rsidRPr="53853D4B">
        <w:rPr>
          <w:rFonts w:eastAsia="Arial" w:cs="Arial"/>
          <w:szCs w:val="22"/>
          <w:lang w:val="en-GB"/>
        </w:rPr>
        <w:t xml:space="preserve">. American Entomological Institute. </w:t>
      </w:r>
      <w:hyperlink r:id="rId23">
        <w:r w:rsidRPr="53853D4B">
          <w:rPr>
            <w:rStyle w:val="Hyperlink"/>
            <w:rFonts w:eastAsia="Arial" w:cs="Arial"/>
            <w:color w:val="auto"/>
            <w:szCs w:val="22"/>
            <w:lang w:val="en-GB"/>
          </w:rPr>
          <w:t>https://cir.nii.ac.jp/crid/1130282269543656448</w:t>
        </w:r>
      </w:hyperlink>
    </w:p>
    <w:p w14:paraId="034C1435" w14:textId="31AD1135" w:rsidR="623CA170" w:rsidRDefault="53853D4B" w:rsidP="53853D4B">
      <w:pPr>
        <w:rPr>
          <w:rFonts w:eastAsia="Arial" w:cs="Arial"/>
          <w:szCs w:val="22"/>
          <w:lang w:val="en-GB"/>
        </w:rPr>
      </w:pPr>
      <w:r w:rsidRPr="53853D4B">
        <w:rPr>
          <w:rFonts w:eastAsia="Arial" w:cs="Arial"/>
          <w:szCs w:val="22"/>
          <w:lang w:val="en-GB"/>
        </w:rPr>
        <w:t xml:space="preserve">Fagan-Jeffries, E. P., McClelland, A. R., Bird, A. J., Giannotta, M. M., Bradford, T. M., &amp; Austin, A. D. (2022). Systematic revision of the </w:t>
      </w:r>
      <w:proofErr w:type="spellStart"/>
      <w:r w:rsidRPr="53853D4B">
        <w:rPr>
          <w:rFonts w:eastAsia="Arial" w:cs="Arial"/>
          <w:szCs w:val="22"/>
          <w:lang w:val="en-GB"/>
        </w:rPr>
        <w:t>parasitoid</w:t>
      </w:r>
      <w:proofErr w:type="spellEnd"/>
      <w:r w:rsidRPr="53853D4B">
        <w:rPr>
          <w:rFonts w:eastAsia="Arial" w:cs="Arial"/>
          <w:szCs w:val="22"/>
          <w:lang w:val="en-GB"/>
        </w:rPr>
        <w:t xml:space="preserve"> wasp genus </w:t>
      </w:r>
      <w:proofErr w:type="spellStart"/>
      <w:r w:rsidRPr="53853D4B">
        <w:rPr>
          <w:rFonts w:eastAsia="Arial" w:cs="Arial"/>
          <w:szCs w:val="22"/>
          <w:lang w:val="en-GB"/>
        </w:rPr>
        <w:t>Glyptapanteles</w:t>
      </w:r>
      <w:proofErr w:type="spellEnd"/>
      <w:r w:rsidRPr="53853D4B">
        <w:rPr>
          <w:rFonts w:eastAsia="Arial" w:cs="Arial"/>
          <w:szCs w:val="22"/>
          <w:lang w:val="en-GB"/>
        </w:rPr>
        <w:t xml:space="preserve"> Ashmead (Hymenoptera: Braconidae: Microgastrinae) for Australia results in a ten-fold increase in species. European Journal of Taxonomy, 792(1), 1–116. </w:t>
      </w:r>
      <w:hyperlink r:id="rId24">
        <w:r w:rsidRPr="53853D4B">
          <w:rPr>
            <w:rStyle w:val="Hyperlink"/>
            <w:rFonts w:eastAsia="Arial" w:cs="Arial"/>
            <w:color w:val="auto"/>
            <w:szCs w:val="22"/>
            <w:lang w:val="en-GB"/>
          </w:rPr>
          <w:t>https://doi.org/10.5852/ejt.2022.792.1647</w:t>
        </w:r>
      </w:hyperlink>
    </w:p>
    <w:p w14:paraId="22C89F41" w14:textId="52DF359C" w:rsidR="548ED090" w:rsidRDefault="53853D4B" w:rsidP="53853D4B">
      <w:pPr>
        <w:rPr>
          <w:rFonts w:eastAsia="Arial" w:cs="Arial"/>
          <w:szCs w:val="22"/>
          <w:lang w:val="en-GB"/>
        </w:rPr>
      </w:pPr>
      <w:r w:rsidRPr="53853D4B">
        <w:rPr>
          <w:rFonts w:eastAsia="Arial" w:cs="Arial"/>
          <w:szCs w:val="22"/>
          <w:lang w:val="en-GB"/>
        </w:rPr>
        <w:t xml:space="preserve">Fagan-Jeffries, Erinn P., Cooper, Steven J. B. &amp; Austin, Andrew D., 2019, New species of Australian </w:t>
      </w:r>
      <w:proofErr w:type="spellStart"/>
      <w:r w:rsidRPr="53853D4B">
        <w:rPr>
          <w:rFonts w:eastAsia="Arial" w:cs="Arial"/>
          <w:szCs w:val="22"/>
          <w:lang w:val="en-GB"/>
        </w:rPr>
        <w:t>microgastrine</w:t>
      </w:r>
      <w:proofErr w:type="spellEnd"/>
      <w:r w:rsidRPr="53853D4B">
        <w:rPr>
          <w:rFonts w:eastAsia="Arial" w:cs="Arial"/>
          <w:szCs w:val="22"/>
          <w:lang w:val="en-GB"/>
        </w:rPr>
        <w:t xml:space="preserve"> </w:t>
      </w:r>
      <w:proofErr w:type="spellStart"/>
      <w:r w:rsidRPr="53853D4B">
        <w:rPr>
          <w:rFonts w:eastAsia="Arial" w:cs="Arial"/>
          <w:szCs w:val="22"/>
          <w:lang w:val="en-GB"/>
        </w:rPr>
        <w:t>parasitoid</w:t>
      </w:r>
      <w:proofErr w:type="spellEnd"/>
      <w:r w:rsidRPr="53853D4B">
        <w:rPr>
          <w:rFonts w:eastAsia="Arial" w:cs="Arial"/>
          <w:szCs w:val="22"/>
          <w:lang w:val="en-GB"/>
        </w:rPr>
        <w:t xml:space="preserve"> wasps (Hymenoptera: Braconidae: Microgastrinae) documented through the </w:t>
      </w:r>
      <w:proofErr w:type="gramStart"/>
      <w:r w:rsidRPr="53853D4B">
        <w:rPr>
          <w:rFonts w:eastAsia="Arial" w:cs="Arial"/>
          <w:szCs w:val="22"/>
          <w:lang w:val="en-GB"/>
        </w:rPr>
        <w:t>‘ Bush</w:t>
      </w:r>
      <w:proofErr w:type="gramEnd"/>
      <w:r w:rsidRPr="53853D4B">
        <w:rPr>
          <w:rFonts w:eastAsia="Arial" w:cs="Arial"/>
          <w:szCs w:val="22"/>
          <w:lang w:val="en-GB"/>
        </w:rPr>
        <w:t xml:space="preserve"> Blitz’ surveys of national reserves, </w:t>
      </w:r>
      <w:proofErr w:type="spellStart"/>
      <w:r w:rsidRPr="53853D4B">
        <w:rPr>
          <w:rFonts w:eastAsia="Arial" w:cs="Arial"/>
          <w:szCs w:val="22"/>
          <w:lang w:val="en-GB"/>
        </w:rPr>
        <w:t>Zootaxa</w:t>
      </w:r>
      <w:proofErr w:type="spellEnd"/>
      <w:r w:rsidRPr="53853D4B">
        <w:rPr>
          <w:rFonts w:eastAsia="Arial" w:cs="Arial"/>
          <w:szCs w:val="22"/>
          <w:lang w:val="en-GB"/>
        </w:rPr>
        <w:t xml:space="preserve"> 4560 (3), pp. 401-440 </w:t>
      </w:r>
    </w:p>
    <w:p w14:paraId="61860A29" w14:textId="2C7FF953" w:rsidR="62DBA9F5" w:rsidRDefault="53853D4B" w:rsidP="53853D4B">
      <w:pPr>
        <w:rPr>
          <w:rFonts w:eastAsia="Arial" w:cs="Arial"/>
          <w:szCs w:val="22"/>
          <w:lang w:val="en-GB"/>
        </w:rPr>
      </w:pPr>
      <w:r w:rsidRPr="53853D4B">
        <w:rPr>
          <w:rFonts w:eastAsia="Arial" w:cs="Arial"/>
          <w:szCs w:val="22"/>
          <w:lang w:val="en-GB"/>
        </w:rPr>
        <w:t xml:space="preserve">Gauld, I. D. (1984). </w:t>
      </w:r>
      <w:r w:rsidRPr="53853D4B">
        <w:rPr>
          <w:rFonts w:eastAsia="Arial" w:cs="Arial"/>
          <w:i/>
          <w:iCs/>
          <w:szCs w:val="22"/>
          <w:lang w:val="en-GB"/>
        </w:rPr>
        <w:t>An introduction to the Ichneumonidae of Australia.</w:t>
      </w:r>
      <w:r w:rsidRPr="53853D4B">
        <w:rPr>
          <w:rFonts w:eastAsia="Arial" w:cs="Arial"/>
          <w:szCs w:val="22"/>
          <w:lang w:val="en-GB"/>
        </w:rPr>
        <w:t xml:space="preserve"> British Museum (Natural History).</w:t>
      </w:r>
    </w:p>
    <w:p w14:paraId="002A1EB6" w14:textId="1D49435D" w:rsidR="62DBA9F5" w:rsidRDefault="53853D4B" w:rsidP="53853D4B">
      <w:pPr>
        <w:rPr>
          <w:rFonts w:eastAsia="Arial" w:cs="Arial"/>
          <w:szCs w:val="22"/>
          <w:lang w:val="en-GB"/>
        </w:rPr>
      </w:pPr>
      <w:r w:rsidRPr="53853D4B">
        <w:rPr>
          <w:rFonts w:eastAsia="Arial" w:cs="Arial"/>
          <w:szCs w:val="22"/>
          <w:lang w:val="en-GB"/>
        </w:rPr>
        <w:t xml:space="preserve">Naumann, I. D., (1991). Hymenoptera (Wasps, bees, ants, sawflies). In </w:t>
      </w:r>
      <w:r w:rsidRPr="53853D4B">
        <w:rPr>
          <w:rFonts w:eastAsia="Arial" w:cs="Arial"/>
          <w:i/>
          <w:iCs/>
          <w:szCs w:val="22"/>
          <w:lang w:val="en-GB"/>
        </w:rPr>
        <w:t>The insects of Australia: A textbook for students and research workers</w:t>
      </w:r>
      <w:r w:rsidRPr="53853D4B">
        <w:rPr>
          <w:rFonts w:eastAsia="Arial" w:cs="Arial"/>
          <w:szCs w:val="22"/>
          <w:lang w:val="en-GB"/>
        </w:rPr>
        <w:t xml:space="preserve"> (Vol. 2). Cornell University Press.</w:t>
      </w:r>
    </w:p>
    <w:p w14:paraId="7AD804ED" w14:textId="2B53B489" w:rsidR="62DBA9F5" w:rsidRDefault="53853D4B" w:rsidP="53853D4B">
      <w:pPr>
        <w:rPr>
          <w:szCs w:val="22"/>
        </w:rPr>
      </w:pPr>
      <w:r w:rsidRPr="53853D4B">
        <w:rPr>
          <w:rFonts w:eastAsia="Arial" w:cs="Arial"/>
          <w:szCs w:val="22"/>
          <w:lang w:val="en-GB"/>
        </w:rPr>
        <w:t xml:space="preserve">Jennings, J. T., &amp; Austin, A. D. (2002). Systematics and distribution of world </w:t>
      </w:r>
      <w:proofErr w:type="spellStart"/>
      <w:r w:rsidRPr="53853D4B">
        <w:rPr>
          <w:rFonts w:eastAsia="Arial" w:cs="Arial"/>
          <w:szCs w:val="22"/>
          <w:lang w:val="en-GB"/>
        </w:rPr>
        <w:t>hyptiogastrine</w:t>
      </w:r>
      <w:proofErr w:type="spellEnd"/>
      <w:r w:rsidRPr="53853D4B">
        <w:rPr>
          <w:rFonts w:eastAsia="Arial" w:cs="Arial"/>
          <w:szCs w:val="22"/>
          <w:lang w:val="en-GB"/>
        </w:rPr>
        <w:t xml:space="preserve"> wasps (Hymenoptera: </w:t>
      </w:r>
      <w:proofErr w:type="spellStart"/>
      <w:r w:rsidRPr="53853D4B">
        <w:rPr>
          <w:rFonts w:eastAsia="Arial" w:cs="Arial"/>
          <w:szCs w:val="22"/>
          <w:lang w:val="en-GB"/>
        </w:rPr>
        <w:t>Gasteruptiidae</w:t>
      </w:r>
      <w:proofErr w:type="spellEnd"/>
      <w:r w:rsidRPr="53853D4B">
        <w:rPr>
          <w:rFonts w:eastAsia="Arial" w:cs="Arial"/>
          <w:szCs w:val="22"/>
          <w:lang w:val="en-GB"/>
        </w:rPr>
        <w:t xml:space="preserve">). </w:t>
      </w:r>
      <w:r w:rsidRPr="53853D4B">
        <w:rPr>
          <w:rFonts w:eastAsia="Arial" w:cs="Arial"/>
          <w:i/>
          <w:iCs/>
          <w:szCs w:val="22"/>
          <w:lang w:val="en-GB"/>
        </w:rPr>
        <w:t>Invertebrate Systematics</w:t>
      </w:r>
      <w:r w:rsidRPr="53853D4B">
        <w:rPr>
          <w:rFonts w:eastAsia="Arial" w:cs="Arial"/>
          <w:szCs w:val="22"/>
          <w:lang w:val="en-GB"/>
        </w:rPr>
        <w:t xml:space="preserve">, </w:t>
      </w:r>
      <w:r w:rsidRPr="53853D4B">
        <w:rPr>
          <w:rFonts w:eastAsia="Arial" w:cs="Arial"/>
          <w:i/>
          <w:iCs/>
          <w:szCs w:val="22"/>
          <w:lang w:val="en-GB"/>
        </w:rPr>
        <w:t>16</w:t>
      </w:r>
      <w:r w:rsidRPr="53853D4B">
        <w:rPr>
          <w:rFonts w:eastAsia="Arial" w:cs="Arial"/>
          <w:szCs w:val="22"/>
          <w:lang w:val="en-GB"/>
        </w:rPr>
        <w:t xml:space="preserve">(5), 735. </w:t>
      </w:r>
      <w:hyperlink r:id="rId25">
        <w:r w:rsidRPr="53853D4B">
          <w:rPr>
            <w:rStyle w:val="Hyperlink"/>
            <w:rFonts w:eastAsia="Arial" w:cs="Arial"/>
            <w:color w:val="auto"/>
            <w:szCs w:val="22"/>
            <w:lang w:val="en-GB"/>
          </w:rPr>
          <w:t>https://doi.org/10.1071/IT01048</w:t>
        </w:r>
      </w:hyperlink>
    </w:p>
    <w:p w14:paraId="5B0783E1" w14:textId="582C8CDA" w:rsidR="53853D4B" w:rsidRDefault="53853D4B" w:rsidP="53853D4B">
      <w:pPr>
        <w:rPr>
          <w:rFonts w:eastAsia="Arial" w:cs="Arial"/>
          <w:szCs w:val="22"/>
          <w:lang w:val="en-GB"/>
        </w:rPr>
      </w:pPr>
      <w:r w:rsidRPr="53853D4B">
        <w:rPr>
          <w:rFonts w:eastAsia="Arial" w:cs="Arial"/>
          <w:szCs w:val="22"/>
          <w:lang w:val="en-GB"/>
        </w:rPr>
        <w:t xml:space="preserve">Parslow, B. (2020). </w:t>
      </w:r>
      <w:r w:rsidRPr="53853D4B">
        <w:rPr>
          <w:rFonts w:eastAsia="Arial" w:cs="Arial"/>
          <w:i/>
          <w:iCs/>
          <w:szCs w:val="22"/>
          <w:lang w:val="en-GB"/>
        </w:rPr>
        <w:t xml:space="preserve">Systematics and Host Associations of the Australian </w:t>
      </w:r>
      <w:proofErr w:type="spellStart"/>
      <w:r w:rsidRPr="53853D4B">
        <w:rPr>
          <w:rFonts w:eastAsia="Arial" w:cs="Arial"/>
          <w:i/>
          <w:iCs/>
          <w:szCs w:val="22"/>
          <w:lang w:val="en-GB"/>
        </w:rPr>
        <w:t>Gasteruption</w:t>
      </w:r>
      <w:proofErr w:type="spellEnd"/>
      <w:r w:rsidRPr="53853D4B">
        <w:rPr>
          <w:rFonts w:eastAsia="Arial" w:cs="Arial"/>
          <w:i/>
          <w:iCs/>
          <w:szCs w:val="22"/>
          <w:lang w:val="en-GB"/>
        </w:rPr>
        <w:t xml:space="preserve"> (</w:t>
      </w:r>
      <w:proofErr w:type="spellStart"/>
      <w:r w:rsidRPr="53853D4B">
        <w:rPr>
          <w:rFonts w:eastAsia="Arial" w:cs="Arial"/>
          <w:i/>
          <w:iCs/>
          <w:szCs w:val="22"/>
          <w:lang w:val="en-GB"/>
        </w:rPr>
        <w:t>Gasteruptiidae</w:t>
      </w:r>
      <w:proofErr w:type="spellEnd"/>
      <w:r w:rsidRPr="53853D4B">
        <w:rPr>
          <w:rFonts w:eastAsia="Arial" w:cs="Arial"/>
          <w:i/>
          <w:iCs/>
          <w:szCs w:val="22"/>
          <w:lang w:val="en-GB"/>
        </w:rPr>
        <w:t xml:space="preserve">: </w:t>
      </w:r>
      <w:proofErr w:type="spellStart"/>
      <w:r w:rsidRPr="53853D4B">
        <w:rPr>
          <w:rFonts w:eastAsia="Arial" w:cs="Arial"/>
          <w:i/>
          <w:iCs/>
          <w:szCs w:val="22"/>
          <w:lang w:val="en-GB"/>
        </w:rPr>
        <w:t>Evanioidea</w:t>
      </w:r>
      <w:proofErr w:type="spellEnd"/>
      <w:r w:rsidRPr="53853D4B">
        <w:rPr>
          <w:rFonts w:eastAsia="Arial" w:cs="Arial"/>
          <w:i/>
          <w:iCs/>
          <w:szCs w:val="22"/>
          <w:lang w:val="en-GB"/>
        </w:rPr>
        <w:t>)</w:t>
      </w:r>
      <w:r w:rsidRPr="53853D4B">
        <w:rPr>
          <w:rFonts w:eastAsia="Arial" w:cs="Arial"/>
          <w:szCs w:val="22"/>
          <w:lang w:val="en-GB"/>
        </w:rPr>
        <w:t xml:space="preserve"> (Doctoral dissertation, Flinders University, College of Science and Engineering.).</w:t>
      </w:r>
    </w:p>
    <w:p w14:paraId="6F82537C" w14:textId="5B1DDB83" w:rsidR="62DBA9F5" w:rsidRDefault="53853D4B" w:rsidP="53853D4B">
      <w:pPr>
        <w:rPr>
          <w:rFonts w:eastAsia="Arial" w:cs="Arial"/>
          <w:szCs w:val="22"/>
          <w:lang w:val="en-GB"/>
        </w:rPr>
      </w:pPr>
      <w:proofErr w:type="spellStart"/>
      <w:r w:rsidRPr="53853D4B">
        <w:rPr>
          <w:rFonts w:eastAsia="Arial" w:cs="Arial"/>
          <w:szCs w:val="22"/>
          <w:lang w:val="en-GB"/>
        </w:rPr>
        <w:t>Pasteels</w:t>
      </w:r>
      <w:proofErr w:type="spellEnd"/>
      <w:r w:rsidRPr="53853D4B">
        <w:rPr>
          <w:rFonts w:eastAsia="Arial" w:cs="Arial"/>
          <w:szCs w:val="22"/>
          <w:lang w:val="en-GB"/>
        </w:rPr>
        <w:t xml:space="preserve">, J. J. (1957). Revision du genre </w:t>
      </w:r>
      <w:proofErr w:type="spellStart"/>
      <w:r w:rsidRPr="53853D4B">
        <w:rPr>
          <w:rFonts w:eastAsia="Arial" w:cs="Arial"/>
          <w:szCs w:val="22"/>
          <w:lang w:val="en-GB"/>
        </w:rPr>
        <w:t>Gasteruption</w:t>
      </w:r>
      <w:proofErr w:type="spellEnd"/>
      <w:r w:rsidRPr="53853D4B">
        <w:rPr>
          <w:rFonts w:eastAsia="Arial" w:cs="Arial"/>
          <w:szCs w:val="22"/>
          <w:lang w:val="en-GB"/>
        </w:rPr>
        <w:t xml:space="preserve"> (Hymenoptera, </w:t>
      </w:r>
      <w:proofErr w:type="spellStart"/>
      <w:r w:rsidRPr="53853D4B">
        <w:rPr>
          <w:rFonts w:eastAsia="Arial" w:cs="Arial"/>
          <w:szCs w:val="22"/>
          <w:lang w:val="en-GB"/>
        </w:rPr>
        <w:t>Evanoidea</w:t>
      </w:r>
      <w:proofErr w:type="spellEnd"/>
      <w:r w:rsidRPr="53853D4B">
        <w:rPr>
          <w:rFonts w:eastAsia="Arial" w:cs="Arial"/>
          <w:szCs w:val="22"/>
          <w:lang w:val="en-GB"/>
        </w:rPr>
        <w:t xml:space="preserve">, </w:t>
      </w:r>
      <w:proofErr w:type="spellStart"/>
      <w:r w:rsidRPr="53853D4B">
        <w:rPr>
          <w:rFonts w:eastAsia="Arial" w:cs="Arial"/>
          <w:szCs w:val="22"/>
          <w:lang w:val="en-GB"/>
        </w:rPr>
        <w:t>Gasteruptionidae</w:t>
      </w:r>
      <w:proofErr w:type="spellEnd"/>
      <w:proofErr w:type="gramStart"/>
      <w:r w:rsidRPr="53853D4B">
        <w:rPr>
          <w:rFonts w:eastAsia="Arial" w:cs="Arial"/>
          <w:szCs w:val="22"/>
          <w:lang w:val="en-GB"/>
        </w:rPr>
        <w:t>),[</w:t>
      </w:r>
      <w:proofErr w:type="gramEnd"/>
      <w:r w:rsidRPr="53853D4B">
        <w:rPr>
          <w:rFonts w:eastAsia="Arial" w:cs="Arial"/>
          <w:szCs w:val="22"/>
          <w:lang w:val="en-GB"/>
        </w:rPr>
        <w:t xml:space="preserve">pt. 3.]: </w:t>
      </w:r>
      <w:proofErr w:type="spellStart"/>
      <w:r w:rsidRPr="53853D4B">
        <w:rPr>
          <w:rFonts w:eastAsia="Arial" w:cs="Arial"/>
          <w:szCs w:val="22"/>
          <w:lang w:val="en-GB"/>
        </w:rPr>
        <w:t>Especes</w:t>
      </w:r>
      <w:proofErr w:type="spellEnd"/>
      <w:r w:rsidRPr="53853D4B">
        <w:rPr>
          <w:rFonts w:eastAsia="Arial" w:cs="Arial"/>
          <w:szCs w:val="22"/>
          <w:lang w:val="en-GB"/>
        </w:rPr>
        <w:t xml:space="preserve"> </w:t>
      </w:r>
      <w:proofErr w:type="spellStart"/>
      <w:r w:rsidRPr="53853D4B">
        <w:rPr>
          <w:rFonts w:eastAsia="Arial" w:cs="Arial"/>
          <w:szCs w:val="22"/>
          <w:lang w:val="en-GB"/>
        </w:rPr>
        <w:t>australiennes</w:t>
      </w:r>
      <w:proofErr w:type="spellEnd"/>
      <w:r w:rsidRPr="53853D4B">
        <w:rPr>
          <w:rFonts w:eastAsia="Arial" w:cs="Arial"/>
          <w:szCs w:val="22"/>
          <w:lang w:val="en-GB"/>
        </w:rPr>
        <w:t xml:space="preserve">. </w:t>
      </w:r>
      <w:r w:rsidRPr="53853D4B">
        <w:rPr>
          <w:rFonts w:eastAsia="Arial" w:cs="Arial"/>
          <w:i/>
          <w:iCs/>
          <w:szCs w:val="22"/>
          <w:lang w:val="en-GB"/>
        </w:rPr>
        <w:t xml:space="preserve">Memoires </w:t>
      </w:r>
      <w:proofErr w:type="spellStart"/>
      <w:r w:rsidRPr="53853D4B">
        <w:rPr>
          <w:rFonts w:eastAsia="Arial" w:cs="Arial"/>
          <w:i/>
          <w:iCs/>
          <w:szCs w:val="22"/>
          <w:lang w:val="en-GB"/>
        </w:rPr>
        <w:t>Insitut</w:t>
      </w:r>
      <w:proofErr w:type="spellEnd"/>
      <w:r w:rsidRPr="53853D4B">
        <w:rPr>
          <w:rFonts w:eastAsia="Arial" w:cs="Arial"/>
          <w:i/>
          <w:iCs/>
          <w:szCs w:val="22"/>
          <w:lang w:val="en-GB"/>
        </w:rPr>
        <w:t xml:space="preserve"> Royal Des Sciences </w:t>
      </w:r>
      <w:proofErr w:type="spellStart"/>
      <w:r w:rsidRPr="53853D4B">
        <w:rPr>
          <w:rFonts w:eastAsia="Arial" w:cs="Arial"/>
          <w:i/>
          <w:iCs/>
          <w:szCs w:val="22"/>
          <w:lang w:val="en-GB"/>
        </w:rPr>
        <w:t>Naturelles</w:t>
      </w:r>
      <w:proofErr w:type="spellEnd"/>
      <w:r w:rsidRPr="53853D4B">
        <w:rPr>
          <w:rFonts w:eastAsia="Arial" w:cs="Arial"/>
          <w:i/>
          <w:iCs/>
          <w:szCs w:val="22"/>
          <w:lang w:val="en-GB"/>
        </w:rPr>
        <w:t xml:space="preserve"> de Belgique,</w:t>
      </w:r>
      <w:r w:rsidRPr="53853D4B">
        <w:rPr>
          <w:rFonts w:eastAsia="Arial" w:cs="Arial"/>
          <w:szCs w:val="22"/>
          <w:lang w:val="en-GB"/>
        </w:rPr>
        <w:t xml:space="preserve"> </w:t>
      </w:r>
      <w:r w:rsidRPr="53853D4B">
        <w:rPr>
          <w:rFonts w:eastAsia="Arial" w:cs="Arial"/>
          <w:i/>
          <w:iCs/>
          <w:szCs w:val="22"/>
          <w:lang w:val="en-GB"/>
        </w:rPr>
        <w:t>56</w:t>
      </w:r>
      <w:r w:rsidRPr="53853D4B">
        <w:rPr>
          <w:rFonts w:eastAsia="Arial" w:cs="Arial"/>
          <w:szCs w:val="22"/>
          <w:lang w:val="en-GB"/>
        </w:rPr>
        <w:t>, 1–125.</w:t>
      </w:r>
    </w:p>
    <w:p w14:paraId="7671086E" w14:textId="6707F426" w:rsidR="623CA170" w:rsidRDefault="53853D4B" w:rsidP="53853D4B">
      <w:pPr>
        <w:rPr>
          <w:rFonts w:eastAsia="Arial" w:cs="Arial"/>
          <w:szCs w:val="22"/>
          <w:lang w:val="en-GB"/>
        </w:rPr>
      </w:pPr>
      <w:r w:rsidRPr="53853D4B">
        <w:rPr>
          <w:rFonts w:eastAsia="Arial" w:cs="Arial"/>
          <w:szCs w:val="22"/>
          <w:lang w:val="en-GB"/>
        </w:rPr>
        <w:t xml:space="preserve">Slater-Baker M-R, Fagan-Jeffries EP, Oestmann KJ, Portmann OG, </w:t>
      </w:r>
      <w:proofErr w:type="spellStart"/>
      <w:r w:rsidRPr="53853D4B">
        <w:rPr>
          <w:rFonts w:eastAsia="Arial" w:cs="Arial"/>
          <w:szCs w:val="22"/>
          <w:lang w:val="en-GB"/>
        </w:rPr>
        <w:t>Bament</w:t>
      </w:r>
      <w:proofErr w:type="spellEnd"/>
      <w:r w:rsidRPr="53853D4B">
        <w:rPr>
          <w:rFonts w:eastAsia="Arial" w:cs="Arial"/>
          <w:szCs w:val="22"/>
          <w:lang w:val="en-GB"/>
        </w:rPr>
        <w:t xml:space="preserve"> TM, Howe AG, Guzik MT, Bradford TM, McClelland AR, Woodward A, Clarke S, Ducker N, Fernández-Triana J (2025) DNA barcoding, integrative taxonomy, citizen science, and Bush Blitz surveys combine to reveal 34 new species of </w:t>
      </w:r>
      <w:proofErr w:type="spellStart"/>
      <w:r w:rsidRPr="53853D4B">
        <w:rPr>
          <w:rFonts w:eastAsia="Arial" w:cs="Arial"/>
          <w:szCs w:val="22"/>
          <w:lang w:val="en-GB"/>
        </w:rPr>
        <w:t>Apanteles</w:t>
      </w:r>
      <w:proofErr w:type="spellEnd"/>
      <w:r w:rsidRPr="53853D4B">
        <w:rPr>
          <w:rFonts w:eastAsia="Arial" w:cs="Arial"/>
          <w:szCs w:val="22"/>
          <w:lang w:val="en-GB"/>
        </w:rPr>
        <w:t xml:space="preserve"> (Hymenoptera, Braconidae, </w:t>
      </w:r>
      <w:proofErr w:type="spellStart"/>
      <w:r w:rsidRPr="53853D4B">
        <w:rPr>
          <w:rFonts w:eastAsia="Arial" w:cs="Arial"/>
          <w:szCs w:val="22"/>
          <w:lang w:val="en-GB"/>
        </w:rPr>
        <w:t>Microgastrinae</w:t>
      </w:r>
      <w:proofErr w:type="spellEnd"/>
      <w:r w:rsidRPr="53853D4B">
        <w:rPr>
          <w:rFonts w:eastAsia="Arial" w:cs="Arial"/>
          <w:szCs w:val="22"/>
          <w:lang w:val="en-GB"/>
        </w:rPr>
        <w:t xml:space="preserve">) in Australia. </w:t>
      </w:r>
      <w:proofErr w:type="spellStart"/>
      <w:r w:rsidRPr="53853D4B">
        <w:rPr>
          <w:rFonts w:eastAsia="Arial" w:cs="Arial"/>
          <w:szCs w:val="22"/>
          <w:lang w:val="en-GB"/>
        </w:rPr>
        <w:t>ZooKeys</w:t>
      </w:r>
      <w:proofErr w:type="spellEnd"/>
      <w:r w:rsidRPr="53853D4B">
        <w:rPr>
          <w:rFonts w:eastAsia="Arial" w:cs="Arial"/>
          <w:szCs w:val="22"/>
          <w:lang w:val="en-GB"/>
        </w:rPr>
        <w:t xml:space="preserve"> 1227: 1-128. </w:t>
      </w:r>
      <w:hyperlink r:id="rId26">
        <w:r w:rsidRPr="53853D4B">
          <w:rPr>
            <w:rStyle w:val="Hyperlink"/>
            <w:rFonts w:eastAsia="Arial" w:cs="Arial"/>
            <w:color w:val="auto"/>
            <w:szCs w:val="22"/>
            <w:lang w:val="en-GB"/>
          </w:rPr>
          <w:t>https://doi.org/10.3897/zookeys.1227.130467</w:t>
        </w:r>
      </w:hyperlink>
    </w:p>
    <w:p w14:paraId="01DCE5ED" w14:textId="77777777" w:rsidR="005564FD" w:rsidRDefault="005564FD">
      <w:pPr>
        <w:pStyle w:val="Heading1"/>
        <w:sectPr w:rsidR="005564FD" w:rsidSect="005564FD">
          <w:headerReference w:type="even" r:id="rId27"/>
          <w:headerReference w:type="default" r:id="rId28"/>
          <w:footerReference w:type="even" r:id="rId29"/>
          <w:footerReference w:type="default" r:id="rId30"/>
          <w:headerReference w:type="first" r:id="rId31"/>
          <w:footerReference w:type="first" r:id="rId32"/>
          <w:pgSz w:w="11906" w:h="16838"/>
          <w:pgMar w:top="1259" w:right="1361" w:bottom="1440" w:left="1361" w:header="709" w:footer="709" w:gutter="0"/>
          <w:cols w:space="708"/>
          <w:docGrid w:linePitch="360"/>
        </w:sectPr>
      </w:pPr>
    </w:p>
    <w:p w14:paraId="498C293F" w14:textId="6707F426" w:rsidR="007232B1" w:rsidRPr="00B834AA" w:rsidRDefault="42E71E1C">
      <w:pPr>
        <w:pStyle w:val="Heading1"/>
      </w:pPr>
      <w:bookmarkStart w:id="22" w:name="_Toc227323655"/>
      <w:r>
        <w:lastRenderedPageBreak/>
        <w:t>Appendices</w:t>
      </w:r>
      <w:bookmarkEnd w:id="22"/>
    </w:p>
    <w:p w14:paraId="498C2940" w14:textId="7C481F0D" w:rsidR="007232B1" w:rsidRPr="00B834AA" w:rsidRDefault="42E71E1C">
      <w:pPr>
        <w:pStyle w:val="Heading2"/>
      </w:pPr>
      <w:bookmarkStart w:id="23" w:name="_Toc227323656"/>
      <w:r>
        <w:t>Appendix</w:t>
      </w:r>
      <w:r w:rsidRPr="42E71E1C">
        <w:t xml:space="preserve"> 1. List of Hymenoptera (excluding bees and ants) recorded during the Nanda </w:t>
      </w:r>
      <w:r w:rsidR="005564FD">
        <w:t xml:space="preserve">Country </w:t>
      </w:r>
      <w:r w:rsidRPr="42E71E1C">
        <w:t>Bush Blitz</w:t>
      </w:r>
      <w:bookmarkEnd w:id="23"/>
    </w:p>
    <w:tbl>
      <w:tblPr>
        <w:tblStyle w:val="TableGrid"/>
        <w:tblW w:w="0" w:type="auto"/>
        <w:tblLook w:val="04A0" w:firstRow="1" w:lastRow="0" w:firstColumn="1" w:lastColumn="0" w:noHBand="0" w:noVBand="1"/>
      </w:tblPr>
      <w:tblGrid>
        <w:gridCol w:w="1967"/>
        <w:gridCol w:w="3840"/>
        <w:gridCol w:w="2835"/>
        <w:gridCol w:w="1134"/>
        <w:gridCol w:w="1418"/>
        <w:gridCol w:w="1566"/>
        <w:gridCol w:w="1369"/>
      </w:tblGrid>
      <w:tr w:rsidR="00985D8D" w:rsidRPr="00403E5B" w14:paraId="75123043" w14:textId="77777777" w:rsidTr="00985D8D">
        <w:trPr>
          <w:trHeight w:val="860"/>
          <w:tblHeader/>
        </w:trPr>
        <w:tc>
          <w:tcPr>
            <w:tcW w:w="1967" w:type="dxa"/>
            <w:noWrap/>
            <w:hideMark/>
          </w:tcPr>
          <w:p w14:paraId="45405D50" w14:textId="77777777" w:rsidR="00403E5B" w:rsidRPr="00985D8D" w:rsidRDefault="00403E5B" w:rsidP="00403E5B">
            <w:pPr>
              <w:autoSpaceDE w:val="0"/>
              <w:autoSpaceDN w:val="0"/>
              <w:adjustRightInd w:val="0"/>
              <w:rPr>
                <w:rFonts w:cs="Arial"/>
                <w:b/>
                <w:bCs/>
                <w:sz w:val="20"/>
                <w:szCs w:val="20"/>
              </w:rPr>
            </w:pPr>
            <w:r w:rsidRPr="00985D8D">
              <w:rPr>
                <w:rFonts w:cs="Arial"/>
                <w:b/>
                <w:bCs/>
                <w:sz w:val="20"/>
                <w:szCs w:val="20"/>
              </w:rPr>
              <w:t>Family</w:t>
            </w:r>
          </w:p>
        </w:tc>
        <w:tc>
          <w:tcPr>
            <w:tcW w:w="3840" w:type="dxa"/>
            <w:noWrap/>
            <w:hideMark/>
          </w:tcPr>
          <w:p w14:paraId="51488D9E" w14:textId="77777777" w:rsidR="00403E5B" w:rsidRPr="00985D8D" w:rsidRDefault="00403E5B" w:rsidP="00403E5B">
            <w:pPr>
              <w:autoSpaceDE w:val="0"/>
              <w:autoSpaceDN w:val="0"/>
              <w:adjustRightInd w:val="0"/>
              <w:rPr>
                <w:rFonts w:cs="Arial"/>
                <w:b/>
                <w:bCs/>
                <w:sz w:val="20"/>
                <w:szCs w:val="20"/>
              </w:rPr>
            </w:pPr>
            <w:r w:rsidRPr="00985D8D">
              <w:rPr>
                <w:rFonts w:cs="Arial"/>
                <w:b/>
                <w:bCs/>
                <w:sz w:val="20"/>
                <w:szCs w:val="20"/>
              </w:rPr>
              <w:t>Species</w:t>
            </w:r>
          </w:p>
        </w:tc>
        <w:tc>
          <w:tcPr>
            <w:tcW w:w="2835" w:type="dxa"/>
            <w:noWrap/>
            <w:hideMark/>
          </w:tcPr>
          <w:p w14:paraId="676DD225" w14:textId="77777777" w:rsidR="00403E5B" w:rsidRPr="00985D8D" w:rsidRDefault="00403E5B" w:rsidP="00403E5B">
            <w:pPr>
              <w:autoSpaceDE w:val="0"/>
              <w:autoSpaceDN w:val="0"/>
              <w:adjustRightInd w:val="0"/>
              <w:rPr>
                <w:rFonts w:cs="Arial"/>
                <w:b/>
                <w:bCs/>
                <w:sz w:val="20"/>
                <w:szCs w:val="20"/>
              </w:rPr>
            </w:pPr>
            <w:r w:rsidRPr="00985D8D">
              <w:rPr>
                <w:rFonts w:cs="Arial"/>
                <w:b/>
                <w:bCs/>
                <w:sz w:val="20"/>
                <w:szCs w:val="20"/>
              </w:rPr>
              <w:t>Common name</w:t>
            </w:r>
          </w:p>
        </w:tc>
        <w:tc>
          <w:tcPr>
            <w:tcW w:w="1134" w:type="dxa"/>
            <w:noWrap/>
            <w:hideMark/>
          </w:tcPr>
          <w:p w14:paraId="7B23B6EB" w14:textId="77777777" w:rsidR="00403E5B" w:rsidRPr="00985D8D" w:rsidRDefault="00403E5B" w:rsidP="00403E5B">
            <w:pPr>
              <w:autoSpaceDE w:val="0"/>
              <w:autoSpaceDN w:val="0"/>
              <w:adjustRightInd w:val="0"/>
              <w:rPr>
                <w:rFonts w:cs="Arial"/>
                <w:b/>
                <w:bCs/>
                <w:sz w:val="20"/>
                <w:szCs w:val="20"/>
              </w:rPr>
            </w:pPr>
            <w:r w:rsidRPr="00985D8D">
              <w:rPr>
                <w:rFonts w:cs="Arial"/>
                <w:b/>
                <w:bCs/>
                <w:sz w:val="20"/>
                <w:szCs w:val="20"/>
              </w:rPr>
              <w:t>Species new to science</w:t>
            </w:r>
          </w:p>
        </w:tc>
        <w:tc>
          <w:tcPr>
            <w:tcW w:w="1418" w:type="dxa"/>
            <w:noWrap/>
            <w:hideMark/>
          </w:tcPr>
          <w:p w14:paraId="242D61A4" w14:textId="77777777" w:rsidR="00403E5B" w:rsidRPr="00985D8D" w:rsidRDefault="00403E5B" w:rsidP="00403E5B">
            <w:pPr>
              <w:autoSpaceDE w:val="0"/>
              <w:autoSpaceDN w:val="0"/>
              <w:adjustRightInd w:val="0"/>
              <w:rPr>
                <w:rFonts w:cs="Arial"/>
                <w:b/>
                <w:bCs/>
                <w:sz w:val="20"/>
                <w:szCs w:val="20"/>
              </w:rPr>
            </w:pPr>
            <w:r w:rsidRPr="00985D8D">
              <w:rPr>
                <w:rFonts w:cs="Arial"/>
                <w:b/>
                <w:bCs/>
                <w:sz w:val="20"/>
                <w:szCs w:val="20"/>
              </w:rPr>
              <w:t>Threatened species (EPBC Act)</w:t>
            </w:r>
          </w:p>
        </w:tc>
        <w:tc>
          <w:tcPr>
            <w:tcW w:w="1566" w:type="dxa"/>
            <w:noWrap/>
            <w:hideMark/>
          </w:tcPr>
          <w:p w14:paraId="7C078540" w14:textId="77777777" w:rsidR="00403E5B" w:rsidRPr="00985D8D" w:rsidRDefault="00403E5B" w:rsidP="00403E5B">
            <w:pPr>
              <w:autoSpaceDE w:val="0"/>
              <w:autoSpaceDN w:val="0"/>
              <w:adjustRightInd w:val="0"/>
              <w:rPr>
                <w:rFonts w:cs="Arial"/>
                <w:b/>
                <w:bCs/>
                <w:sz w:val="20"/>
                <w:szCs w:val="20"/>
              </w:rPr>
            </w:pPr>
            <w:r w:rsidRPr="00985D8D">
              <w:rPr>
                <w:rFonts w:cs="Arial"/>
                <w:b/>
                <w:bCs/>
                <w:sz w:val="20"/>
                <w:szCs w:val="20"/>
              </w:rPr>
              <w:t>Threatened species (Biodiversity Conservation Act 2016)</w:t>
            </w:r>
          </w:p>
        </w:tc>
        <w:tc>
          <w:tcPr>
            <w:tcW w:w="1369" w:type="dxa"/>
            <w:noWrap/>
            <w:hideMark/>
          </w:tcPr>
          <w:p w14:paraId="478FDCB0" w14:textId="77777777" w:rsidR="00403E5B" w:rsidRPr="00985D8D" w:rsidRDefault="00403E5B" w:rsidP="00403E5B">
            <w:pPr>
              <w:autoSpaceDE w:val="0"/>
              <w:autoSpaceDN w:val="0"/>
              <w:adjustRightInd w:val="0"/>
              <w:rPr>
                <w:rFonts w:cs="Arial"/>
                <w:b/>
                <w:bCs/>
                <w:sz w:val="20"/>
                <w:szCs w:val="20"/>
              </w:rPr>
            </w:pPr>
            <w:r w:rsidRPr="00985D8D">
              <w:rPr>
                <w:rFonts w:cs="Arial"/>
                <w:b/>
                <w:bCs/>
                <w:sz w:val="20"/>
                <w:szCs w:val="20"/>
              </w:rPr>
              <w:t>Introduced species</w:t>
            </w:r>
          </w:p>
        </w:tc>
      </w:tr>
      <w:tr w:rsidR="00985D8D" w:rsidRPr="00403E5B" w14:paraId="627A9A94" w14:textId="77777777" w:rsidTr="00985D8D">
        <w:trPr>
          <w:trHeight w:val="290"/>
        </w:trPr>
        <w:tc>
          <w:tcPr>
            <w:tcW w:w="1967" w:type="dxa"/>
            <w:noWrap/>
            <w:hideMark/>
          </w:tcPr>
          <w:p w14:paraId="55D282D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07F309F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BBKB-1</w:t>
            </w:r>
          </w:p>
        </w:tc>
        <w:tc>
          <w:tcPr>
            <w:tcW w:w="2835" w:type="dxa"/>
            <w:noWrap/>
            <w:hideMark/>
          </w:tcPr>
          <w:p w14:paraId="11D20C9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23AD29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5AE498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A482D0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DF4C6C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6E24AE2" w14:textId="77777777" w:rsidTr="00985D8D">
        <w:trPr>
          <w:trHeight w:val="290"/>
        </w:trPr>
        <w:tc>
          <w:tcPr>
            <w:tcW w:w="1967" w:type="dxa"/>
            <w:noWrap/>
            <w:hideMark/>
          </w:tcPr>
          <w:p w14:paraId="14891B5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6AEA06C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BBKB-2</w:t>
            </w:r>
          </w:p>
        </w:tc>
        <w:tc>
          <w:tcPr>
            <w:tcW w:w="2835" w:type="dxa"/>
            <w:noWrap/>
            <w:hideMark/>
          </w:tcPr>
          <w:p w14:paraId="2F13195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AC12EF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032E72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BDAE34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74E6E1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41BB2D9" w14:textId="77777777" w:rsidTr="00985D8D">
        <w:trPr>
          <w:trHeight w:val="290"/>
        </w:trPr>
        <w:tc>
          <w:tcPr>
            <w:tcW w:w="1967" w:type="dxa"/>
            <w:noWrap/>
            <w:hideMark/>
          </w:tcPr>
          <w:p w14:paraId="125FBAD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7D8F6B7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BBKB-3</w:t>
            </w:r>
          </w:p>
        </w:tc>
        <w:tc>
          <w:tcPr>
            <w:tcW w:w="2835" w:type="dxa"/>
            <w:noWrap/>
            <w:hideMark/>
          </w:tcPr>
          <w:p w14:paraId="0219EE1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7D00E5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3C2467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F15480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E79DCE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3BFD8C2" w14:textId="77777777" w:rsidTr="00985D8D">
        <w:trPr>
          <w:trHeight w:val="290"/>
        </w:trPr>
        <w:tc>
          <w:tcPr>
            <w:tcW w:w="1967" w:type="dxa"/>
            <w:noWrap/>
            <w:hideMark/>
          </w:tcPr>
          <w:p w14:paraId="15A92C7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161C825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BBKB-4</w:t>
            </w:r>
          </w:p>
        </w:tc>
        <w:tc>
          <w:tcPr>
            <w:tcW w:w="2835" w:type="dxa"/>
            <w:noWrap/>
            <w:hideMark/>
          </w:tcPr>
          <w:p w14:paraId="5EC10FA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F8287E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DA3B98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D10398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27B6AE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4CD4C2E" w14:textId="77777777" w:rsidTr="00985D8D">
        <w:trPr>
          <w:trHeight w:val="290"/>
        </w:trPr>
        <w:tc>
          <w:tcPr>
            <w:tcW w:w="1967" w:type="dxa"/>
            <w:noWrap/>
            <w:hideMark/>
          </w:tcPr>
          <w:p w14:paraId="01EB6BF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3F9992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BBKB-5</w:t>
            </w:r>
          </w:p>
        </w:tc>
        <w:tc>
          <w:tcPr>
            <w:tcW w:w="2835" w:type="dxa"/>
            <w:noWrap/>
            <w:hideMark/>
          </w:tcPr>
          <w:p w14:paraId="01A5C69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FC1814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D8A420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C1346A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A896AA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E60CBBE" w14:textId="77777777" w:rsidTr="00985D8D">
        <w:trPr>
          <w:trHeight w:val="290"/>
        </w:trPr>
        <w:tc>
          <w:tcPr>
            <w:tcW w:w="1967" w:type="dxa"/>
            <w:noWrap/>
            <w:hideMark/>
          </w:tcPr>
          <w:p w14:paraId="72F04D6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07D79B8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BBKB-6</w:t>
            </w:r>
          </w:p>
        </w:tc>
        <w:tc>
          <w:tcPr>
            <w:tcW w:w="2835" w:type="dxa"/>
            <w:noWrap/>
            <w:hideMark/>
          </w:tcPr>
          <w:p w14:paraId="75765BC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8AC34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170274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69FA8D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61DC02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C606C98" w14:textId="77777777" w:rsidTr="00985D8D">
        <w:trPr>
          <w:trHeight w:val="290"/>
        </w:trPr>
        <w:tc>
          <w:tcPr>
            <w:tcW w:w="1967" w:type="dxa"/>
            <w:noWrap/>
            <w:hideMark/>
          </w:tcPr>
          <w:p w14:paraId="7275075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0EA8AF1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BBKB-7</w:t>
            </w:r>
          </w:p>
        </w:tc>
        <w:tc>
          <w:tcPr>
            <w:tcW w:w="2835" w:type="dxa"/>
            <w:noWrap/>
            <w:hideMark/>
          </w:tcPr>
          <w:p w14:paraId="7850D3D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FDC204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ACEDB6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CC393D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60BC3B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3CD17B0" w14:textId="77777777" w:rsidTr="00985D8D">
        <w:trPr>
          <w:trHeight w:val="290"/>
        </w:trPr>
        <w:tc>
          <w:tcPr>
            <w:tcW w:w="1967" w:type="dxa"/>
            <w:noWrap/>
            <w:hideMark/>
          </w:tcPr>
          <w:p w14:paraId="5A32DBB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6C239C7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BBKB-8</w:t>
            </w:r>
          </w:p>
        </w:tc>
        <w:tc>
          <w:tcPr>
            <w:tcW w:w="2835" w:type="dxa"/>
            <w:noWrap/>
            <w:hideMark/>
          </w:tcPr>
          <w:p w14:paraId="2D35BE9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1DEA15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4DF8C2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F11557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708B32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0FBB8D7" w14:textId="77777777" w:rsidTr="00985D8D">
        <w:trPr>
          <w:trHeight w:val="290"/>
        </w:trPr>
        <w:tc>
          <w:tcPr>
            <w:tcW w:w="1967" w:type="dxa"/>
            <w:noWrap/>
            <w:hideMark/>
          </w:tcPr>
          <w:p w14:paraId="0E1289F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78447A9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BBKB-9</w:t>
            </w:r>
          </w:p>
        </w:tc>
        <w:tc>
          <w:tcPr>
            <w:tcW w:w="2835" w:type="dxa"/>
            <w:noWrap/>
            <w:hideMark/>
          </w:tcPr>
          <w:p w14:paraId="761FB7D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9DD7E5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14590F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4D77C7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9CEE38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3910441" w14:textId="77777777" w:rsidTr="00985D8D">
        <w:trPr>
          <w:trHeight w:val="290"/>
        </w:trPr>
        <w:tc>
          <w:tcPr>
            <w:tcW w:w="1967" w:type="dxa"/>
            <w:noWrap/>
            <w:hideMark/>
          </w:tcPr>
          <w:p w14:paraId="63EEE12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5E4169B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BBKB-10</w:t>
            </w:r>
          </w:p>
        </w:tc>
        <w:tc>
          <w:tcPr>
            <w:tcW w:w="2835" w:type="dxa"/>
            <w:noWrap/>
            <w:hideMark/>
          </w:tcPr>
          <w:p w14:paraId="0E8180A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932359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63F3D1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317ADF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E7AAEC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B3A5CFF" w14:textId="77777777" w:rsidTr="00985D8D">
        <w:trPr>
          <w:trHeight w:val="290"/>
        </w:trPr>
        <w:tc>
          <w:tcPr>
            <w:tcW w:w="1967" w:type="dxa"/>
            <w:noWrap/>
            <w:hideMark/>
          </w:tcPr>
          <w:p w14:paraId="5D5D0F4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561FCC3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BBKB-11</w:t>
            </w:r>
          </w:p>
        </w:tc>
        <w:tc>
          <w:tcPr>
            <w:tcW w:w="2835" w:type="dxa"/>
            <w:noWrap/>
            <w:hideMark/>
          </w:tcPr>
          <w:p w14:paraId="1CEA476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2C10F3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3713C3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A2013A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B9DAE7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23A60A1" w14:textId="77777777" w:rsidTr="00985D8D">
        <w:trPr>
          <w:trHeight w:val="290"/>
        </w:trPr>
        <w:tc>
          <w:tcPr>
            <w:tcW w:w="1967" w:type="dxa"/>
            <w:noWrap/>
            <w:hideMark/>
          </w:tcPr>
          <w:p w14:paraId="090EA01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lastRenderedPageBreak/>
              <w:t>[Superfamily] Chalcidoidea</w:t>
            </w:r>
          </w:p>
        </w:tc>
        <w:tc>
          <w:tcPr>
            <w:tcW w:w="3840" w:type="dxa"/>
            <w:noWrap/>
            <w:hideMark/>
          </w:tcPr>
          <w:p w14:paraId="111F88B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BBKB-12</w:t>
            </w:r>
          </w:p>
        </w:tc>
        <w:tc>
          <w:tcPr>
            <w:tcW w:w="2835" w:type="dxa"/>
            <w:noWrap/>
            <w:hideMark/>
          </w:tcPr>
          <w:p w14:paraId="01CC947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0689E1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88540F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B1AB44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A81D7A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1773112" w14:textId="77777777" w:rsidTr="00985D8D">
        <w:trPr>
          <w:trHeight w:val="290"/>
        </w:trPr>
        <w:tc>
          <w:tcPr>
            <w:tcW w:w="1967" w:type="dxa"/>
            <w:noWrap/>
            <w:hideMark/>
          </w:tcPr>
          <w:p w14:paraId="2499E73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3F4803F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BBKB-13</w:t>
            </w:r>
          </w:p>
        </w:tc>
        <w:tc>
          <w:tcPr>
            <w:tcW w:w="2835" w:type="dxa"/>
            <w:noWrap/>
            <w:hideMark/>
          </w:tcPr>
          <w:p w14:paraId="48CC220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A42021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1580CB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9EDB8A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FD2B50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99A5648" w14:textId="77777777" w:rsidTr="00985D8D">
        <w:trPr>
          <w:trHeight w:val="290"/>
        </w:trPr>
        <w:tc>
          <w:tcPr>
            <w:tcW w:w="1967" w:type="dxa"/>
            <w:noWrap/>
            <w:hideMark/>
          </w:tcPr>
          <w:p w14:paraId="34A2587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5329317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BBKB-14</w:t>
            </w:r>
          </w:p>
        </w:tc>
        <w:tc>
          <w:tcPr>
            <w:tcW w:w="2835" w:type="dxa"/>
            <w:noWrap/>
            <w:hideMark/>
          </w:tcPr>
          <w:p w14:paraId="6E5B605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28C001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FEB357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D6ECCE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EB890D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FB7887D" w14:textId="77777777" w:rsidTr="00985D8D">
        <w:trPr>
          <w:trHeight w:val="290"/>
        </w:trPr>
        <w:tc>
          <w:tcPr>
            <w:tcW w:w="1967" w:type="dxa"/>
            <w:noWrap/>
            <w:hideMark/>
          </w:tcPr>
          <w:p w14:paraId="30ED0CD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1112FB6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BBKB-15</w:t>
            </w:r>
          </w:p>
        </w:tc>
        <w:tc>
          <w:tcPr>
            <w:tcW w:w="2835" w:type="dxa"/>
            <w:noWrap/>
            <w:hideMark/>
          </w:tcPr>
          <w:p w14:paraId="2043BA6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1537B7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AB3F02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410C7E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2D2E56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40EA434" w14:textId="77777777" w:rsidTr="00985D8D">
        <w:trPr>
          <w:trHeight w:val="290"/>
        </w:trPr>
        <w:tc>
          <w:tcPr>
            <w:tcW w:w="1967" w:type="dxa"/>
            <w:noWrap/>
            <w:hideMark/>
          </w:tcPr>
          <w:p w14:paraId="3EFC2F1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6BA6DBE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BBKB-16</w:t>
            </w:r>
          </w:p>
        </w:tc>
        <w:tc>
          <w:tcPr>
            <w:tcW w:w="2835" w:type="dxa"/>
            <w:noWrap/>
            <w:hideMark/>
          </w:tcPr>
          <w:p w14:paraId="7B4FB56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BEF84D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EC8042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A53E9B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038F4A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08D68D4" w14:textId="77777777" w:rsidTr="00985D8D">
        <w:trPr>
          <w:trHeight w:val="290"/>
        </w:trPr>
        <w:tc>
          <w:tcPr>
            <w:tcW w:w="1967" w:type="dxa"/>
            <w:noWrap/>
            <w:hideMark/>
          </w:tcPr>
          <w:p w14:paraId="30BE2A3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0A6588B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BBKB-17</w:t>
            </w:r>
          </w:p>
        </w:tc>
        <w:tc>
          <w:tcPr>
            <w:tcW w:w="2835" w:type="dxa"/>
            <w:noWrap/>
            <w:hideMark/>
          </w:tcPr>
          <w:p w14:paraId="7439E7E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C82A7E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B70A6E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BC0DA1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07B984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9E4731D" w14:textId="77777777" w:rsidTr="00985D8D">
        <w:trPr>
          <w:trHeight w:val="290"/>
        </w:trPr>
        <w:tc>
          <w:tcPr>
            <w:tcW w:w="1967" w:type="dxa"/>
            <w:noWrap/>
            <w:hideMark/>
          </w:tcPr>
          <w:p w14:paraId="7BFB7E1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7A20C93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BBKB-18</w:t>
            </w:r>
          </w:p>
        </w:tc>
        <w:tc>
          <w:tcPr>
            <w:tcW w:w="2835" w:type="dxa"/>
            <w:noWrap/>
            <w:hideMark/>
          </w:tcPr>
          <w:p w14:paraId="56D417E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1A4BE9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82FCAD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C85983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C2D1DF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338F1DE" w14:textId="77777777" w:rsidTr="00985D8D">
        <w:trPr>
          <w:trHeight w:val="290"/>
        </w:trPr>
        <w:tc>
          <w:tcPr>
            <w:tcW w:w="1967" w:type="dxa"/>
            <w:noWrap/>
            <w:hideMark/>
          </w:tcPr>
          <w:p w14:paraId="5C20F13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76D257A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BBKB-19</w:t>
            </w:r>
          </w:p>
        </w:tc>
        <w:tc>
          <w:tcPr>
            <w:tcW w:w="2835" w:type="dxa"/>
            <w:noWrap/>
            <w:hideMark/>
          </w:tcPr>
          <w:p w14:paraId="7E79232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846F46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519D2E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ABDB5F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AF9FBA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3D8006D" w14:textId="77777777" w:rsidTr="00985D8D">
        <w:trPr>
          <w:trHeight w:val="290"/>
        </w:trPr>
        <w:tc>
          <w:tcPr>
            <w:tcW w:w="1967" w:type="dxa"/>
            <w:noWrap/>
            <w:hideMark/>
          </w:tcPr>
          <w:p w14:paraId="2AA3993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61394BA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BBKB-20</w:t>
            </w:r>
          </w:p>
        </w:tc>
        <w:tc>
          <w:tcPr>
            <w:tcW w:w="2835" w:type="dxa"/>
            <w:noWrap/>
            <w:hideMark/>
          </w:tcPr>
          <w:p w14:paraId="6E178DB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8A3CB9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EC554B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34FBE8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54E31C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99B8694" w14:textId="77777777" w:rsidTr="00985D8D">
        <w:trPr>
          <w:trHeight w:val="290"/>
        </w:trPr>
        <w:tc>
          <w:tcPr>
            <w:tcW w:w="1967" w:type="dxa"/>
            <w:noWrap/>
            <w:hideMark/>
          </w:tcPr>
          <w:p w14:paraId="60950F5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517B64B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BBKB-21</w:t>
            </w:r>
          </w:p>
        </w:tc>
        <w:tc>
          <w:tcPr>
            <w:tcW w:w="2835" w:type="dxa"/>
            <w:noWrap/>
            <w:hideMark/>
          </w:tcPr>
          <w:p w14:paraId="05D3729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BE0920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14E073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97743B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F6E681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5EB870E" w14:textId="77777777" w:rsidTr="00985D8D">
        <w:trPr>
          <w:trHeight w:val="290"/>
        </w:trPr>
        <w:tc>
          <w:tcPr>
            <w:tcW w:w="1967" w:type="dxa"/>
            <w:noWrap/>
            <w:hideMark/>
          </w:tcPr>
          <w:p w14:paraId="5E86C85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73C06CB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BBKB-22</w:t>
            </w:r>
          </w:p>
        </w:tc>
        <w:tc>
          <w:tcPr>
            <w:tcW w:w="2835" w:type="dxa"/>
            <w:noWrap/>
            <w:hideMark/>
          </w:tcPr>
          <w:p w14:paraId="3817DB1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63D9C3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49E91B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248177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2B99DE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BB7D574" w14:textId="77777777" w:rsidTr="00985D8D">
        <w:trPr>
          <w:trHeight w:val="290"/>
        </w:trPr>
        <w:tc>
          <w:tcPr>
            <w:tcW w:w="1967" w:type="dxa"/>
            <w:noWrap/>
            <w:hideMark/>
          </w:tcPr>
          <w:p w14:paraId="07A8D94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73A49E0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BBKB-23</w:t>
            </w:r>
          </w:p>
        </w:tc>
        <w:tc>
          <w:tcPr>
            <w:tcW w:w="2835" w:type="dxa"/>
            <w:noWrap/>
            <w:hideMark/>
          </w:tcPr>
          <w:p w14:paraId="0D4EA06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C6D261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25A94C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809482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72258D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9443886" w14:textId="77777777" w:rsidTr="00985D8D">
        <w:trPr>
          <w:trHeight w:val="290"/>
        </w:trPr>
        <w:tc>
          <w:tcPr>
            <w:tcW w:w="1967" w:type="dxa"/>
            <w:noWrap/>
            <w:hideMark/>
          </w:tcPr>
          <w:p w14:paraId="46847B5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637C74E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BBKB-24</w:t>
            </w:r>
          </w:p>
        </w:tc>
        <w:tc>
          <w:tcPr>
            <w:tcW w:w="2835" w:type="dxa"/>
            <w:noWrap/>
            <w:hideMark/>
          </w:tcPr>
          <w:p w14:paraId="389E640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F70B97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287B7F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BA8446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154476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CAC013F" w14:textId="77777777" w:rsidTr="00985D8D">
        <w:trPr>
          <w:trHeight w:val="290"/>
        </w:trPr>
        <w:tc>
          <w:tcPr>
            <w:tcW w:w="1967" w:type="dxa"/>
            <w:noWrap/>
            <w:hideMark/>
          </w:tcPr>
          <w:p w14:paraId="69393B0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lastRenderedPageBreak/>
              <w:t>[Superfamily] Chalcidoidea</w:t>
            </w:r>
          </w:p>
        </w:tc>
        <w:tc>
          <w:tcPr>
            <w:tcW w:w="3840" w:type="dxa"/>
            <w:noWrap/>
            <w:hideMark/>
          </w:tcPr>
          <w:p w14:paraId="539B6D4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BBKB-25</w:t>
            </w:r>
          </w:p>
        </w:tc>
        <w:tc>
          <w:tcPr>
            <w:tcW w:w="2835" w:type="dxa"/>
            <w:noWrap/>
            <w:hideMark/>
          </w:tcPr>
          <w:p w14:paraId="0CBC0F3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5A0835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9DAF8E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08B38B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80AAD6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28AB9C2" w14:textId="77777777" w:rsidTr="00985D8D">
        <w:trPr>
          <w:trHeight w:val="290"/>
        </w:trPr>
        <w:tc>
          <w:tcPr>
            <w:tcW w:w="1967" w:type="dxa"/>
            <w:noWrap/>
            <w:hideMark/>
          </w:tcPr>
          <w:p w14:paraId="7DB89A6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[Superfamily] Chalcidoidea</w:t>
            </w:r>
          </w:p>
        </w:tc>
        <w:tc>
          <w:tcPr>
            <w:tcW w:w="3840" w:type="dxa"/>
            <w:noWrap/>
            <w:hideMark/>
          </w:tcPr>
          <w:p w14:paraId="2E07B34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Chalcidoidea sp. BBKB-26</w:t>
            </w:r>
          </w:p>
        </w:tc>
        <w:tc>
          <w:tcPr>
            <w:tcW w:w="2835" w:type="dxa"/>
            <w:noWrap/>
            <w:hideMark/>
          </w:tcPr>
          <w:p w14:paraId="7874EF5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9100E2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7FB540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FD30E9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EE3C1B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BD00A82" w14:textId="77777777" w:rsidTr="00985D8D">
        <w:trPr>
          <w:trHeight w:val="290"/>
        </w:trPr>
        <w:tc>
          <w:tcPr>
            <w:tcW w:w="1967" w:type="dxa"/>
            <w:noWrap/>
            <w:hideMark/>
          </w:tcPr>
          <w:p w14:paraId="3F05172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 xml:space="preserve">[Superfamily] </w:t>
            </w:r>
            <w:proofErr w:type="spellStart"/>
            <w:r w:rsidRPr="00985D8D">
              <w:rPr>
                <w:rFonts w:cs="Arial"/>
                <w:sz w:val="20"/>
                <w:szCs w:val="20"/>
              </w:rPr>
              <w:t>Platygastroidea</w:t>
            </w:r>
            <w:proofErr w:type="spellEnd"/>
          </w:p>
        </w:tc>
        <w:tc>
          <w:tcPr>
            <w:tcW w:w="3840" w:type="dxa"/>
            <w:noWrap/>
            <w:hideMark/>
          </w:tcPr>
          <w:p w14:paraId="415503B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Platygastroidea</w:t>
            </w:r>
            <w:proofErr w:type="spellEnd"/>
            <w:r w:rsidRPr="00985D8D">
              <w:rPr>
                <w:rFonts w:cs="Arial"/>
                <w:sz w:val="20"/>
                <w:szCs w:val="20"/>
              </w:rPr>
              <w:t xml:space="preserve"> sp. BBKB-1</w:t>
            </w:r>
          </w:p>
        </w:tc>
        <w:tc>
          <w:tcPr>
            <w:tcW w:w="2835" w:type="dxa"/>
            <w:noWrap/>
            <w:hideMark/>
          </w:tcPr>
          <w:p w14:paraId="757B415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4868E9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919AEA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94DBDB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674042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388EBE1" w14:textId="77777777" w:rsidTr="00985D8D">
        <w:trPr>
          <w:trHeight w:val="290"/>
        </w:trPr>
        <w:tc>
          <w:tcPr>
            <w:tcW w:w="1967" w:type="dxa"/>
            <w:noWrap/>
            <w:hideMark/>
          </w:tcPr>
          <w:p w14:paraId="572FFBD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 xml:space="preserve">[Superfamily] </w:t>
            </w:r>
            <w:proofErr w:type="spellStart"/>
            <w:r w:rsidRPr="00985D8D">
              <w:rPr>
                <w:rFonts w:cs="Arial"/>
                <w:sz w:val="20"/>
                <w:szCs w:val="20"/>
              </w:rPr>
              <w:t>Platygastroidea</w:t>
            </w:r>
            <w:proofErr w:type="spellEnd"/>
          </w:p>
        </w:tc>
        <w:tc>
          <w:tcPr>
            <w:tcW w:w="3840" w:type="dxa"/>
            <w:noWrap/>
            <w:hideMark/>
          </w:tcPr>
          <w:p w14:paraId="66DE109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Platygastroidea</w:t>
            </w:r>
            <w:proofErr w:type="spellEnd"/>
            <w:r w:rsidRPr="00985D8D">
              <w:rPr>
                <w:rFonts w:cs="Arial"/>
                <w:sz w:val="20"/>
                <w:szCs w:val="20"/>
              </w:rPr>
              <w:t xml:space="preserve"> sp. BBKB-2</w:t>
            </w:r>
          </w:p>
        </w:tc>
        <w:tc>
          <w:tcPr>
            <w:tcW w:w="2835" w:type="dxa"/>
            <w:noWrap/>
            <w:hideMark/>
          </w:tcPr>
          <w:p w14:paraId="702E8F3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53963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5BAB23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652E5C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54502C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AD666D2" w14:textId="77777777" w:rsidTr="00985D8D">
        <w:trPr>
          <w:trHeight w:val="290"/>
        </w:trPr>
        <w:tc>
          <w:tcPr>
            <w:tcW w:w="1967" w:type="dxa"/>
            <w:noWrap/>
            <w:hideMark/>
          </w:tcPr>
          <w:p w14:paraId="46CDF12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 xml:space="preserve">[Superfamily] </w:t>
            </w:r>
            <w:proofErr w:type="spellStart"/>
            <w:r w:rsidRPr="00985D8D">
              <w:rPr>
                <w:rFonts w:cs="Arial"/>
                <w:sz w:val="20"/>
                <w:szCs w:val="20"/>
              </w:rPr>
              <w:t>Platygastroidea</w:t>
            </w:r>
            <w:proofErr w:type="spellEnd"/>
          </w:p>
        </w:tc>
        <w:tc>
          <w:tcPr>
            <w:tcW w:w="3840" w:type="dxa"/>
            <w:noWrap/>
            <w:hideMark/>
          </w:tcPr>
          <w:p w14:paraId="65AA2E6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Platygastroidea</w:t>
            </w:r>
            <w:proofErr w:type="spellEnd"/>
            <w:r w:rsidRPr="00985D8D">
              <w:rPr>
                <w:rFonts w:cs="Arial"/>
                <w:sz w:val="20"/>
                <w:szCs w:val="20"/>
              </w:rPr>
              <w:t xml:space="preserve"> sp. BBKB-3</w:t>
            </w:r>
          </w:p>
        </w:tc>
        <w:tc>
          <w:tcPr>
            <w:tcW w:w="2835" w:type="dxa"/>
            <w:noWrap/>
            <w:hideMark/>
          </w:tcPr>
          <w:p w14:paraId="4CC3043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085101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BC7FE7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27A755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EF4A7C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B3D3F48" w14:textId="77777777" w:rsidTr="00985D8D">
        <w:trPr>
          <w:trHeight w:val="290"/>
        </w:trPr>
        <w:tc>
          <w:tcPr>
            <w:tcW w:w="1967" w:type="dxa"/>
            <w:noWrap/>
            <w:hideMark/>
          </w:tcPr>
          <w:p w14:paraId="0E33871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Aulacidae</w:t>
            </w:r>
            <w:proofErr w:type="spellEnd"/>
          </w:p>
        </w:tc>
        <w:tc>
          <w:tcPr>
            <w:tcW w:w="3840" w:type="dxa"/>
            <w:noWrap/>
            <w:hideMark/>
          </w:tcPr>
          <w:p w14:paraId="69D2607C"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Aulacus</w:t>
            </w:r>
            <w:proofErr w:type="spellEnd"/>
            <w:r w:rsidRPr="00985D8D">
              <w:rPr>
                <w:rFonts w:cs="Arial"/>
                <w:i/>
                <w:iCs/>
                <w:sz w:val="20"/>
                <w:szCs w:val="20"/>
              </w:rPr>
              <w:t xml:space="preserve"> </w:t>
            </w:r>
            <w:proofErr w:type="spellStart"/>
            <w:r w:rsidRPr="00985D8D">
              <w:rPr>
                <w:rFonts w:cs="Arial"/>
                <w:i/>
                <w:iCs/>
                <w:sz w:val="20"/>
                <w:szCs w:val="20"/>
              </w:rPr>
              <w:t>aquilus</w:t>
            </w:r>
            <w:proofErr w:type="spellEnd"/>
          </w:p>
        </w:tc>
        <w:tc>
          <w:tcPr>
            <w:tcW w:w="2835" w:type="dxa"/>
            <w:noWrap/>
            <w:hideMark/>
          </w:tcPr>
          <w:p w14:paraId="46CC5AC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8C4379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0A94D8B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B4AEE4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4A3CEB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001B467" w14:textId="77777777" w:rsidTr="00985D8D">
        <w:trPr>
          <w:trHeight w:val="290"/>
        </w:trPr>
        <w:tc>
          <w:tcPr>
            <w:tcW w:w="1967" w:type="dxa"/>
            <w:noWrap/>
            <w:hideMark/>
          </w:tcPr>
          <w:p w14:paraId="67B184F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Aulacidae</w:t>
            </w:r>
            <w:proofErr w:type="spellEnd"/>
          </w:p>
        </w:tc>
        <w:tc>
          <w:tcPr>
            <w:tcW w:w="3840" w:type="dxa"/>
            <w:noWrap/>
            <w:hideMark/>
          </w:tcPr>
          <w:p w14:paraId="204719CD"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Pristaulacus</w:t>
            </w:r>
            <w:proofErr w:type="spellEnd"/>
            <w:r w:rsidRPr="00985D8D">
              <w:rPr>
                <w:rFonts w:cs="Arial"/>
                <w:sz w:val="20"/>
                <w:szCs w:val="20"/>
              </w:rPr>
              <w:t xml:space="preserve"> BBKB-1</w:t>
            </w:r>
          </w:p>
        </w:tc>
        <w:tc>
          <w:tcPr>
            <w:tcW w:w="2835" w:type="dxa"/>
            <w:noWrap/>
            <w:hideMark/>
          </w:tcPr>
          <w:p w14:paraId="62B5A30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D3CA11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yes</w:t>
            </w:r>
          </w:p>
        </w:tc>
        <w:tc>
          <w:tcPr>
            <w:tcW w:w="1418" w:type="dxa"/>
            <w:noWrap/>
            <w:hideMark/>
          </w:tcPr>
          <w:p w14:paraId="49FD66E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962249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52322F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2036295" w14:textId="77777777" w:rsidTr="00985D8D">
        <w:trPr>
          <w:trHeight w:val="290"/>
        </w:trPr>
        <w:tc>
          <w:tcPr>
            <w:tcW w:w="1967" w:type="dxa"/>
            <w:noWrap/>
            <w:hideMark/>
          </w:tcPr>
          <w:p w14:paraId="2C72964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Bethylidae</w:t>
            </w:r>
            <w:proofErr w:type="spellEnd"/>
          </w:p>
        </w:tc>
        <w:tc>
          <w:tcPr>
            <w:tcW w:w="3840" w:type="dxa"/>
            <w:noWrap/>
            <w:hideMark/>
          </w:tcPr>
          <w:p w14:paraId="42FB165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Epyrinae</w:t>
            </w:r>
            <w:proofErr w:type="spellEnd"/>
            <w:r w:rsidRPr="00985D8D">
              <w:rPr>
                <w:rFonts w:cs="Arial"/>
                <w:sz w:val="20"/>
                <w:szCs w:val="20"/>
              </w:rPr>
              <w:t xml:space="preserve"> BBKB-1</w:t>
            </w:r>
          </w:p>
        </w:tc>
        <w:tc>
          <w:tcPr>
            <w:tcW w:w="2835" w:type="dxa"/>
            <w:noWrap/>
            <w:hideMark/>
          </w:tcPr>
          <w:p w14:paraId="3595534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CA7FFA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407094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CFC96D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133244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0985245" w14:textId="77777777" w:rsidTr="00985D8D">
        <w:trPr>
          <w:trHeight w:val="290"/>
        </w:trPr>
        <w:tc>
          <w:tcPr>
            <w:tcW w:w="1967" w:type="dxa"/>
            <w:noWrap/>
            <w:hideMark/>
          </w:tcPr>
          <w:p w14:paraId="26E996B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Bethylidae</w:t>
            </w:r>
            <w:proofErr w:type="spellEnd"/>
          </w:p>
        </w:tc>
        <w:tc>
          <w:tcPr>
            <w:tcW w:w="3840" w:type="dxa"/>
            <w:noWrap/>
            <w:hideMark/>
          </w:tcPr>
          <w:p w14:paraId="6A48BBB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Epyrinae</w:t>
            </w:r>
            <w:proofErr w:type="spellEnd"/>
            <w:r w:rsidRPr="00985D8D">
              <w:rPr>
                <w:rFonts w:cs="Arial"/>
                <w:sz w:val="20"/>
                <w:szCs w:val="20"/>
              </w:rPr>
              <w:t xml:space="preserve"> BBKB-2</w:t>
            </w:r>
          </w:p>
        </w:tc>
        <w:tc>
          <w:tcPr>
            <w:tcW w:w="2835" w:type="dxa"/>
            <w:noWrap/>
            <w:hideMark/>
          </w:tcPr>
          <w:p w14:paraId="0356E46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7860E3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CDC9E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6C2801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EB7E9F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42959D3" w14:textId="77777777" w:rsidTr="00985D8D">
        <w:trPr>
          <w:trHeight w:val="290"/>
        </w:trPr>
        <w:tc>
          <w:tcPr>
            <w:tcW w:w="1967" w:type="dxa"/>
            <w:noWrap/>
            <w:hideMark/>
          </w:tcPr>
          <w:p w14:paraId="2E99063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Bethylidae</w:t>
            </w:r>
            <w:proofErr w:type="spellEnd"/>
          </w:p>
        </w:tc>
        <w:tc>
          <w:tcPr>
            <w:tcW w:w="3840" w:type="dxa"/>
            <w:noWrap/>
            <w:hideMark/>
          </w:tcPr>
          <w:p w14:paraId="3F90746D"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Eupsenella</w:t>
            </w:r>
            <w:proofErr w:type="spellEnd"/>
            <w:r w:rsidRPr="00985D8D">
              <w:rPr>
                <w:rFonts w:cs="Arial"/>
                <w:sz w:val="20"/>
                <w:szCs w:val="20"/>
              </w:rPr>
              <w:t xml:space="preserve"> BBKB-1</w:t>
            </w:r>
          </w:p>
        </w:tc>
        <w:tc>
          <w:tcPr>
            <w:tcW w:w="2835" w:type="dxa"/>
            <w:noWrap/>
            <w:hideMark/>
          </w:tcPr>
          <w:p w14:paraId="23CF4A8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26AB0B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20B86D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F4014A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865603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7028221" w14:textId="77777777" w:rsidTr="00985D8D">
        <w:trPr>
          <w:trHeight w:val="290"/>
        </w:trPr>
        <w:tc>
          <w:tcPr>
            <w:tcW w:w="1967" w:type="dxa"/>
            <w:noWrap/>
            <w:hideMark/>
          </w:tcPr>
          <w:p w14:paraId="0167DBC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Bethylidae</w:t>
            </w:r>
            <w:proofErr w:type="spellEnd"/>
          </w:p>
        </w:tc>
        <w:tc>
          <w:tcPr>
            <w:tcW w:w="3840" w:type="dxa"/>
            <w:noWrap/>
            <w:hideMark/>
          </w:tcPr>
          <w:p w14:paraId="086833BF"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Goniozus</w:t>
            </w:r>
            <w:proofErr w:type="spellEnd"/>
            <w:r w:rsidRPr="00985D8D">
              <w:rPr>
                <w:rFonts w:cs="Arial"/>
                <w:i/>
                <w:iCs/>
                <w:sz w:val="20"/>
                <w:szCs w:val="20"/>
              </w:rPr>
              <w:t xml:space="preserve"> </w:t>
            </w:r>
            <w:r w:rsidRPr="00985D8D">
              <w:rPr>
                <w:rFonts w:cs="Arial"/>
                <w:sz w:val="20"/>
                <w:szCs w:val="20"/>
              </w:rPr>
              <w:t>BBKB-1</w:t>
            </w:r>
          </w:p>
        </w:tc>
        <w:tc>
          <w:tcPr>
            <w:tcW w:w="2835" w:type="dxa"/>
            <w:noWrap/>
            <w:hideMark/>
          </w:tcPr>
          <w:p w14:paraId="2095EBE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288914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C3AB03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286240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F1FEE3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1B51D09" w14:textId="77777777" w:rsidTr="00985D8D">
        <w:trPr>
          <w:trHeight w:val="290"/>
        </w:trPr>
        <w:tc>
          <w:tcPr>
            <w:tcW w:w="1967" w:type="dxa"/>
            <w:noWrap/>
            <w:hideMark/>
          </w:tcPr>
          <w:p w14:paraId="6647172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504F69D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Agathidinae</w:t>
            </w:r>
            <w:proofErr w:type="spellEnd"/>
            <w:r w:rsidRPr="00985D8D">
              <w:rPr>
                <w:rFonts w:cs="Arial"/>
                <w:sz w:val="20"/>
                <w:szCs w:val="20"/>
              </w:rPr>
              <w:t xml:space="preserve"> sp. BBKB-1</w:t>
            </w:r>
          </w:p>
        </w:tc>
        <w:tc>
          <w:tcPr>
            <w:tcW w:w="2835" w:type="dxa"/>
            <w:noWrap/>
            <w:hideMark/>
          </w:tcPr>
          <w:p w14:paraId="119B311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9B6579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34AB30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3C269A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45C3DA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90A4904" w14:textId="77777777" w:rsidTr="00985D8D">
        <w:trPr>
          <w:trHeight w:val="290"/>
        </w:trPr>
        <w:tc>
          <w:tcPr>
            <w:tcW w:w="1967" w:type="dxa"/>
            <w:noWrap/>
            <w:hideMark/>
          </w:tcPr>
          <w:p w14:paraId="5C27AA0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78B38F0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Agathidinae</w:t>
            </w:r>
            <w:proofErr w:type="spellEnd"/>
            <w:r w:rsidRPr="00985D8D">
              <w:rPr>
                <w:rFonts w:cs="Arial"/>
                <w:sz w:val="20"/>
                <w:szCs w:val="20"/>
              </w:rPr>
              <w:t xml:space="preserve"> sp. BBKB-2</w:t>
            </w:r>
          </w:p>
        </w:tc>
        <w:tc>
          <w:tcPr>
            <w:tcW w:w="2835" w:type="dxa"/>
            <w:noWrap/>
            <w:hideMark/>
          </w:tcPr>
          <w:p w14:paraId="1B823B3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E26474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D8965A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B0CAEA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094018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B6B474D" w14:textId="77777777" w:rsidTr="00985D8D">
        <w:trPr>
          <w:trHeight w:val="290"/>
        </w:trPr>
        <w:tc>
          <w:tcPr>
            <w:tcW w:w="1967" w:type="dxa"/>
            <w:noWrap/>
            <w:hideMark/>
          </w:tcPr>
          <w:p w14:paraId="4A9FFD2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76BFFE8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Agathidinae</w:t>
            </w:r>
            <w:proofErr w:type="spellEnd"/>
            <w:r w:rsidRPr="00985D8D">
              <w:rPr>
                <w:rFonts w:cs="Arial"/>
                <w:sz w:val="20"/>
                <w:szCs w:val="20"/>
              </w:rPr>
              <w:t xml:space="preserve"> sp. BBKB-3</w:t>
            </w:r>
          </w:p>
        </w:tc>
        <w:tc>
          <w:tcPr>
            <w:tcW w:w="2835" w:type="dxa"/>
            <w:noWrap/>
            <w:hideMark/>
          </w:tcPr>
          <w:p w14:paraId="3E93C1A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5790A6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F909FA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A49B72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903A20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6EB7564" w14:textId="77777777" w:rsidTr="00985D8D">
        <w:trPr>
          <w:trHeight w:val="290"/>
        </w:trPr>
        <w:tc>
          <w:tcPr>
            <w:tcW w:w="1967" w:type="dxa"/>
            <w:noWrap/>
            <w:hideMark/>
          </w:tcPr>
          <w:p w14:paraId="7D9B125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411B646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Agathidinae</w:t>
            </w:r>
            <w:proofErr w:type="spellEnd"/>
            <w:r w:rsidRPr="00985D8D">
              <w:rPr>
                <w:rFonts w:cs="Arial"/>
                <w:sz w:val="20"/>
                <w:szCs w:val="20"/>
              </w:rPr>
              <w:t xml:space="preserve"> sp. BBKB-4</w:t>
            </w:r>
          </w:p>
        </w:tc>
        <w:tc>
          <w:tcPr>
            <w:tcW w:w="2835" w:type="dxa"/>
            <w:noWrap/>
            <w:hideMark/>
          </w:tcPr>
          <w:p w14:paraId="52E6AFE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6F6585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3A85A1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C945B9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28AEE7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72BF041" w14:textId="77777777" w:rsidTr="00985D8D">
        <w:trPr>
          <w:trHeight w:val="290"/>
        </w:trPr>
        <w:tc>
          <w:tcPr>
            <w:tcW w:w="1967" w:type="dxa"/>
            <w:noWrap/>
            <w:hideMark/>
          </w:tcPr>
          <w:p w14:paraId="22036AA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781F3CA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Agathidinae</w:t>
            </w:r>
            <w:proofErr w:type="spellEnd"/>
            <w:r w:rsidRPr="00985D8D">
              <w:rPr>
                <w:rFonts w:cs="Arial"/>
                <w:sz w:val="20"/>
                <w:szCs w:val="20"/>
              </w:rPr>
              <w:t xml:space="preserve"> sp. BBKB-5</w:t>
            </w:r>
          </w:p>
        </w:tc>
        <w:tc>
          <w:tcPr>
            <w:tcW w:w="2835" w:type="dxa"/>
            <w:noWrap/>
            <w:hideMark/>
          </w:tcPr>
          <w:p w14:paraId="6167483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249FC3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B5E619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ED3996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6AFF3E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97A819E" w14:textId="77777777" w:rsidTr="00985D8D">
        <w:trPr>
          <w:trHeight w:val="290"/>
        </w:trPr>
        <w:tc>
          <w:tcPr>
            <w:tcW w:w="1967" w:type="dxa"/>
            <w:noWrap/>
            <w:hideMark/>
          </w:tcPr>
          <w:p w14:paraId="1BACCE9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4F7D9287"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Aleiodes</w:t>
            </w:r>
            <w:proofErr w:type="spellEnd"/>
            <w:r w:rsidRPr="00985D8D">
              <w:rPr>
                <w:rFonts w:cs="Arial"/>
                <w:i/>
                <w:iCs/>
                <w:sz w:val="20"/>
                <w:szCs w:val="20"/>
              </w:rPr>
              <w:t xml:space="preserve"> </w:t>
            </w:r>
            <w:r w:rsidRPr="00985D8D">
              <w:rPr>
                <w:rFonts w:cs="Arial"/>
                <w:sz w:val="20"/>
                <w:szCs w:val="20"/>
              </w:rPr>
              <w:t>sp. BBKB-1</w:t>
            </w:r>
          </w:p>
        </w:tc>
        <w:tc>
          <w:tcPr>
            <w:tcW w:w="2835" w:type="dxa"/>
            <w:noWrap/>
            <w:hideMark/>
          </w:tcPr>
          <w:p w14:paraId="1F6B169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A4D842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AD2BC7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1949F8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DB8113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9B52AA3" w14:textId="77777777" w:rsidTr="00985D8D">
        <w:trPr>
          <w:trHeight w:val="290"/>
        </w:trPr>
        <w:tc>
          <w:tcPr>
            <w:tcW w:w="1967" w:type="dxa"/>
            <w:noWrap/>
            <w:hideMark/>
          </w:tcPr>
          <w:p w14:paraId="0BCB5B4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1378595B"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Apanteles</w:t>
            </w:r>
            <w:proofErr w:type="spellEnd"/>
            <w:r w:rsidRPr="00985D8D">
              <w:rPr>
                <w:rFonts w:cs="Arial"/>
                <w:i/>
                <w:iCs/>
                <w:sz w:val="20"/>
                <w:szCs w:val="20"/>
              </w:rPr>
              <w:t xml:space="preserve"> </w:t>
            </w:r>
            <w:proofErr w:type="spellStart"/>
            <w:r w:rsidRPr="00985D8D">
              <w:rPr>
                <w:rFonts w:cs="Arial"/>
                <w:i/>
                <w:iCs/>
                <w:sz w:val="20"/>
                <w:szCs w:val="20"/>
              </w:rPr>
              <w:t>brockhedgesi</w:t>
            </w:r>
            <w:proofErr w:type="spellEnd"/>
          </w:p>
        </w:tc>
        <w:tc>
          <w:tcPr>
            <w:tcW w:w="2835" w:type="dxa"/>
            <w:noWrap/>
            <w:hideMark/>
          </w:tcPr>
          <w:p w14:paraId="0B08A6E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5F7407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5970BB3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4CB30B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2184FA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4439B47" w14:textId="77777777" w:rsidTr="00985D8D">
        <w:trPr>
          <w:trHeight w:val="290"/>
        </w:trPr>
        <w:tc>
          <w:tcPr>
            <w:tcW w:w="1967" w:type="dxa"/>
            <w:noWrap/>
            <w:hideMark/>
          </w:tcPr>
          <w:p w14:paraId="46318F0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lastRenderedPageBreak/>
              <w:t>Braconidae</w:t>
            </w:r>
          </w:p>
        </w:tc>
        <w:tc>
          <w:tcPr>
            <w:tcW w:w="3840" w:type="dxa"/>
            <w:noWrap/>
            <w:hideMark/>
          </w:tcPr>
          <w:p w14:paraId="7649A569"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Apanteles</w:t>
            </w:r>
            <w:proofErr w:type="spellEnd"/>
            <w:r w:rsidRPr="00985D8D">
              <w:rPr>
                <w:rFonts w:cs="Arial"/>
                <w:i/>
                <w:iCs/>
                <w:sz w:val="20"/>
                <w:szCs w:val="20"/>
              </w:rPr>
              <w:t xml:space="preserve"> </w:t>
            </w:r>
            <w:proofErr w:type="spellStart"/>
            <w:r w:rsidRPr="00985D8D">
              <w:rPr>
                <w:rFonts w:cs="Arial"/>
                <w:i/>
                <w:iCs/>
                <w:sz w:val="20"/>
                <w:szCs w:val="20"/>
              </w:rPr>
              <w:t>ippeus</w:t>
            </w:r>
            <w:proofErr w:type="spellEnd"/>
          </w:p>
        </w:tc>
        <w:tc>
          <w:tcPr>
            <w:tcW w:w="2835" w:type="dxa"/>
            <w:noWrap/>
            <w:hideMark/>
          </w:tcPr>
          <w:p w14:paraId="025B962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E9AE92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67F0028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D9D885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F859F7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5D8B6C2" w14:textId="77777777" w:rsidTr="00985D8D">
        <w:trPr>
          <w:trHeight w:val="290"/>
        </w:trPr>
        <w:tc>
          <w:tcPr>
            <w:tcW w:w="1967" w:type="dxa"/>
            <w:noWrap/>
            <w:hideMark/>
          </w:tcPr>
          <w:p w14:paraId="10A8E71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3AB5E6DF"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Apanteles</w:t>
            </w:r>
            <w:proofErr w:type="spellEnd"/>
            <w:r w:rsidRPr="00985D8D">
              <w:rPr>
                <w:rFonts w:cs="Arial"/>
                <w:i/>
                <w:iCs/>
                <w:sz w:val="20"/>
                <w:szCs w:val="20"/>
              </w:rPr>
              <w:t xml:space="preserve"> </w:t>
            </w:r>
            <w:proofErr w:type="spellStart"/>
            <w:r w:rsidRPr="00985D8D">
              <w:rPr>
                <w:rFonts w:cs="Arial"/>
                <w:i/>
                <w:iCs/>
                <w:sz w:val="20"/>
                <w:szCs w:val="20"/>
              </w:rPr>
              <w:t>magicus</w:t>
            </w:r>
            <w:proofErr w:type="spellEnd"/>
          </w:p>
        </w:tc>
        <w:tc>
          <w:tcPr>
            <w:tcW w:w="2835" w:type="dxa"/>
            <w:noWrap/>
            <w:hideMark/>
          </w:tcPr>
          <w:p w14:paraId="6F66D57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718625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5D81864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D0980D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0A0047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3CD5C86" w14:textId="77777777" w:rsidTr="00985D8D">
        <w:trPr>
          <w:trHeight w:val="290"/>
        </w:trPr>
        <w:tc>
          <w:tcPr>
            <w:tcW w:w="1967" w:type="dxa"/>
            <w:noWrap/>
            <w:hideMark/>
          </w:tcPr>
          <w:p w14:paraId="35E7DC5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1AFBB202"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Apanteles</w:t>
            </w:r>
            <w:proofErr w:type="spellEnd"/>
            <w:r w:rsidRPr="00985D8D">
              <w:rPr>
                <w:rFonts w:cs="Arial"/>
                <w:i/>
                <w:iCs/>
                <w:sz w:val="20"/>
                <w:szCs w:val="20"/>
              </w:rPr>
              <w:t xml:space="preserve"> </w:t>
            </w:r>
            <w:proofErr w:type="spellStart"/>
            <w:r w:rsidRPr="00985D8D">
              <w:rPr>
                <w:rFonts w:cs="Arial"/>
                <w:i/>
                <w:iCs/>
                <w:sz w:val="20"/>
                <w:szCs w:val="20"/>
              </w:rPr>
              <w:t>oenone</w:t>
            </w:r>
            <w:proofErr w:type="spellEnd"/>
          </w:p>
        </w:tc>
        <w:tc>
          <w:tcPr>
            <w:tcW w:w="2835" w:type="dxa"/>
            <w:noWrap/>
            <w:hideMark/>
          </w:tcPr>
          <w:p w14:paraId="44E8B6B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EB668F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26E5A77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355807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22EADC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00FF897" w14:textId="77777777" w:rsidTr="00985D8D">
        <w:trPr>
          <w:trHeight w:val="290"/>
        </w:trPr>
        <w:tc>
          <w:tcPr>
            <w:tcW w:w="1967" w:type="dxa"/>
            <w:noWrap/>
            <w:hideMark/>
          </w:tcPr>
          <w:p w14:paraId="1863411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32C5FDD5"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Apanteles</w:t>
            </w:r>
            <w:proofErr w:type="spellEnd"/>
            <w:r w:rsidRPr="00985D8D">
              <w:rPr>
                <w:rFonts w:cs="Arial"/>
                <w:i/>
                <w:iCs/>
                <w:sz w:val="20"/>
                <w:szCs w:val="20"/>
              </w:rPr>
              <w:t xml:space="preserve"> </w:t>
            </w:r>
            <w:proofErr w:type="spellStart"/>
            <w:r w:rsidRPr="00985D8D">
              <w:rPr>
                <w:rFonts w:cs="Arial"/>
                <w:i/>
                <w:iCs/>
                <w:sz w:val="20"/>
                <w:szCs w:val="20"/>
              </w:rPr>
              <w:t>rufiterra</w:t>
            </w:r>
            <w:proofErr w:type="spellEnd"/>
          </w:p>
        </w:tc>
        <w:tc>
          <w:tcPr>
            <w:tcW w:w="2835" w:type="dxa"/>
            <w:noWrap/>
            <w:hideMark/>
          </w:tcPr>
          <w:p w14:paraId="70A7975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866B37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46FF864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3CEB4B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BF7E4C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42C9B6E" w14:textId="77777777" w:rsidTr="00985D8D">
        <w:trPr>
          <w:trHeight w:val="290"/>
        </w:trPr>
        <w:tc>
          <w:tcPr>
            <w:tcW w:w="1967" w:type="dxa"/>
            <w:noWrap/>
            <w:hideMark/>
          </w:tcPr>
          <w:p w14:paraId="6FC073F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452DFD5C"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Aphidius</w:t>
            </w:r>
            <w:proofErr w:type="spellEnd"/>
            <w:r w:rsidRPr="00985D8D">
              <w:rPr>
                <w:rFonts w:cs="Arial"/>
                <w:i/>
                <w:iCs/>
                <w:sz w:val="20"/>
                <w:szCs w:val="20"/>
              </w:rPr>
              <w:t xml:space="preserve"> </w:t>
            </w:r>
            <w:proofErr w:type="spellStart"/>
            <w:r w:rsidRPr="00985D8D">
              <w:rPr>
                <w:rFonts w:cs="Arial"/>
                <w:i/>
                <w:iCs/>
                <w:sz w:val="20"/>
                <w:szCs w:val="20"/>
              </w:rPr>
              <w:t>colemani</w:t>
            </w:r>
            <w:proofErr w:type="spellEnd"/>
          </w:p>
        </w:tc>
        <w:tc>
          <w:tcPr>
            <w:tcW w:w="2835" w:type="dxa"/>
            <w:noWrap/>
            <w:hideMark/>
          </w:tcPr>
          <w:p w14:paraId="105D8D7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008B5F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1938C2B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193543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C131C2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E120184" w14:textId="77777777" w:rsidTr="00985D8D">
        <w:trPr>
          <w:trHeight w:val="290"/>
        </w:trPr>
        <w:tc>
          <w:tcPr>
            <w:tcW w:w="1967" w:type="dxa"/>
            <w:noWrap/>
            <w:hideMark/>
          </w:tcPr>
          <w:p w14:paraId="3E537D8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2403E1EA"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Aphidius</w:t>
            </w:r>
            <w:proofErr w:type="spellEnd"/>
            <w:r w:rsidRPr="00985D8D">
              <w:rPr>
                <w:rFonts w:cs="Arial"/>
                <w:i/>
                <w:iCs/>
                <w:sz w:val="20"/>
                <w:szCs w:val="20"/>
              </w:rPr>
              <w:t xml:space="preserve"> </w:t>
            </w:r>
            <w:proofErr w:type="spellStart"/>
            <w:r w:rsidRPr="00985D8D">
              <w:rPr>
                <w:rFonts w:cs="Arial"/>
                <w:i/>
                <w:iCs/>
                <w:sz w:val="20"/>
                <w:szCs w:val="20"/>
              </w:rPr>
              <w:t>ervi</w:t>
            </w:r>
            <w:proofErr w:type="spellEnd"/>
          </w:p>
        </w:tc>
        <w:tc>
          <w:tcPr>
            <w:tcW w:w="2835" w:type="dxa"/>
            <w:noWrap/>
            <w:hideMark/>
          </w:tcPr>
          <w:p w14:paraId="43FE8C2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752715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50D37FB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CD71FD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3EC5F5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04D2667" w14:textId="77777777" w:rsidTr="00985D8D">
        <w:trPr>
          <w:trHeight w:val="290"/>
        </w:trPr>
        <w:tc>
          <w:tcPr>
            <w:tcW w:w="1967" w:type="dxa"/>
            <w:noWrap/>
            <w:hideMark/>
          </w:tcPr>
          <w:p w14:paraId="73D1034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3477FBA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Brachistinae</w:t>
            </w:r>
            <w:proofErr w:type="spellEnd"/>
            <w:r w:rsidRPr="00985D8D">
              <w:rPr>
                <w:rFonts w:cs="Arial"/>
                <w:sz w:val="20"/>
                <w:szCs w:val="20"/>
              </w:rPr>
              <w:t xml:space="preserve"> sp. BBKB-1</w:t>
            </w:r>
          </w:p>
        </w:tc>
        <w:tc>
          <w:tcPr>
            <w:tcW w:w="2835" w:type="dxa"/>
            <w:noWrap/>
            <w:hideMark/>
          </w:tcPr>
          <w:p w14:paraId="79FE4AD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B8A597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5974D7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884F97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063660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6DB43FC" w14:textId="77777777" w:rsidTr="00985D8D">
        <w:trPr>
          <w:trHeight w:val="290"/>
        </w:trPr>
        <w:tc>
          <w:tcPr>
            <w:tcW w:w="1967" w:type="dxa"/>
            <w:noWrap/>
            <w:hideMark/>
          </w:tcPr>
          <w:p w14:paraId="5AC728C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2574B27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 sp. BBKB-1</w:t>
            </w:r>
          </w:p>
        </w:tc>
        <w:tc>
          <w:tcPr>
            <w:tcW w:w="2835" w:type="dxa"/>
            <w:noWrap/>
            <w:hideMark/>
          </w:tcPr>
          <w:p w14:paraId="08EF33F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BA9F93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2CB062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1B6F49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2D1D4B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6367C25" w14:textId="77777777" w:rsidTr="00985D8D">
        <w:trPr>
          <w:trHeight w:val="290"/>
        </w:trPr>
        <w:tc>
          <w:tcPr>
            <w:tcW w:w="1967" w:type="dxa"/>
            <w:noWrap/>
            <w:hideMark/>
          </w:tcPr>
          <w:p w14:paraId="24CBCE8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39BFACF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 sp. BBKB-2</w:t>
            </w:r>
          </w:p>
        </w:tc>
        <w:tc>
          <w:tcPr>
            <w:tcW w:w="2835" w:type="dxa"/>
            <w:noWrap/>
            <w:hideMark/>
          </w:tcPr>
          <w:p w14:paraId="095AA2D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525232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CC1CF2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235ED0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9D407A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FBB584D" w14:textId="77777777" w:rsidTr="00985D8D">
        <w:trPr>
          <w:trHeight w:val="290"/>
        </w:trPr>
        <w:tc>
          <w:tcPr>
            <w:tcW w:w="1967" w:type="dxa"/>
            <w:noWrap/>
            <w:hideMark/>
          </w:tcPr>
          <w:p w14:paraId="13454F3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64FBC3A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 sp. BBKB-3</w:t>
            </w:r>
          </w:p>
        </w:tc>
        <w:tc>
          <w:tcPr>
            <w:tcW w:w="2835" w:type="dxa"/>
            <w:noWrap/>
            <w:hideMark/>
          </w:tcPr>
          <w:p w14:paraId="298E722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8BE25B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1BAF99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D05CA3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22C11F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B21B65C" w14:textId="77777777" w:rsidTr="00985D8D">
        <w:trPr>
          <w:trHeight w:val="290"/>
        </w:trPr>
        <w:tc>
          <w:tcPr>
            <w:tcW w:w="1967" w:type="dxa"/>
            <w:noWrap/>
            <w:hideMark/>
          </w:tcPr>
          <w:p w14:paraId="713754C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72BBD86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 sp. BBKB-4</w:t>
            </w:r>
          </w:p>
        </w:tc>
        <w:tc>
          <w:tcPr>
            <w:tcW w:w="2835" w:type="dxa"/>
            <w:noWrap/>
            <w:hideMark/>
          </w:tcPr>
          <w:p w14:paraId="2B69517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26713A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76ABEB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5228D4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991D83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09128C2" w14:textId="77777777" w:rsidTr="00985D8D">
        <w:trPr>
          <w:trHeight w:val="290"/>
        </w:trPr>
        <w:tc>
          <w:tcPr>
            <w:tcW w:w="1967" w:type="dxa"/>
            <w:noWrap/>
            <w:hideMark/>
          </w:tcPr>
          <w:p w14:paraId="075DE0B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378342C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 sp. BBKB-5</w:t>
            </w:r>
          </w:p>
        </w:tc>
        <w:tc>
          <w:tcPr>
            <w:tcW w:w="2835" w:type="dxa"/>
            <w:noWrap/>
            <w:hideMark/>
          </w:tcPr>
          <w:p w14:paraId="41A55B6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FB158F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1AEB29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605B01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341DB9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0E0A07E" w14:textId="77777777" w:rsidTr="00985D8D">
        <w:trPr>
          <w:trHeight w:val="290"/>
        </w:trPr>
        <w:tc>
          <w:tcPr>
            <w:tcW w:w="1967" w:type="dxa"/>
            <w:noWrap/>
            <w:hideMark/>
          </w:tcPr>
          <w:p w14:paraId="3BD5879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09BED7D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Braconinae</w:t>
            </w:r>
            <w:proofErr w:type="spellEnd"/>
            <w:r w:rsidRPr="00985D8D">
              <w:rPr>
                <w:rFonts w:cs="Arial"/>
                <w:sz w:val="20"/>
                <w:szCs w:val="20"/>
              </w:rPr>
              <w:t xml:space="preserve"> sp. BBKB-1</w:t>
            </w:r>
          </w:p>
        </w:tc>
        <w:tc>
          <w:tcPr>
            <w:tcW w:w="2835" w:type="dxa"/>
            <w:noWrap/>
            <w:hideMark/>
          </w:tcPr>
          <w:p w14:paraId="796BFB5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E974D4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D7D11B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21E2AD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A5D85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814E584" w14:textId="77777777" w:rsidTr="00985D8D">
        <w:trPr>
          <w:trHeight w:val="290"/>
        </w:trPr>
        <w:tc>
          <w:tcPr>
            <w:tcW w:w="1967" w:type="dxa"/>
            <w:noWrap/>
            <w:hideMark/>
          </w:tcPr>
          <w:p w14:paraId="6479CCC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2FB1C15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Braconinae</w:t>
            </w:r>
            <w:proofErr w:type="spellEnd"/>
            <w:r w:rsidRPr="00985D8D">
              <w:rPr>
                <w:rFonts w:cs="Arial"/>
                <w:sz w:val="20"/>
                <w:szCs w:val="20"/>
              </w:rPr>
              <w:t xml:space="preserve"> sp. BBKB-2</w:t>
            </w:r>
          </w:p>
        </w:tc>
        <w:tc>
          <w:tcPr>
            <w:tcW w:w="2835" w:type="dxa"/>
            <w:noWrap/>
            <w:hideMark/>
          </w:tcPr>
          <w:p w14:paraId="5151FDC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182258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8E631D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211D1E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0AD6C0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F6710ED" w14:textId="77777777" w:rsidTr="00985D8D">
        <w:trPr>
          <w:trHeight w:val="290"/>
        </w:trPr>
        <w:tc>
          <w:tcPr>
            <w:tcW w:w="1967" w:type="dxa"/>
            <w:noWrap/>
            <w:hideMark/>
          </w:tcPr>
          <w:p w14:paraId="74B5B53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79F4E10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Braconinae</w:t>
            </w:r>
            <w:proofErr w:type="spellEnd"/>
            <w:r w:rsidRPr="00985D8D">
              <w:rPr>
                <w:rFonts w:cs="Arial"/>
                <w:sz w:val="20"/>
                <w:szCs w:val="20"/>
              </w:rPr>
              <w:t xml:space="preserve"> sp. BBKB-3</w:t>
            </w:r>
          </w:p>
        </w:tc>
        <w:tc>
          <w:tcPr>
            <w:tcW w:w="2835" w:type="dxa"/>
            <w:noWrap/>
            <w:hideMark/>
          </w:tcPr>
          <w:p w14:paraId="426915C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474ECC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4AC495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086472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A65688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9E8521B" w14:textId="77777777" w:rsidTr="00985D8D">
        <w:trPr>
          <w:trHeight w:val="290"/>
        </w:trPr>
        <w:tc>
          <w:tcPr>
            <w:tcW w:w="1967" w:type="dxa"/>
            <w:noWrap/>
            <w:hideMark/>
          </w:tcPr>
          <w:p w14:paraId="1001474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1C17B62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Braconinae</w:t>
            </w:r>
            <w:proofErr w:type="spellEnd"/>
            <w:r w:rsidRPr="00985D8D">
              <w:rPr>
                <w:rFonts w:cs="Arial"/>
                <w:sz w:val="20"/>
                <w:szCs w:val="20"/>
              </w:rPr>
              <w:t xml:space="preserve"> sp. BBKB-5</w:t>
            </w:r>
          </w:p>
        </w:tc>
        <w:tc>
          <w:tcPr>
            <w:tcW w:w="2835" w:type="dxa"/>
            <w:noWrap/>
            <w:hideMark/>
          </w:tcPr>
          <w:p w14:paraId="54B39D5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9A885D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122BA5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C54129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05938E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A5EFE9F" w14:textId="77777777" w:rsidTr="00985D8D">
        <w:trPr>
          <w:trHeight w:val="290"/>
        </w:trPr>
        <w:tc>
          <w:tcPr>
            <w:tcW w:w="1967" w:type="dxa"/>
            <w:noWrap/>
            <w:hideMark/>
          </w:tcPr>
          <w:p w14:paraId="30A2900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677C3B8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Braconinae</w:t>
            </w:r>
            <w:proofErr w:type="spellEnd"/>
            <w:r w:rsidRPr="00985D8D">
              <w:rPr>
                <w:rFonts w:cs="Arial"/>
                <w:sz w:val="20"/>
                <w:szCs w:val="20"/>
              </w:rPr>
              <w:t xml:space="preserve"> sp. BBKB-6</w:t>
            </w:r>
          </w:p>
        </w:tc>
        <w:tc>
          <w:tcPr>
            <w:tcW w:w="2835" w:type="dxa"/>
            <w:noWrap/>
            <w:hideMark/>
          </w:tcPr>
          <w:p w14:paraId="2405765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09A244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46E798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D382F2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F7659C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9E1421E" w14:textId="77777777" w:rsidTr="00985D8D">
        <w:trPr>
          <w:trHeight w:val="290"/>
        </w:trPr>
        <w:tc>
          <w:tcPr>
            <w:tcW w:w="1967" w:type="dxa"/>
            <w:noWrap/>
            <w:hideMark/>
          </w:tcPr>
          <w:p w14:paraId="695AFB5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62683F4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Braconinae</w:t>
            </w:r>
            <w:proofErr w:type="spellEnd"/>
            <w:r w:rsidRPr="00985D8D">
              <w:rPr>
                <w:rFonts w:cs="Arial"/>
                <w:sz w:val="20"/>
                <w:szCs w:val="20"/>
              </w:rPr>
              <w:t xml:space="preserve"> sp. BBKB-7</w:t>
            </w:r>
          </w:p>
        </w:tc>
        <w:tc>
          <w:tcPr>
            <w:tcW w:w="2835" w:type="dxa"/>
            <w:noWrap/>
            <w:hideMark/>
          </w:tcPr>
          <w:p w14:paraId="54511D8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6E6927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68ECC6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F457DE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7FD423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ADF1029" w14:textId="77777777" w:rsidTr="00985D8D">
        <w:trPr>
          <w:trHeight w:val="290"/>
        </w:trPr>
        <w:tc>
          <w:tcPr>
            <w:tcW w:w="1967" w:type="dxa"/>
            <w:noWrap/>
            <w:hideMark/>
          </w:tcPr>
          <w:p w14:paraId="11B25D7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02B7FBD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Braconinae</w:t>
            </w:r>
            <w:proofErr w:type="spellEnd"/>
            <w:r w:rsidRPr="00985D8D">
              <w:rPr>
                <w:rFonts w:cs="Arial"/>
                <w:sz w:val="20"/>
                <w:szCs w:val="20"/>
              </w:rPr>
              <w:t xml:space="preserve"> sp. BBKB-8</w:t>
            </w:r>
          </w:p>
        </w:tc>
        <w:tc>
          <w:tcPr>
            <w:tcW w:w="2835" w:type="dxa"/>
            <w:noWrap/>
            <w:hideMark/>
          </w:tcPr>
          <w:p w14:paraId="674532A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4B44E4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42C4AC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23D31E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0AFFF3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813DE39" w14:textId="77777777" w:rsidTr="00985D8D">
        <w:trPr>
          <w:trHeight w:val="290"/>
        </w:trPr>
        <w:tc>
          <w:tcPr>
            <w:tcW w:w="1967" w:type="dxa"/>
            <w:noWrap/>
            <w:hideMark/>
          </w:tcPr>
          <w:p w14:paraId="3A7BE8A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3E99673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Braconinae</w:t>
            </w:r>
            <w:proofErr w:type="spellEnd"/>
            <w:r w:rsidRPr="00985D8D">
              <w:rPr>
                <w:rFonts w:cs="Arial"/>
                <w:sz w:val="20"/>
                <w:szCs w:val="20"/>
              </w:rPr>
              <w:t xml:space="preserve"> sp. BBKB-9</w:t>
            </w:r>
          </w:p>
        </w:tc>
        <w:tc>
          <w:tcPr>
            <w:tcW w:w="2835" w:type="dxa"/>
            <w:noWrap/>
            <w:hideMark/>
          </w:tcPr>
          <w:p w14:paraId="1E19C8A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E338B6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A78CFD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7CAD6A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B9AAE0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CC88402" w14:textId="77777777" w:rsidTr="00985D8D">
        <w:trPr>
          <w:trHeight w:val="290"/>
        </w:trPr>
        <w:tc>
          <w:tcPr>
            <w:tcW w:w="1967" w:type="dxa"/>
            <w:noWrap/>
            <w:hideMark/>
          </w:tcPr>
          <w:p w14:paraId="3D40FEB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017842F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Braconinae</w:t>
            </w:r>
            <w:proofErr w:type="spellEnd"/>
            <w:r w:rsidRPr="00985D8D">
              <w:rPr>
                <w:rFonts w:cs="Arial"/>
                <w:sz w:val="20"/>
                <w:szCs w:val="20"/>
              </w:rPr>
              <w:t xml:space="preserve"> sp. BBKB-10</w:t>
            </w:r>
          </w:p>
        </w:tc>
        <w:tc>
          <w:tcPr>
            <w:tcW w:w="2835" w:type="dxa"/>
            <w:noWrap/>
            <w:hideMark/>
          </w:tcPr>
          <w:p w14:paraId="7DADD61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0FA504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DE75E3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016E97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A07EAD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3F6BE65" w14:textId="77777777" w:rsidTr="00985D8D">
        <w:trPr>
          <w:trHeight w:val="290"/>
        </w:trPr>
        <w:tc>
          <w:tcPr>
            <w:tcW w:w="1967" w:type="dxa"/>
            <w:noWrap/>
            <w:hideMark/>
          </w:tcPr>
          <w:p w14:paraId="437D150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lastRenderedPageBreak/>
              <w:t>Braconidae</w:t>
            </w:r>
          </w:p>
        </w:tc>
        <w:tc>
          <w:tcPr>
            <w:tcW w:w="3840" w:type="dxa"/>
            <w:noWrap/>
            <w:hideMark/>
          </w:tcPr>
          <w:p w14:paraId="309C47E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Braconinae</w:t>
            </w:r>
            <w:proofErr w:type="spellEnd"/>
            <w:r w:rsidRPr="00985D8D">
              <w:rPr>
                <w:rFonts w:cs="Arial"/>
                <w:sz w:val="20"/>
                <w:szCs w:val="20"/>
              </w:rPr>
              <w:t xml:space="preserve"> sp. BBKB-11</w:t>
            </w:r>
          </w:p>
        </w:tc>
        <w:tc>
          <w:tcPr>
            <w:tcW w:w="2835" w:type="dxa"/>
            <w:noWrap/>
            <w:hideMark/>
          </w:tcPr>
          <w:p w14:paraId="767FD9C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1D3D96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74914E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9B471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A82B8C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3026095" w14:textId="77777777" w:rsidTr="00985D8D">
        <w:trPr>
          <w:trHeight w:val="290"/>
        </w:trPr>
        <w:tc>
          <w:tcPr>
            <w:tcW w:w="1967" w:type="dxa"/>
            <w:noWrap/>
            <w:hideMark/>
          </w:tcPr>
          <w:p w14:paraId="3BF3135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7738D01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Braconinae</w:t>
            </w:r>
            <w:proofErr w:type="spellEnd"/>
            <w:r w:rsidRPr="00985D8D">
              <w:rPr>
                <w:rFonts w:cs="Arial"/>
                <w:sz w:val="20"/>
                <w:szCs w:val="20"/>
              </w:rPr>
              <w:t xml:space="preserve"> sp. BBKB-12</w:t>
            </w:r>
          </w:p>
        </w:tc>
        <w:tc>
          <w:tcPr>
            <w:tcW w:w="2835" w:type="dxa"/>
            <w:noWrap/>
            <w:hideMark/>
          </w:tcPr>
          <w:p w14:paraId="5994992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4C4B5C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97D6A4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B6221D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EB93A6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3A107EF" w14:textId="77777777" w:rsidTr="00985D8D">
        <w:trPr>
          <w:trHeight w:val="290"/>
        </w:trPr>
        <w:tc>
          <w:tcPr>
            <w:tcW w:w="1967" w:type="dxa"/>
            <w:noWrap/>
            <w:hideMark/>
          </w:tcPr>
          <w:p w14:paraId="0D3FDB7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65D34BE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Braconinae</w:t>
            </w:r>
            <w:proofErr w:type="spellEnd"/>
            <w:r w:rsidRPr="00985D8D">
              <w:rPr>
                <w:rFonts w:cs="Arial"/>
                <w:sz w:val="20"/>
                <w:szCs w:val="20"/>
              </w:rPr>
              <w:t xml:space="preserve"> sp. BBKB-13</w:t>
            </w:r>
          </w:p>
        </w:tc>
        <w:tc>
          <w:tcPr>
            <w:tcW w:w="2835" w:type="dxa"/>
            <w:noWrap/>
            <w:hideMark/>
          </w:tcPr>
          <w:p w14:paraId="7614E94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B46351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F6E92C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001F90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6BBF48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D93C42E" w14:textId="77777777" w:rsidTr="00985D8D">
        <w:trPr>
          <w:trHeight w:val="290"/>
        </w:trPr>
        <w:tc>
          <w:tcPr>
            <w:tcW w:w="1967" w:type="dxa"/>
            <w:noWrap/>
            <w:hideMark/>
          </w:tcPr>
          <w:p w14:paraId="63BA2D3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7864BB0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Cardiochilinae</w:t>
            </w:r>
            <w:proofErr w:type="spellEnd"/>
            <w:r w:rsidRPr="00985D8D">
              <w:rPr>
                <w:rFonts w:cs="Arial"/>
                <w:sz w:val="20"/>
                <w:szCs w:val="20"/>
              </w:rPr>
              <w:t xml:space="preserve"> sp. BBKB-1</w:t>
            </w:r>
          </w:p>
        </w:tc>
        <w:tc>
          <w:tcPr>
            <w:tcW w:w="2835" w:type="dxa"/>
            <w:noWrap/>
            <w:hideMark/>
          </w:tcPr>
          <w:p w14:paraId="4B6873B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12BB10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43273C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E90F2F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9C59FE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6B83824" w14:textId="77777777" w:rsidTr="00985D8D">
        <w:trPr>
          <w:trHeight w:val="290"/>
        </w:trPr>
        <w:tc>
          <w:tcPr>
            <w:tcW w:w="1967" w:type="dxa"/>
            <w:noWrap/>
            <w:hideMark/>
          </w:tcPr>
          <w:p w14:paraId="58DA12D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4111C54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Cheloninae</w:t>
            </w:r>
            <w:proofErr w:type="spellEnd"/>
            <w:r w:rsidRPr="00985D8D">
              <w:rPr>
                <w:rFonts w:cs="Arial"/>
                <w:sz w:val="20"/>
                <w:szCs w:val="20"/>
              </w:rPr>
              <w:t xml:space="preserve"> sp. BBKB-1</w:t>
            </w:r>
          </w:p>
        </w:tc>
        <w:tc>
          <w:tcPr>
            <w:tcW w:w="2835" w:type="dxa"/>
            <w:noWrap/>
            <w:hideMark/>
          </w:tcPr>
          <w:p w14:paraId="61CB1D3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82BFB8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A5D474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78360F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62B506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8D7D44B" w14:textId="77777777" w:rsidTr="00985D8D">
        <w:trPr>
          <w:trHeight w:val="290"/>
        </w:trPr>
        <w:tc>
          <w:tcPr>
            <w:tcW w:w="1967" w:type="dxa"/>
            <w:noWrap/>
            <w:hideMark/>
          </w:tcPr>
          <w:p w14:paraId="344E83D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4323880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Cheloninae</w:t>
            </w:r>
            <w:proofErr w:type="spellEnd"/>
            <w:r w:rsidRPr="00985D8D">
              <w:rPr>
                <w:rFonts w:cs="Arial"/>
                <w:sz w:val="20"/>
                <w:szCs w:val="20"/>
              </w:rPr>
              <w:t xml:space="preserve"> sp. BBKB-2</w:t>
            </w:r>
          </w:p>
        </w:tc>
        <w:tc>
          <w:tcPr>
            <w:tcW w:w="2835" w:type="dxa"/>
            <w:noWrap/>
            <w:hideMark/>
          </w:tcPr>
          <w:p w14:paraId="4526104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04AE27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3DF8A7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1CF9B6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48A4DC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EB38106" w14:textId="77777777" w:rsidTr="00985D8D">
        <w:trPr>
          <w:trHeight w:val="290"/>
        </w:trPr>
        <w:tc>
          <w:tcPr>
            <w:tcW w:w="1967" w:type="dxa"/>
            <w:noWrap/>
            <w:hideMark/>
          </w:tcPr>
          <w:p w14:paraId="4AF80FC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2981E03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Cheloninae</w:t>
            </w:r>
            <w:proofErr w:type="spellEnd"/>
            <w:r w:rsidRPr="00985D8D">
              <w:rPr>
                <w:rFonts w:cs="Arial"/>
                <w:sz w:val="20"/>
                <w:szCs w:val="20"/>
              </w:rPr>
              <w:t xml:space="preserve"> sp. BBKB-3</w:t>
            </w:r>
          </w:p>
        </w:tc>
        <w:tc>
          <w:tcPr>
            <w:tcW w:w="2835" w:type="dxa"/>
            <w:noWrap/>
            <w:hideMark/>
          </w:tcPr>
          <w:p w14:paraId="768299A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B4DA46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CA93D0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396995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3869FF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C7A075B" w14:textId="77777777" w:rsidTr="00985D8D">
        <w:trPr>
          <w:trHeight w:val="290"/>
        </w:trPr>
        <w:tc>
          <w:tcPr>
            <w:tcW w:w="1967" w:type="dxa"/>
            <w:noWrap/>
            <w:hideMark/>
          </w:tcPr>
          <w:p w14:paraId="2769A92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1B8B458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Cheloninae</w:t>
            </w:r>
            <w:proofErr w:type="spellEnd"/>
            <w:r w:rsidRPr="00985D8D">
              <w:rPr>
                <w:rFonts w:cs="Arial"/>
                <w:sz w:val="20"/>
                <w:szCs w:val="20"/>
              </w:rPr>
              <w:t xml:space="preserve"> sp. BBKB-4</w:t>
            </w:r>
          </w:p>
        </w:tc>
        <w:tc>
          <w:tcPr>
            <w:tcW w:w="2835" w:type="dxa"/>
            <w:noWrap/>
            <w:hideMark/>
          </w:tcPr>
          <w:p w14:paraId="48F7891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B52F58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8A2CC8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88E557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77206C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87F68F1" w14:textId="77777777" w:rsidTr="00985D8D">
        <w:trPr>
          <w:trHeight w:val="290"/>
        </w:trPr>
        <w:tc>
          <w:tcPr>
            <w:tcW w:w="1967" w:type="dxa"/>
            <w:noWrap/>
            <w:hideMark/>
          </w:tcPr>
          <w:p w14:paraId="707927D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72F95D35" w14:textId="77777777" w:rsidR="00403E5B" w:rsidRPr="00985D8D" w:rsidRDefault="00403E5B" w:rsidP="00403E5B">
            <w:pPr>
              <w:autoSpaceDE w:val="0"/>
              <w:autoSpaceDN w:val="0"/>
              <w:adjustRightInd w:val="0"/>
              <w:rPr>
                <w:rFonts w:cs="Arial"/>
                <w:i/>
                <w:iCs/>
                <w:sz w:val="20"/>
                <w:szCs w:val="20"/>
              </w:rPr>
            </w:pPr>
            <w:r w:rsidRPr="00985D8D">
              <w:rPr>
                <w:rFonts w:cs="Arial"/>
                <w:i/>
                <w:iCs/>
                <w:sz w:val="20"/>
                <w:szCs w:val="20"/>
              </w:rPr>
              <w:t xml:space="preserve">Cotesia </w:t>
            </w:r>
            <w:proofErr w:type="spellStart"/>
            <w:r w:rsidRPr="00985D8D">
              <w:rPr>
                <w:rFonts w:cs="Arial"/>
                <w:i/>
                <w:iCs/>
                <w:sz w:val="20"/>
                <w:szCs w:val="20"/>
              </w:rPr>
              <w:t>icipe</w:t>
            </w:r>
            <w:proofErr w:type="spellEnd"/>
          </w:p>
        </w:tc>
        <w:tc>
          <w:tcPr>
            <w:tcW w:w="2835" w:type="dxa"/>
            <w:noWrap/>
            <w:hideMark/>
          </w:tcPr>
          <w:p w14:paraId="6379A3D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C8ED34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1E4D48A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5E8148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368D9F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16E3C6F" w14:textId="77777777" w:rsidTr="00985D8D">
        <w:trPr>
          <w:trHeight w:val="290"/>
        </w:trPr>
        <w:tc>
          <w:tcPr>
            <w:tcW w:w="1967" w:type="dxa"/>
            <w:noWrap/>
            <w:hideMark/>
          </w:tcPr>
          <w:p w14:paraId="7AE9E1E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798D5561" w14:textId="77777777" w:rsidR="00403E5B" w:rsidRPr="00985D8D" w:rsidRDefault="00403E5B" w:rsidP="00403E5B">
            <w:pPr>
              <w:autoSpaceDE w:val="0"/>
              <w:autoSpaceDN w:val="0"/>
              <w:adjustRightInd w:val="0"/>
              <w:rPr>
                <w:rFonts w:cs="Arial"/>
                <w:sz w:val="20"/>
                <w:szCs w:val="20"/>
              </w:rPr>
            </w:pPr>
            <w:r w:rsidRPr="00985D8D">
              <w:rPr>
                <w:rFonts w:cs="Arial"/>
                <w:i/>
                <w:iCs/>
                <w:sz w:val="20"/>
                <w:szCs w:val="20"/>
              </w:rPr>
              <w:t>Cotesia</w:t>
            </w:r>
            <w:r w:rsidRPr="00985D8D">
              <w:rPr>
                <w:rFonts w:cs="Arial"/>
                <w:sz w:val="20"/>
                <w:szCs w:val="20"/>
              </w:rPr>
              <w:t xml:space="preserve"> nr </w:t>
            </w:r>
            <w:proofErr w:type="spellStart"/>
            <w:r w:rsidRPr="00985D8D">
              <w:rPr>
                <w:rFonts w:cs="Arial"/>
                <w:i/>
                <w:iCs/>
                <w:sz w:val="20"/>
                <w:szCs w:val="20"/>
              </w:rPr>
              <w:t>radiantis</w:t>
            </w:r>
            <w:proofErr w:type="spellEnd"/>
            <w:r w:rsidRPr="00985D8D">
              <w:rPr>
                <w:rFonts w:cs="Arial"/>
                <w:sz w:val="20"/>
                <w:szCs w:val="20"/>
              </w:rPr>
              <w:t xml:space="preserve"> </w:t>
            </w:r>
            <w:proofErr w:type="spellStart"/>
            <w:r w:rsidRPr="00985D8D">
              <w:rPr>
                <w:rFonts w:cs="Arial"/>
                <w:sz w:val="20"/>
                <w:szCs w:val="20"/>
              </w:rPr>
              <w:t>cf</w:t>
            </w:r>
            <w:proofErr w:type="spellEnd"/>
            <w:r w:rsidRPr="00985D8D">
              <w:rPr>
                <w:rFonts w:cs="Arial"/>
                <w:sz w:val="20"/>
                <w:szCs w:val="20"/>
              </w:rPr>
              <w:t xml:space="preserve"> Fagan-Jeffries &amp; Austin 2019</w:t>
            </w:r>
          </w:p>
        </w:tc>
        <w:tc>
          <w:tcPr>
            <w:tcW w:w="2835" w:type="dxa"/>
            <w:noWrap/>
            <w:hideMark/>
          </w:tcPr>
          <w:p w14:paraId="3E11560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A1F65F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 - known MOTU</w:t>
            </w:r>
          </w:p>
        </w:tc>
        <w:tc>
          <w:tcPr>
            <w:tcW w:w="1418" w:type="dxa"/>
            <w:noWrap/>
            <w:hideMark/>
          </w:tcPr>
          <w:p w14:paraId="6197EA3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C00CA8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56727C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5135F78" w14:textId="77777777" w:rsidTr="00985D8D">
        <w:trPr>
          <w:trHeight w:val="290"/>
        </w:trPr>
        <w:tc>
          <w:tcPr>
            <w:tcW w:w="1967" w:type="dxa"/>
            <w:noWrap/>
            <w:hideMark/>
          </w:tcPr>
          <w:p w14:paraId="3D11562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5D23CCBF" w14:textId="77777777" w:rsidR="00403E5B" w:rsidRPr="00985D8D" w:rsidRDefault="00403E5B" w:rsidP="00403E5B">
            <w:pPr>
              <w:autoSpaceDE w:val="0"/>
              <w:autoSpaceDN w:val="0"/>
              <w:adjustRightInd w:val="0"/>
              <w:rPr>
                <w:rFonts w:cs="Arial"/>
                <w:i/>
                <w:iCs/>
                <w:sz w:val="20"/>
                <w:szCs w:val="20"/>
              </w:rPr>
            </w:pPr>
            <w:r w:rsidRPr="00985D8D">
              <w:rPr>
                <w:rFonts w:cs="Arial"/>
                <w:i/>
                <w:iCs/>
                <w:sz w:val="20"/>
                <w:szCs w:val="20"/>
              </w:rPr>
              <w:t xml:space="preserve">Cotesia </w:t>
            </w:r>
            <w:proofErr w:type="spellStart"/>
            <w:r w:rsidRPr="00985D8D">
              <w:rPr>
                <w:rFonts w:cs="Arial"/>
                <w:i/>
                <w:iCs/>
                <w:sz w:val="20"/>
                <w:szCs w:val="20"/>
              </w:rPr>
              <w:t>ruficrus</w:t>
            </w:r>
            <w:proofErr w:type="spellEnd"/>
          </w:p>
        </w:tc>
        <w:tc>
          <w:tcPr>
            <w:tcW w:w="2835" w:type="dxa"/>
            <w:noWrap/>
            <w:hideMark/>
          </w:tcPr>
          <w:p w14:paraId="4172916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3410A5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513670F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0997B6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B1F913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CE87B37" w14:textId="77777777" w:rsidTr="00985D8D">
        <w:trPr>
          <w:trHeight w:val="290"/>
        </w:trPr>
        <w:tc>
          <w:tcPr>
            <w:tcW w:w="1967" w:type="dxa"/>
            <w:noWrap/>
            <w:hideMark/>
          </w:tcPr>
          <w:p w14:paraId="6342730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0743DE17" w14:textId="77777777" w:rsidR="00403E5B" w:rsidRPr="00985D8D" w:rsidRDefault="00403E5B" w:rsidP="00403E5B">
            <w:pPr>
              <w:autoSpaceDE w:val="0"/>
              <w:autoSpaceDN w:val="0"/>
              <w:adjustRightInd w:val="0"/>
              <w:rPr>
                <w:rFonts w:cs="Arial"/>
                <w:sz w:val="20"/>
                <w:szCs w:val="20"/>
              </w:rPr>
            </w:pPr>
            <w:r w:rsidRPr="00985D8D">
              <w:rPr>
                <w:rFonts w:cs="Arial"/>
                <w:i/>
                <w:iCs/>
                <w:sz w:val="20"/>
                <w:szCs w:val="20"/>
              </w:rPr>
              <w:t>Cotesia</w:t>
            </w:r>
            <w:r w:rsidRPr="00985D8D">
              <w:rPr>
                <w:rFonts w:cs="Arial"/>
                <w:sz w:val="20"/>
                <w:szCs w:val="20"/>
              </w:rPr>
              <w:t xml:space="preserve"> sp. BBKB-1</w:t>
            </w:r>
          </w:p>
        </w:tc>
        <w:tc>
          <w:tcPr>
            <w:tcW w:w="2835" w:type="dxa"/>
            <w:noWrap/>
            <w:hideMark/>
          </w:tcPr>
          <w:p w14:paraId="51ABC63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5DFE5C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97DD25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AFA1F8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89951E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301CC79" w14:textId="77777777" w:rsidTr="00985D8D">
        <w:trPr>
          <w:trHeight w:val="290"/>
        </w:trPr>
        <w:tc>
          <w:tcPr>
            <w:tcW w:w="1967" w:type="dxa"/>
            <w:noWrap/>
            <w:hideMark/>
          </w:tcPr>
          <w:p w14:paraId="4DCBB47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1AD6F7A6"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Dinotrema</w:t>
            </w:r>
            <w:proofErr w:type="spellEnd"/>
            <w:r w:rsidRPr="00985D8D">
              <w:rPr>
                <w:rFonts w:cs="Arial"/>
                <w:sz w:val="20"/>
                <w:szCs w:val="20"/>
              </w:rPr>
              <w:t xml:space="preserve"> sp. BBKB-1</w:t>
            </w:r>
          </w:p>
        </w:tc>
        <w:tc>
          <w:tcPr>
            <w:tcW w:w="2835" w:type="dxa"/>
            <w:noWrap/>
            <w:hideMark/>
          </w:tcPr>
          <w:p w14:paraId="43E75A8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D896C0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C0200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3E3355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E822CE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5B91210" w14:textId="77777777" w:rsidTr="00985D8D">
        <w:trPr>
          <w:trHeight w:val="290"/>
        </w:trPr>
        <w:tc>
          <w:tcPr>
            <w:tcW w:w="1967" w:type="dxa"/>
            <w:noWrap/>
            <w:hideMark/>
          </w:tcPr>
          <w:p w14:paraId="070E120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41D668BD"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Diolcogaster</w:t>
            </w:r>
            <w:proofErr w:type="spellEnd"/>
            <w:r w:rsidRPr="00985D8D">
              <w:rPr>
                <w:rFonts w:cs="Arial"/>
                <w:sz w:val="20"/>
                <w:szCs w:val="20"/>
              </w:rPr>
              <w:t xml:space="preserve"> sp. BBKB-1</w:t>
            </w:r>
          </w:p>
        </w:tc>
        <w:tc>
          <w:tcPr>
            <w:tcW w:w="2835" w:type="dxa"/>
            <w:noWrap/>
            <w:hideMark/>
          </w:tcPr>
          <w:p w14:paraId="597CFE7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B3AF2F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F8808D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0C7AD1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7474F4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ACECCCB" w14:textId="77777777" w:rsidTr="00985D8D">
        <w:trPr>
          <w:trHeight w:val="290"/>
        </w:trPr>
        <w:tc>
          <w:tcPr>
            <w:tcW w:w="1967" w:type="dxa"/>
            <w:noWrap/>
            <w:hideMark/>
          </w:tcPr>
          <w:p w14:paraId="67F6BD4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7FC892AD"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Diolcogaster</w:t>
            </w:r>
            <w:proofErr w:type="spellEnd"/>
            <w:r w:rsidRPr="00985D8D">
              <w:rPr>
                <w:rFonts w:cs="Arial"/>
                <w:sz w:val="20"/>
                <w:szCs w:val="20"/>
              </w:rPr>
              <w:t xml:space="preserve"> sp. BBKB-2</w:t>
            </w:r>
          </w:p>
        </w:tc>
        <w:tc>
          <w:tcPr>
            <w:tcW w:w="2835" w:type="dxa"/>
            <w:noWrap/>
            <w:hideMark/>
          </w:tcPr>
          <w:p w14:paraId="4CAFEC0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3FEF26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6A6512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584290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A27901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5537F7C" w14:textId="77777777" w:rsidTr="00985D8D">
        <w:trPr>
          <w:trHeight w:val="290"/>
        </w:trPr>
        <w:tc>
          <w:tcPr>
            <w:tcW w:w="1967" w:type="dxa"/>
            <w:noWrap/>
            <w:hideMark/>
          </w:tcPr>
          <w:p w14:paraId="2A9361D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731C28C6"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Dolichogenidea</w:t>
            </w:r>
            <w:proofErr w:type="spellEnd"/>
            <w:r w:rsidRPr="00985D8D">
              <w:rPr>
                <w:rFonts w:cs="Arial"/>
                <w:i/>
                <w:iCs/>
                <w:sz w:val="20"/>
                <w:szCs w:val="20"/>
              </w:rPr>
              <w:t xml:space="preserve"> </w:t>
            </w:r>
            <w:proofErr w:type="spellStart"/>
            <w:r w:rsidRPr="00985D8D">
              <w:rPr>
                <w:rFonts w:cs="Arial"/>
                <w:i/>
                <w:iCs/>
                <w:sz w:val="20"/>
                <w:szCs w:val="20"/>
              </w:rPr>
              <w:t>bonbonensis</w:t>
            </w:r>
            <w:proofErr w:type="spellEnd"/>
          </w:p>
        </w:tc>
        <w:tc>
          <w:tcPr>
            <w:tcW w:w="2835" w:type="dxa"/>
            <w:noWrap/>
            <w:hideMark/>
          </w:tcPr>
          <w:p w14:paraId="1A55275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FD2442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508CDA4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69E3D9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FADB05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3BF31D7" w14:textId="77777777" w:rsidTr="00985D8D">
        <w:trPr>
          <w:trHeight w:val="290"/>
        </w:trPr>
        <w:tc>
          <w:tcPr>
            <w:tcW w:w="1967" w:type="dxa"/>
            <w:noWrap/>
            <w:hideMark/>
          </w:tcPr>
          <w:p w14:paraId="6F4E652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2D8B7058"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Dolichogenidea</w:t>
            </w:r>
            <w:proofErr w:type="spellEnd"/>
            <w:r w:rsidRPr="00985D8D">
              <w:rPr>
                <w:rFonts w:cs="Arial"/>
                <w:sz w:val="20"/>
                <w:szCs w:val="20"/>
              </w:rPr>
              <w:t xml:space="preserve"> sp. BBKB-1</w:t>
            </w:r>
          </w:p>
        </w:tc>
        <w:tc>
          <w:tcPr>
            <w:tcW w:w="2835" w:type="dxa"/>
            <w:noWrap/>
            <w:hideMark/>
          </w:tcPr>
          <w:p w14:paraId="5961BE7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5D443D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B3BE8A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458013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F33729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6A582D8" w14:textId="77777777" w:rsidTr="00985D8D">
        <w:trPr>
          <w:trHeight w:val="290"/>
        </w:trPr>
        <w:tc>
          <w:tcPr>
            <w:tcW w:w="1967" w:type="dxa"/>
            <w:noWrap/>
            <w:hideMark/>
          </w:tcPr>
          <w:p w14:paraId="18E7E70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13972D9F"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Dolichogenidea</w:t>
            </w:r>
            <w:proofErr w:type="spellEnd"/>
            <w:r w:rsidRPr="00985D8D">
              <w:rPr>
                <w:rFonts w:cs="Arial"/>
                <w:sz w:val="20"/>
                <w:szCs w:val="20"/>
              </w:rPr>
              <w:t xml:space="preserve"> sp. BBKB-2</w:t>
            </w:r>
          </w:p>
        </w:tc>
        <w:tc>
          <w:tcPr>
            <w:tcW w:w="2835" w:type="dxa"/>
            <w:noWrap/>
            <w:hideMark/>
          </w:tcPr>
          <w:p w14:paraId="29BDEF1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6897C3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36F8C1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95F4D0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81A5E6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BF3F958" w14:textId="77777777" w:rsidTr="00985D8D">
        <w:trPr>
          <w:trHeight w:val="290"/>
        </w:trPr>
        <w:tc>
          <w:tcPr>
            <w:tcW w:w="1967" w:type="dxa"/>
            <w:noWrap/>
            <w:hideMark/>
          </w:tcPr>
          <w:p w14:paraId="56996CF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56F6FB8D"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Dolichogenidea</w:t>
            </w:r>
            <w:proofErr w:type="spellEnd"/>
            <w:r w:rsidRPr="00985D8D">
              <w:rPr>
                <w:rFonts w:cs="Arial"/>
                <w:sz w:val="20"/>
                <w:szCs w:val="20"/>
              </w:rPr>
              <w:t xml:space="preserve"> sp. BBKB-3</w:t>
            </w:r>
          </w:p>
        </w:tc>
        <w:tc>
          <w:tcPr>
            <w:tcW w:w="2835" w:type="dxa"/>
            <w:noWrap/>
            <w:hideMark/>
          </w:tcPr>
          <w:p w14:paraId="5C1D41A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96CF0B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35CAF0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5B23DC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1F9170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0BBDB66" w14:textId="77777777" w:rsidTr="00985D8D">
        <w:trPr>
          <w:trHeight w:val="290"/>
        </w:trPr>
        <w:tc>
          <w:tcPr>
            <w:tcW w:w="1967" w:type="dxa"/>
            <w:noWrap/>
            <w:hideMark/>
          </w:tcPr>
          <w:p w14:paraId="69B1947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5C996E7F"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Dolichogenidea</w:t>
            </w:r>
            <w:proofErr w:type="spellEnd"/>
            <w:r w:rsidRPr="00985D8D">
              <w:rPr>
                <w:rFonts w:cs="Arial"/>
                <w:sz w:val="20"/>
                <w:szCs w:val="20"/>
              </w:rPr>
              <w:t xml:space="preserve"> sp. BBKB-4</w:t>
            </w:r>
          </w:p>
        </w:tc>
        <w:tc>
          <w:tcPr>
            <w:tcW w:w="2835" w:type="dxa"/>
            <w:noWrap/>
            <w:hideMark/>
          </w:tcPr>
          <w:p w14:paraId="0530F31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1EAF4A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DB96E9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DD42CE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FCAC38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F8D05C2" w14:textId="77777777" w:rsidTr="00985D8D">
        <w:trPr>
          <w:trHeight w:val="290"/>
        </w:trPr>
        <w:tc>
          <w:tcPr>
            <w:tcW w:w="1967" w:type="dxa"/>
            <w:noWrap/>
            <w:hideMark/>
          </w:tcPr>
          <w:p w14:paraId="31DCAB3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lastRenderedPageBreak/>
              <w:t>Braconidae</w:t>
            </w:r>
          </w:p>
        </w:tc>
        <w:tc>
          <w:tcPr>
            <w:tcW w:w="3840" w:type="dxa"/>
            <w:noWrap/>
            <w:hideMark/>
          </w:tcPr>
          <w:p w14:paraId="79A19B5F"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Eunesaulax</w:t>
            </w:r>
            <w:proofErr w:type="spellEnd"/>
            <w:r w:rsidRPr="00985D8D">
              <w:rPr>
                <w:rFonts w:cs="Arial"/>
                <w:i/>
                <w:iCs/>
                <w:sz w:val="20"/>
                <w:szCs w:val="20"/>
              </w:rPr>
              <w:t xml:space="preserve"> </w:t>
            </w:r>
            <w:proofErr w:type="spellStart"/>
            <w:r w:rsidRPr="00985D8D">
              <w:rPr>
                <w:rFonts w:cs="Arial"/>
                <w:i/>
                <w:iCs/>
                <w:sz w:val="20"/>
                <w:szCs w:val="20"/>
              </w:rPr>
              <w:t>terebratus</w:t>
            </w:r>
            <w:proofErr w:type="spellEnd"/>
            <w:r w:rsidRPr="00985D8D">
              <w:rPr>
                <w:rFonts w:cs="Arial"/>
                <w:i/>
                <w:iCs/>
                <w:sz w:val="20"/>
                <w:szCs w:val="20"/>
              </w:rPr>
              <w:t xml:space="preserve"> </w:t>
            </w:r>
          </w:p>
        </w:tc>
        <w:tc>
          <w:tcPr>
            <w:tcW w:w="2835" w:type="dxa"/>
            <w:noWrap/>
            <w:hideMark/>
          </w:tcPr>
          <w:p w14:paraId="47D27A6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0AEBB0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A49CDD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C698F7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8B269A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1272CB5" w14:textId="77777777" w:rsidTr="00985D8D">
        <w:trPr>
          <w:trHeight w:val="290"/>
        </w:trPr>
        <w:tc>
          <w:tcPr>
            <w:tcW w:w="1967" w:type="dxa"/>
            <w:noWrap/>
            <w:hideMark/>
          </w:tcPr>
          <w:p w14:paraId="1022E3A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25855BF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Euphorinae</w:t>
            </w:r>
            <w:proofErr w:type="spellEnd"/>
            <w:r w:rsidRPr="00985D8D">
              <w:rPr>
                <w:rFonts w:cs="Arial"/>
                <w:sz w:val="20"/>
                <w:szCs w:val="20"/>
              </w:rPr>
              <w:t xml:space="preserve"> sp. BBKB-1</w:t>
            </w:r>
          </w:p>
        </w:tc>
        <w:tc>
          <w:tcPr>
            <w:tcW w:w="2835" w:type="dxa"/>
            <w:noWrap/>
            <w:hideMark/>
          </w:tcPr>
          <w:p w14:paraId="0825A65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76C07E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67781F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1C15C7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204E73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DD0837B" w14:textId="77777777" w:rsidTr="00985D8D">
        <w:trPr>
          <w:trHeight w:val="290"/>
        </w:trPr>
        <w:tc>
          <w:tcPr>
            <w:tcW w:w="1967" w:type="dxa"/>
            <w:noWrap/>
            <w:hideMark/>
          </w:tcPr>
          <w:p w14:paraId="76EADBA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2AFA06A4"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Glyptapanteles</w:t>
            </w:r>
            <w:proofErr w:type="spellEnd"/>
            <w:r w:rsidRPr="00985D8D">
              <w:rPr>
                <w:rFonts w:cs="Arial"/>
                <w:i/>
                <w:iCs/>
                <w:sz w:val="20"/>
                <w:szCs w:val="20"/>
              </w:rPr>
              <w:t xml:space="preserve"> </w:t>
            </w:r>
            <w:proofErr w:type="spellStart"/>
            <w:r w:rsidRPr="00985D8D">
              <w:rPr>
                <w:rFonts w:cs="Arial"/>
                <w:i/>
                <w:iCs/>
                <w:sz w:val="20"/>
                <w:szCs w:val="20"/>
              </w:rPr>
              <w:t>kingae</w:t>
            </w:r>
            <w:proofErr w:type="spellEnd"/>
          </w:p>
        </w:tc>
        <w:tc>
          <w:tcPr>
            <w:tcW w:w="2835" w:type="dxa"/>
            <w:noWrap/>
            <w:hideMark/>
          </w:tcPr>
          <w:p w14:paraId="54DD7B0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FC6616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0893E21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C56851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E3CCEA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A5DEFDC" w14:textId="77777777" w:rsidTr="00985D8D">
        <w:trPr>
          <w:trHeight w:val="290"/>
        </w:trPr>
        <w:tc>
          <w:tcPr>
            <w:tcW w:w="1967" w:type="dxa"/>
            <w:noWrap/>
            <w:hideMark/>
          </w:tcPr>
          <w:p w14:paraId="5350E2F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61202367"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Glyptapanteles</w:t>
            </w:r>
            <w:proofErr w:type="spellEnd"/>
            <w:r w:rsidRPr="00985D8D">
              <w:rPr>
                <w:rFonts w:cs="Arial"/>
                <w:i/>
                <w:iCs/>
                <w:sz w:val="20"/>
                <w:szCs w:val="20"/>
              </w:rPr>
              <w:t xml:space="preserve"> </w:t>
            </w:r>
            <w:proofErr w:type="spellStart"/>
            <w:r w:rsidRPr="00985D8D">
              <w:rPr>
                <w:rFonts w:cs="Arial"/>
                <w:i/>
                <w:iCs/>
                <w:sz w:val="20"/>
                <w:szCs w:val="20"/>
              </w:rPr>
              <w:t>kittelae</w:t>
            </w:r>
            <w:proofErr w:type="spellEnd"/>
          </w:p>
        </w:tc>
        <w:tc>
          <w:tcPr>
            <w:tcW w:w="2835" w:type="dxa"/>
            <w:noWrap/>
            <w:hideMark/>
          </w:tcPr>
          <w:p w14:paraId="28FB020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08AB28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23F0681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8D551C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AAE437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E17182B" w14:textId="77777777" w:rsidTr="00985D8D">
        <w:trPr>
          <w:trHeight w:val="290"/>
        </w:trPr>
        <w:tc>
          <w:tcPr>
            <w:tcW w:w="1967" w:type="dxa"/>
            <w:noWrap/>
            <w:hideMark/>
          </w:tcPr>
          <w:p w14:paraId="60C7B26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6813C6F9"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Habrobracon</w:t>
            </w:r>
            <w:proofErr w:type="spellEnd"/>
            <w:r w:rsidRPr="00985D8D">
              <w:rPr>
                <w:rFonts w:cs="Arial"/>
                <w:i/>
                <w:iCs/>
                <w:sz w:val="20"/>
                <w:szCs w:val="20"/>
              </w:rPr>
              <w:t xml:space="preserve"> </w:t>
            </w:r>
            <w:proofErr w:type="spellStart"/>
            <w:r w:rsidRPr="00985D8D">
              <w:rPr>
                <w:rFonts w:cs="Arial"/>
                <w:i/>
                <w:iCs/>
                <w:sz w:val="20"/>
                <w:szCs w:val="20"/>
              </w:rPr>
              <w:t>hebetor</w:t>
            </w:r>
            <w:proofErr w:type="spellEnd"/>
          </w:p>
        </w:tc>
        <w:tc>
          <w:tcPr>
            <w:tcW w:w="2835" w:type="dxa"/>
            <w:noWrap/>
            <w:hideMark/>
          </w:tcPr>
          <w:p w14:paraId="59C5291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BC5D04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6ED5640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B6C429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3430B5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D50FB2A" w14:textId="77777777" w:rsidTr="00985D8D">
        <w:trPr>
          <w:trHeight w:val="290"/>
        </w:trPr>
        <w:tc>
          <w:tcPr>
            <w:tcW w:w="1967" w:type="dxa"/>
            <w:noWrap/>
            <w:hideMark/>
          </w:tcPr>
          <w:p w14:paraId="6707045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133F15F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Homolobinae</w:t>
            </w:r>
            <w:proofErr w:type="spellEnd"/>
            <w:r w:rsidRPr="00985D8D">
              <w:rPr>
                <w:rFonts w:cs="Arial"/>
                <w:sz w:val="20"/>
                <w:szCs w:val="20"/>
              </w:rPr>
              <w:t xml:space="preserve"> sp. BBKB-1</w:t>
            </w:r>
          </w:p>
        </w:tc>
        <w:tc>
          <w:tcPr>
            <w:tcW w:w="2835" w:type="dxa"/>
            <w:noWrap/>
            <w:hideMark/>
          </w:tcPr>
          <w:p w14:paraId="763B593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DDA3F5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8BCB47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A63F42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79940A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0A29BC3" w14:textId="77777777" w:rsidTr="00985D8D">
        <w:trPr>
          <w:trHeight w:val="290"/>
        </w:trPr>
        <w:tc>
          <w:tcPr>
            <w:tcW w:w="1967" w:type="dxa"/>
            <w:noWrap/>
            <w:hideMark/>
          </w:tcPr>
          <w:p w14:paraId="46C0473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5978AAF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Homolobinae</w:t>
            </w:r>
            <w:proofErr w:type="spellEnd"/>
            <w:r w:rsidRPr="00985D8D">
              <w:rPr>
                <w:rFonts w:cs="Arial"/>
                <w:sz w:val="20"/>
                <w:szCs w:val="20"/>
              </w:rPr>
              <w:t xml:space="preserve"> sp. BBKB-2</w:t>
            </w:r>
          </w:p>
        </w:tc>
        <w:tc>
          <w:tcPr>
            <w:tcW w:w="2835" w:type="dxa"/>
            <w:noWrap/>
            <w:hideMark/>
          </w:tcPr>
          <w:p w14:paraId="0544E45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EF7853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8BE52A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875383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3FB741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7B79FCB" w14:textId="77777777" w:rsidTr="00985D8D">
        <w:trPr>
          <w:trHeight w:val="290"/>
        </w:trPr>
        <w:tc>
          <w:tcPr>
            <w:tcW w:w="1967" w:type="dxa"/>
            <w:noWrap/>
            <w:hideMark/>
          </w:tcPr>
          <w:p w14:paraId="193E3AC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03624502"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Iconella</w:t>
            </w:r>
            <w:proofErr w:type="spellEnd"/>
            <w:r w:rsidRPr="00985D8D">
              <w:rPr>
                <w:rFonts w:cs="Arial"/>
                <w:sz w:val="20"/>
                <w:szCs w:val="20"/>
              </w:rPr>
              <w:t xml:space="preserve"> sp. BBKB-1</w:t>
            </w:r>
          </w:p>
        </w:tc>
        <w:tc>
          <w:tcPr>
            <w:tcW w:w="2835" w:type="dxa"/>
            <w:noWrap/>
            <w:hideMark/>
          </w:tcPr>
          <w:p w14:paraId="6BFE073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B687AC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23A6F5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6CD668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0E2CBF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8FC058E" w14:textId="77777777" w:rsidTr="00985D8D">
        <w:trPr>
          <w:trHeight w:val="290"/>
        </w:trPr>
        <w:tc>
          <w:tcPr>
            <w:tcW w:w="1967" w:type="dxa"/>
            <w:noWrap/>
            <w:hideMark/>
          </w:tcPr>
          <w:p w14:paraId="1A79F92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54580ECE"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Microchelonus</w:t>
            </w:r>
            <w:proofErr w:type="spellEnd"/>
            <w:r w:rsidRPr="00985D8D">
              <w:rPr>
                <w:rFonts w:cs="Arial"/>
                <w:sz w:val="20"/>
                <w:szCs w:val="20"/>
              </w:rPr>
              <w:t xml:space="preserve"> sp. BBKB-1</w:t>
            </w:r>
          </w:p>
        </w:tc>
        <w:tc>
          <w:tcPr>
            <w:tcW w:w="2835" w:type="dxa"/>
            <w:noWrap/>
            <w:hideMark/>
          </w:tcPr>
          <w:p w14:paraId="513CD32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57E0CC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FBC5D2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84E392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BF31F1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81BBF7F" w14:textId="77777777" w:rsidTr="00985D8D">
        <w:trPr>
          <w:trHeight w:val="290"/>
        </w:trPr>
        <w:tc>
          <w:tcPr>
            <w:tcW w:w="1967" w:type="dxa"/>
            <w:noWrap/>
            <w:hideMark/>
          </w:tcPr>
          <w:p w14:paraId="176DD06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6AE10BFB"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Microctonus</w:t>
            </w:r>
            <w:proofErr w:type="spellEnd"/>
            <w:r w:rsidRPr="00985D8D">
              <w:rPr>
                <w:rFonts w:cs="Arial"/>
                <w:sz w:val="20"/>
                <w:szCs w:val="20"/>
              </w:rPr>
              <w:t xml:space="preserve"> sp. BBKB-1</w:t>
            </w:r>
          </w:p>
        </w:tc>
        <w:tc>
          <w:tcPr>
            <w:tcW w:w="2835" w:type="dxa"/>
            <w:noWrap/>
            <w:hideMark/>
          </w:tcPr>
          <w:p w14:paraId="5695931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338E3C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886030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82F324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5A8CF0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979BE10" w14:textId="77777777" w:rsidTr="00985D8D">
        <w:trPr>
          <w:trHeight w:val="290"/>
        </w:trPr>
        <w:tc>
          <w:tcPr>
            <w:tcW w:w="1967" w:type="dxa"/>
            <w:noWrap/>
            <w:hideMark/>
          </w:tcPr>
          <w:p w14:paraId="6B8E578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4EC1DC6B"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Microctonus</w:t>
            </w:r>
            <w:proofErr w:type="spellEnd"/>
            <w:r w:rsidRPr="00985D8D">
              <w:rPr>
                <w:rFonts w:cs="Arial"/>
                <w:sz w:val="20"/>
                <w:szCs w:val="20"/>
              </w:rPr>
              <w:t xml:space="preserve"> sp. BBKB-2</w:t>
            </w:r>
          </w:p>
        </w:tc>
        <w:tc>
          <w:tcPr>
            <w:tcW w:w="2835" w:type="dxa"/>
            <w:noWrap/>
            <w:hideMark/>
          </w:tcPr>
          <w:p w14:paraId="7E31DC3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9D9568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1D8AC3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054996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88D8D7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B65C914" w14:textId="77777777" w:rsidTr="00985D8D">
        <w:trPr>
          <w:trHeight w:val="290"/>
        </w:trPr>
        <w:tc>
          <w:tcPr>
            <w:tcW w:w="1967" w:type="dxa"/>
            <w:noWrap/>
            <w:hideMark/>
          </w:tcPr>
          <w:p w14:paraId="7E7D5AE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2A16449D"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Microctonus</w:t>
            </w:r>
            <w:proofErr w:type="spellEnd"/>
            <w:r w:rsidRPr="00985D8D">
              <w:rPr>
                <w:rFonts w:cs="Arial"/>
                <w:sz w:val="20"/>
                <w:szCs w:val="20"/>
              </w:rPr>
              <w:t xml:space="preserve"> sp. BBKB-3</w:t>
            </w:r>
          </w:p>
        </w:tc>
        <w:tc>
          <w:tcPr>
            <w:tcW w:w="2835" w:type="dxa"/>
            <w:noWrap/>
            <w:hideMark/>
          </w:tcPr>
          <w:p w14:paraId="3353011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25DC93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2FC1D9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D08EE7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AB0602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F870D15" w14:textId="77777777" w:rsidTr="00985D8D">
        <w:trPr>
          <w:trHeight w:val="290"/>
        </w:trPr>
        <w:tc>
          <w:tcPr>
            <w:tcW w:w="1967" w:type="dxa"/>
            <w:noWrap/>
            <w:hideMark/>
          </w:tcPr>
          <w:p w14:paraId="1ADFE95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1B07B01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Microgastrinae sp. BBKB-1</w:t>
            </w:r>
          </w:p>
        </w:tc>
        <w:tc>
          <w:tcPr>
            <w:tcW w:w="2835" w:type="dxa"/>
            <w:noWrap/>
            <w:hideMark/>
          </w:tcPr>
          <w:p w14:paraId="10FAEAA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509A88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E93B11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2FD9BF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655400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0A876A2" w14:textId="77777777" w:rsidTr="00985D8D">
        <w:trPr>
          <w:trHeight w:val="290"/>
        </w:trPr>
        <w:tc>
          <w:tcPr>
            <w:tcW w:w="1967" w:type="dxa"/>
            <w:noWrap/>
            <w:hideMark/>
          </w:tcPr>
          <w:p w14:paraId="7B0DE11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5E809F3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Microgastrinae sp. BBKB-2</w:t>
            </w:r>
          </w:p>
        </w:tc>
        <w:tc>
          <w:tcPr>
            <w:tcW w:w="2835" w:type="dxa"/>
            <w:noWrap/>
            <w:hideMark/>
          </w:tcPr>
          <w:p w14:paraId="076A0BC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A52AD9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0DAE4C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886AAF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15979F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5A96234" w14:textId="77777777" w:rsidTr="00985D8D">
        <w:trPr>
          <w:trHeight w:val="290"/>
        </w:trPr>
        <w:tc>
          <w:tcPr>
            <w:tcW w:w="1967" w:type="dxa"/>
            <w:noWrap/>
            <w:hideMark/>
          </w:tcPr>
          <w:p w14:paraId="69DBFB6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374823A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Microgastrinae sp. BBKB-3</w:t>
            </w:r>
          </w:p>
        </w:tc>
        <w:tc>
          <w:tcPr>
            <w:tcW w:w="2835" w:type="dxa"/>
            <w:noWrap/>
            <w:hideMark/>
          </w:tcPr>
          <w:p w14:paraId="658CFFA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D38B42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3636FF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8CB3B1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7A5909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6E92681" w14:textId="77777777" w:rsidTr="00985D8D">
        <w:trPr>
          <w:trHeight w:val="290"/>
        </w:trPr>
        <w:tc>
          <w:tcPr>
            <w:tcW w:w="1967" w:type="dxa"/>
            <w:noWrap/>
            <w:hideMark/>
          </w:tcPr>
          <w:p w14:paraId="6E291A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39FA5B6D"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Microplitis</w:t>
            </w:r>
            <w:proofErr w:type="spellEnd"/>
            <w:r w:rsidRPr="00985D8D">
              <w:rPr>
                <w:rFonts w:cs="Arial"/>
                <w:i/>
                <w:iCs/>
                <w:sz w:val="20"/>
                <w:szCs w:val="20"/>
              </w:rPr>
              <w:t xml:space="preserve"> </w:t>
            </w:r>
            <w:proofErr w:type="spellStart"/>
            <w:r w:rsidRPr="00985D8D">
              <w:rPr>
                <w:rFonts w:cs="Arial"/>
                <w:i/>
                <w:iCs/>
                <w:sz w:val="20"/>
                <w:szCs w:val="20"/>
              </w:rPr>
              <w:t>demolitor</w:t>
            </w:r>
            <w:proofErr w:type="spellEnd"/>
          </w:p>
        </w:tc>
        <w:tc>
          <w:tcPr>
            <w:tcW w:w="2835" w:type="dxa"/>
            <w:noWrap/>
            <w:hideMark/>
          </w:tcPr>
          <w:p w14:paraId="549224F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5A0CC5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04CB9FF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2C56ED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B3A4EA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E3246C5" w14:textId="77777777" w:rsidTr="00985D8D">
        <w:trPr>
          <w:trHeight w:val="290"/>
        </w:trPr>
        <w:tc>
          <w:tcPr>
            <w:tcW w:w="1967" w:type="dxa"/>
            <w:noWrap/>
            <w:hideMark/>
          </w:tcPr>
          <w:p w14:paraId="7976ECA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626232BD"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Microplitis</w:t>
            </w:r>
            <w:proofErr w:type="spellEnd"/>
            <w:r w:rsidRPr="00985D8D">
              <w:rPr>
                <w:rFonts w:cs="Arial"/>
                <w:sz w:val="20"/>
                <w:szCs w:val="20"/>
              </w:rPr>
              <w:t xml:space="preserve"> sp. BBKB-1</w:t>
            </w:r>
          </w:p>
        </w:tc>
        <w:tc>
          <w:tcPr>
            <w:tcW w:w="2835" w:type="dxa"/>
            <w:noWrap/>
            <w:hideMark/>
          </w:tcPr>
          <w:p w14:paraId="6C41559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17DBFB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03100D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2F9E96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87C28B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5397DC0" w14:textId="77777777" w:rsidTr="00985D8D">
        <w:trPr>
          <w:trHeight w:val="290"/>
        </w:trPr>
        <w:tc>
          <w:tcPr>
            <w:tcW w:w="1967" w:type="dxa"/>
            <w:noWrap/>
            <w:hideMark/>
          </w:tcPr>
          <w:p w14:paraId="69D1FB6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37A6D11F"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Microplitis</w:t>
            </w:r>
            <w:proofErr w:type="spellEnd"/>
            <w:r w:rsidRPr="00985D8D">
              <w:rPr>
                <w:rFonts w:cs="Arial"/>
                <w:sz w:val="20"/>
                <w:szCs w:val="20"/>
              </w:rPr>
              <w:t xml:space="preserve"> sp. BBKB-2</w:t>
            </w:r>
          </w:p>
        </w:tc>
        <w:tc>
          <w:tcPr>
            <w:tcW w:w="2835" w:type="dxa"/>
            <w:noWrap/>
            <w:hideMark/>
          </w:tcPr>
          <w:p w14:paraId="15B1744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3C6450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852B55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804CE3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B67B93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7DD6E79" w14:textId="77777777" w:rsidTr="00985D8D">
        <w:trPr>
          <w:trHeight w:val="290"/>
        </w:trPr>
        <w:tc>
          <w:tcPr>
            <w:tcW w:w="1967" w:type="dxa"/>
            <w:noWrap/>
            <w:hideMark/>
          </w:tcPr>
          <w:p w14:paraId="2999F18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11D3025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Opiinae</w:t>
            </w:r>
            <w:proofErr w:type="spellEnd"/>
            <w:r w:rsidRPr="00985D8D">
              <w:rPr>
                <w:rFonts w:cs="Arial"/>
                <w:sz w:val="20"/>
                <w:szCs w:val="20"/>
              </w:rPr>
              <w:t xml:space="preserve"> sp. BBKB-1</w:t>
            </w:r>
          </w:p>
        </w:tc>
        <w:tc>
          <w:tcPr>
            <w:tcW w:w="2835" w:type="dxa"/>
            <w:noWrap/>
            <w:hideMark/>
          </w:tcPr>
          <w:p w14:paraId="670E601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D89E01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D66F55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1DE4D9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8545F6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1E91263" w14:textId="77777777" w:rsidTr="00985D8D">
        <w:trPr>
          <w:trHeight w:val="290"/>
        </w:trPr>
        <w:tc>
          <w:tcPr>
            <w:tcW w:w="1967" w:type="dxa"/>
            <w:noWrap/>
            <w:hideMark/>
          </w:tcPr>
          <w:p w14:paraId="04E419A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3DB92C0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Opiinae</w:t>
            </w:r>
            <w:proofErr w:type="spellEnd"/>
            <w:r w:rsidRPr="00985D8D">
              <w:rPr>
                <w:rFonts w:cs="Arial"/>
                <w:sz w:val="20"/>
                <w:szCs w:val="20"/>
              </w:rPr>
              <w:t xml:space="preserve"> sp. BBKB-2</w:t>
            </w:r>
          </w:p>
        </w:tc>
        <w:tc>
          <w:tcPr>
            <w:tcW w:w="2835" w:type="dxa"/>
            <w:noWrap/>
            <w:hideMark/>
          </w:tcPr>
          <w:p w14:paraId="03DBEFC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7896A5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DC1AAC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9C0807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90CFA3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278E54D" w14:textId="77777777" w:rsidTr="00985D8D">
        <w:trPr>
          <w:trHeight w:val="290"/>
        </w:trPr>
        <w:tc>
          <w:tcPr>
            <w:tcW w:w="1967" w:type="dxa"/>
            <w:noWrap/>
            <w:hideMark/>
          </w:tcPr>
          <w:p w14:paraId="05732F1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2EE25801"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Opius</w:t>
            </w:r>
            <w:proofErr w:type="spellEnd"/>
            <w:r w:rsidRPr="00985D8D">
              <w:rPr>
                <w:rFonts w:cs="Arial"/>
                <w:sz w:val="20"/>
                <w:szCs w:val="20"/>
              </w:rPr>
              <w:t xml:space="preserve"> sp. BBKB-1</w:t>
            </w:r>
          </w:p>
        </w:tc>
        <w:tc>
          <w:tcPr>
            <w:tcW w:w="2835" w:type="dxa"/>
            <w:noWrap/>
            <w:hideMark/>
          </w:tcPr>
          <w:p w14:paraId="3C56DF4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BBF7FA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C90141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E60611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279B74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81D581E" w14:textId="77777777" w:rsidTr="00985D8D">
        <w:trPr>
          <w:trHeight w:val="290"/>
        </w:trPr>
        <w:tc>
          <w:tcPr>
            <w:tcW w:w="1967" w:type="dxa"/>
            <w:noWrap/>
            <w:hideMark/>
          </w:tcPr>
          <w:p w14:paraId="030191E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lastRenderedPageBreak/>
              <w:t>Braconidae</w:t>
            </w:r>
          </w:p>
        </w:tc>
        <w:tc>
          <w:tcPr>
            <w:tcW w:w="3840" w:type="dxa"/>
            <w:noWrap/>
            <w:hideMark/>
          </w:tcPr>
          <w:p w14:paraId="6E46A647"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Opius</w:t>
            </w:r>
            <w:proofErr w:type="spellEnd"/>
            <w:r w:rsidRPr="00985D8D">
              <w:rPr>
                <w:rFonts w:cs="Arial"/>
                <w:sz w:val="20"/>
                <w:szCs w:val="20"/>
              </w:rPr>
              <w:t xml:space="preserve"> sp. BBKB-2</w:t>
            </w:r>
          </w:p>
        </w:tc>
        <w:tc>
          <w:tcPr>
            <w:tcW w:w="2835" w:type="dxa"/>
            <w:noWrap/>
            <w:hideMark/>
          </w:tcPr>
          <w:p w14:paraId="2765D27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84782D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A73054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99EAE8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79AC8F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F67A659" w14:textId="77777777" w:rsidTr="00985D8D">
        <w:trPr>
          <w:trHeight w:val="290"/>
        </w:trPr>
        <w:tc>
          <w:tcPr>
            <w:tcW w:w="1967" w:type="dxa"/>
            <w:noWrap/>
            <w:hideMark/>
          </w:tcPr>
          <w:p w14:paraId="78CA584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05AA8746"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Opius</w:t>
            </w:r>
            <w:proofErr w:type="spellEnd"/>
            <w:r w:rsidRPr="00985D8D">
              <w:rPr>
                <w:rFonts w:cs="Arial"/>
                <w:sz w:val="20"/>
                <w:szCs w:val="20"/>
              </w:rPr>
              <w:t xml:space="preserve"> sp. BBKB-3</w:t>
            </w:r>
          </w:p>
        </w:tc>
        <w:tc>
          <w:tcPr>
            <w:tcW w:w="2835" w:type="dxa"/>
            <w:noWrap/>
            <w:hideMark/>
          </w:tcPr>
          <w:p w14:paraId="7A14414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619FBA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DD7A64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513F58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9BFD55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193A571" w14:textId="77777777" w:rsidTr="00985D8D">
        <w:trPr>
          <w:trHeight w:val="290"/>
        </w:trPr>
        <w:tc>
          <w:tcPr>
            <w:tcW w:w="1967" w:type="dxa"/>
            <w:noWrap/>
            <w:hideMark/>
          </w:tcPr>
          <w:p w14:paraId="36656BF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6BEBAF1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Orgilinae</w:t>
            </w:r>
            <w:proofErr w:type="spellEnd"/>
            <w:r w:rsidRPr="00985D8D">
              <w:rPr>
                <w:rFonts w:cs="Arial"/>
                <w:sz w:val="20"/>
                <w:szCs w:val="20"/>
              </w:rPr>
              <w:t xml:space="preserve"> sp. BBKB-1</w:t>
            </w:r>
          </w:p>
        </w:tc>
        <w:tc>
          <w:tcPr>
            <w:tcW w:w="2835" w:type="dxa"/>
            <w:noWrap/>
            <w:hideMark/>
          </w:tcPr>
          <w:p w14:paraId="4BA895F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D8EF15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FCD55B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35D654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102556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AC5C390" w14:textId="77777777" w:rsidTr="00985D8D">
        <w:trPr>
          <w:trHeight w:val="290"/>
        </w:trPr>
        <w:tc>
          <w:tcPr>
            <w:tcW w:w="1967" w:type="dxa"/>
            <w:noWrap/>
            <w:hideMark/>
          </w:tcPr>
          <w:p w14:paraId="683EA30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460178F2" w14:textId="77777777" w:rsidR="00403E5B" w:rsidRPr="00985D8D" w:rsidRDefault="00403E5B" w:rsidP="00403E5B">
            <w:pPr>
              <w:autoSpaceDE w:val="0"/>
              <w:autoSpaceDN w:val="0"/>
              <w:adjustRightInd w:val="0"/>
              <w:rPr>
                <w:rFonts w:cs="Arial"/>
                <w:sz w:val="20"/>
                <w:szCs w:val="20"/>
              </w:rPr>
            </w:pPr>
            <w:r w:rsidRPr="00985D8D">
              <w:rPr>
                <w:rFonts w:cs="Arial"/>
                <w:i/>
                <w:iCs/>
                <w:sz w:val="20"/>
                <w:szCs w:val="20"/>
              </w:rPr>
              <w:t>Phanerotoma</w:t>
            </w:r>
            <w:r w:rsidRPr="00985D8D">
              <w:rPr>
                <w:rFonts w:cs="Arial"/>
                <w:sz w:val="20"/>
                <w:szCs w:val="20"/>
              </w:rPr>
              <w:t xml:space="preserve"> sp. BBKB-1</w:t>
            </w:r>
          </w:p>
        </w:tc>
        <w:tc>
          <w:tcPr>
            <w:tcW w:w="2835" w:type="dxa"/>
            <w:noWrap/>
            <w:hideMark/>
          </w:tcPr>
          <w:p w14:paraId="4189AC3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9A16F3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134364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B13C69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0B7806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BB13AF6" w14:textId="77777777" w:rsidTr="00985D8D">
        <w:trPr>
          <w:trHeight w:val="290"/>
        </w:trPr>
        <w:tc>
          <w:tcPr>
            <w:tcW w:w="1967" w:type="dxa"/>
            <w:noWrap/>
            <w:hideMark/>
          </w:tcPr>
          <w:p w14:paraId="1FEC448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460EBBE0" w14:textId="77777777" w:rsidR="00403E5B" w:rsidRPr="00985D8D" w:rsidRDefault="00403E5B" w:rsidP="00403E5B">
            <w:pPr>
              <w:autoSpaceDE w:val="0"/>
              <w:autoSpaceDN w:val="0"/>
              <w:adjustRightInd w:val="0"/>
              <w:rPr>
                <w:rFonts w:cs="Arial"/>
                <w:sz w:val="20"/>
                <w:szCs w:val="20"/>
              </w:rPr>
            </w:pPr>
            <w:r w:rsidRPr="00985D8D">
              <w:rPr>
                <w:rFonts w:cs="Arial"/>
                <w:i/>
                <w:iCs/>
                <w:sz w:val="20"/>
                <w:szCs w:val="20"/>
              </w:rPr>
              <w:t>Phanerotoma</w:t>
            </w:r>
            <w:r w:rsidRPr="00985D8D">
              <w:rPr>
                <w:rFonts w:cs="Arial"/>
                <w:sz w:val="20"/>
                <w:szCs w:val="20"/>
              </w:rPr>
              <w:t xml:space="preserve"> sp. BBKB-2</w:t>
            </w:r>
          </w:p>
        </w:tc>
        <w:tc>
          <w:tcPr>
            <w:tcW w:w="2835" w:type="dxa"/>
            <w:noWrap/>
            <w:hideMark/>
          </w:tcPr>
          <w:p w14:paraId="3E4A545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4938B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B64B99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23086D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AB277F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6659504" w14:textId="77777777" w:rsidTr="00985D8D">
        <w:trPr>
          <w:trHeight w:val="290"/>
        </w:trPr>
        <w:tc>
          <w:tcPr>
            <w:tcW w:w="1967" w:type="dxa"/>
            <w:noWrap/>
            <w:hideMark/>
          </w:tcPr>
          <w:p w14:paraId="392FCF5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7A327D51" w14:textId="77777777" w:rsidR="00403E5B" w:rsidRPr="00985D8D" w:rsidRDefault="00403E5B" w:rsidP="00403E5B">
            <w:pPr>
              <w:autoSpaceDE w:val="0"/>
              <w:autoSpaceDN w:val="0"/>
              <w:adjustRightInd w:val="0"/>
              <w:rPr>
                <w:rFonts w:cs="Arial"/>
                <w:sz w:val="20"/>
                <w:szCs w:val="20"/>
              </w:rPr>
            </w:pPr>
            <w:r w:rsidRPr="00985D8D">
              <w:rPr>
                <w:rFonts w:cs="Arial"/>
                <w:i/>
                <w:iCs/>
                <w:sz w:val="20"/>
                <w:szCs w:val="20"/>
              </w:rPr>
              <w:t>Phanerotoma</w:t>
            </w:r>
            <w:r w:rsidRPr="00985D8D">
              <w:rPr>
                <w:rFonts w:cs="Arial"/>
                <w:sz w:val="20"/>
                <w:szCs w:val="20"/>
              </w:rPr>
              <w:t xml:space="preserve"> sp. BBKB-3</w:t>
            </w:r>
          </w:p>
        </w:tc>
        <w:tc>
          <w:tcPr>
            <w:tcW w:w="2835" w:type="dxa"/>
            <w:noWrap/>
            <w:hideMark/>
          </w:tcPr>
          <w:p w14:paraId="7DFE938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A6E425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2F3C22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C6CDF2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7BA052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DA04B7E" w14:textId="77777777" w:rsidTr="00985D8D">
        <w:trPr>
          <w:trHeight w:val="290"/>
        </w:trPr>
        <w:tc>
          <w:tcPr>
            <w:tcW w:w="1967" w:type="dxa"/>
            <w:noWrap/>
            <w:hideMark/>
          </w:tcPr>
          <w:p w14:paraId="3212BC7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13D48DAD" w14:textId="77777777" w:rsidR="00403E5B" w:rsidRPr="00985D8D" w:rsidRDefault="00403E5B" w:rsidP="00403E5B">
            <w:pPr>
              <w:autoSpaceDE w:val="0"/>
              <w:autoSpaceDN w:val="0"/>
              <w:adjustRightInd w:val="0"/>
              <w:rPr>
                <w:rFonts w:cs="Arial"/>
                <w:sz w:val="20"/>
                <w:szCs w:val="20"/>
              </w:rPr>
            </w:pPr>
            <w:r w:rsidRPr="00985D8D">
              <w:rPr>
                <w:rFonts w:cs="Arial"/>
                <w:i/>
                <w:iCs/>
                <w:sz w:val="20"/>
                <w:szCs w:val="20"/>
              </w:rPr>
              <w:t>Phanerotoma</w:t>
            </w:r>
            <w:r w:rsidRPr="00985D8D">
              <w:rPr>
                <w:rFonts w:cs="Arial"/>
                <w:sz w:val="20"/>
                <w:szCs w:val="20"/>
              </w:rPr>
              <w:t xml:space="preserve"> sp. BBKB-4</w:t>
            </w:r>
          </w:p>
        </w:tc>
        <w:tc>
          <w:tcPr>
            <w:tcW w:w="2835" w:type="dxa"/>
            <w:noWrap/>
            <w:hideMark/>
          </w:tcPr>
          <w:p w14:paraId="5C4BF00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8440FA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618CAE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02D3FA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2F0094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E65DA9F" w14:textId="77777777" w:rsidTr="00985D8D">
        <w:trPr>
          <w:trHeight w:val="290"/>
        </w:trPr>
        <w:tc>
          <w:tcPr>
            <w:tcW w:w="1967" w:type="dxa"/>
            <w:noWrap/>
            <w:hideMark/>
          </w:tcPr>
          <w:p w14:paraId="097D203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204A29D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Telengaiinae</w:t>
            </w:r>
            <w:proofErr w:type="spellEnd"/>
            <w:r w:rsidRPr="00985D8D">
              <w:rPr>
                <w:rFonts w:cs="Arial"/>
                <w:sz w:val="20"/>
                <w:szCs w:val="20"/>
              </w:rPr>
              <w:t xml:space="preserve"> sp. BBKB-1</w:t>
            </w:r>
          </w:p>
        </w:tc>
        <w:tc>
          <w:tcPr>
            <w:tcW w:w="2835" w:type="dxa"/>
            <w:noWrap/>
            <w:hideMark/>
          </w:tcPr>
          <w:p w14:paraId="5834C02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ABB785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504B75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0F94EE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754E1C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1128F8A" w14:textId="77777777" w:rsidTr="00985D8D">
        <w:trPr>
          <w:trHeight w:val="290"/>
        </w:trPr>
        <w:tc>
          <w:tcPr>
            <w:tcW w:w="1967" w:type="dxa"/>
            <w:noWrap/>
            <w:hideMark/>
          </w:tcPr>
          <w:p w14:paraId="1480C50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Braconidae</w:t>
            </w:r>
          </w:p>
        </w:tc>
        <w:tc>
          <w:tcPr>
            <w:tcW w:w="3840" w:type="dxa"/>
            <w:noWrap/>
            <w:hideMark/>
          </w:tcPr>
          <w:p w14:paraId="2B127688" w14:textId="77777777" w:rsidR="00403E5B" w:rsidRPr="00985D8D" w:rsidRDefault="00403E5B" w:rsidP="00403E5B">
            <w:pPr>
              <w:autoSpaceDE w:val="0"/>
              <w:autoSpaceDN w:val="0"/>
              <w:adjustRightInd w:val="0"/>
              <w:rPr>
                <w:rFonts w:cs="Arial"/>
                <w:sz w:val="20"/>
                <w:szCs w:val="20"/>
              </w:rPr>
            </w:pPr>
            <w:r w:rsidRPr="00985D8D">
              <w:rPr>
                <w:rFonts w:cs="Arial"/>
                <w:i/>
                <w:iCs/>
                <w:sz w:val="20"/>
                <w:szCs w:val="20"/>
              </w:rPr>
              <w:t>Vipiellus</w:t>
            </w:r>
            <w:r w:rsidRPr="00985D8D">
              <w:rPr>
                <w:rFonts w:cs="Arial"/>
                <w:sz w:val="20"/>
                <w:szCs w:val="20"/>
              </w:rPr>
              <w:t xml:space="preserve"> sp. BBKB-1</w:t>
            </w:r>
          </w:p>
        </w:tc>
        <w:tc>
          <w:tcPr>
            <w:tcW w:w="2835" w:type="dxa"/>
            <w:noWrap/>
            <w:hideMark/>
          </w:tcPr>
          <w:p w14:paraId="7E59F79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C7CB1A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6B7298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BC026A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597F15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DBE3238" w14:textId="77777777" w:rsidTr="00985D8D">
        <w:trPr>
          <w:trHeight w:val="290"/>
        </w:trPr>
        <w:tc>
          <w:tcPr>
            <w:tcW w:w="1967" w:type="dxa"/>
            <w:noWrap/>
            <w:hideMark/>
          </w:tcPr>
          <w:p w14:paraId="3019816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Ceraphronidae</w:t>
            </w:r>
            <w:proofErr w:type="spellEnd"/>
          </w:p>
        </w:tc>
        <w:tc>
          <w:tcPr>
            <w:tcW w:w="3840" w:type="dxa"/>
            <w:noWrap/>
            <w:hideMark/>
          </w:tcPr>
          <w:p w14:paraId="5D86A90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Ceraphronidae</w:t>
            </w:r>
            <w:proofErr w:type="spellEnd"/>
            <w:r w:rsidRPr="00985D8D">
              <w:rPr>
                <w:rFonts w:cs="Arial"/>
                <w:sz w:val="20"/>
                <w:szCs w:val="20"/>
              </w:rPr>
              <w:t xml:space="preserve"> sp. BBKB-1</w:t>
            </w:r>
          </w:p>
        </w:tc>
        <w:tc>
          <w:tcPr>
            <w:tcW w:w="2835" w:type="dxa"/>
            <w:noWrap/>
            <w:hideMark/>
          </w:tcPr>
          <w:p w14:paraId="120E81F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19D1BE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3443CB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BDA237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A8FE7D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EB5A305" w14:textId="77777777" w:rsidTr="00985D8D">
        <w:trPr>
          <w:trHeight w:val="290"/>
        </w:trPr>
        <w:tc>
          <w:tcPr>
            <w:tcW w:w="1967" w:type="dxa"/>
            <w:noWrap/>
            <w:hideMark/>
          </w:tcPr>
          <w:p w14:paraId="449965A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Ceraphronidae</w:t>
            </w:r>
            <w:proofErr w:type="spellEnd"/>
          </w:p>
        </w:tc>
        <w:tc>
          <w:tcPr>
            <w:tcW w:w="3840" w:type="dxa"/>
            <w:noWrap/>
            <w:hideMark/>
          </w:tcPr>
          <w:p w14:paraId="4BDCE92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Ceraphronidae</w:t>
            </w:r>
            <w:proofErr w:type="spellEnd"/>
            <w:r w:rsidRPr="00985D8D">
              <w:rPr>
                <w:rFonts w:cs="Arial"/>
                <w:sz w:val="20"/>
                <w:szCs w:val="20"/>
              </w:rPr>
              <w:t xml:space="preserve"> sp. BBKB-2</w:t>
            </w:r>
          </w:p>
        </w:tc>
        <w:tc>
          <w:tcPr>
            <w:tcW w:w="2835" w:type="dxa"/>
            <w:noWrap/>
            <w:hideMark/>
          </w:tcPr>
          <w:p w14:paraId="74E8FC7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92B55A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E80ABA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946C97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BAAB38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F6BD5D0" w14:textId="77777777" w:rsidTr="00985D8D">
        <w:trPr>
          <w:trHeight w:val="290"/>
        </w:trPr>
        <w:tc>
          <w:tcPr>
            <w:tcW w:w="1967" w:type="dxa"/>
            <w:noWrap/>
            <w:hideMark/>
          </w:tcPr>
          <w:p w14:paraId="193BEF6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p>
        </w:tc>
        <w:tc>
          <w:tcPr>
            <w:tcW w:w="3840" w:type="dxa"/>
            <w:noWrap/>
            <w:hideMark/>
          </w:tcPr>
          <w:p w14:paraId="2B5B19C2"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Brachymeria</w:t>
            </w:r>
            <w:proofErr w:type="spellEnd"/>
            <w:r w:rsidRPr="00985D8D">
              <w:rPr>
                <w:rFonts w:cs="Arial"/>
                <w:sz w:val="20"/>
                <w:szCs w:val="20"/>
              </w:rPr>
              <w:t xml:space="preserve"> sp. BBKB-1</w:t>
            </w:r>
          </w:p>
        </w:tc>
        <w:tc>
          <w:tcPr>
            <w:tcW w:w="2835" w:type="dxa"/>
            <w:noWrap/>
            <w:hideMark/>
          </w:tcPr>
          <w:p w14:paraId="60F7DFD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0526B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5027D5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B8F7F8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B1CEAE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C512C84" w14:textId="77777777" w:rsidTr="00985D8D">
        <w:trPr>
          <w:trHeight w:val="290"/>
        </w:trPr>
        <w:tc>
          <w:tcPr>
            <w:tcW w:w="1967" w:type="dxa"/>
            <w:noWrap/>
            <w:hideMark/>
          </w:tcPr>
          <w:p w14:paraId="76F6742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p>
        </w:tc>
        <w:tc>
          <w:tcPr>
            <w:tcW w:w="3840" w:type="dxa"/>
            <w:noWrap/>
            <w:hideMark/>
          </w:tcPr>
          <w:p w14:paraId="67D4374B"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Brachymeria</w:t>
            </w:r>
            <w:proofErr w:type="spellEnd"/>
            <w:r w:rsidRPr="00985D8D">
              <w:rPr>
                <w:rFonts w:cs="Arial"/>
                <w:sz w:val="20"/>
                <w:szCs w:val="20"/>
              </w:rPr>
              <w:t xml:space="preserve"> sp. BBKB-2</w:t>
            </w:r>
          </w:p>
        </w:tc>
        <w:tc>
          <w:tcPr>
            <w:tcW w:w="2835" w:type="dxa"/>
            <w:noWrap/>
            <w:hideMark/>
          </w:tcPr>
          <w:p w14:paraId="535A1AC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2C218A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B38F97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3C71D8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8C5837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6CAECB0" w14:textId="77777777" w:rsidTr="00985D8D">
        <w:trPr>
          <w:trHeight w:val="290"/>
        </w:trPr>
        <w:tc>
          <w:tcPr>
            <w:tcW w:w="1967" w:type="dxa"/>
            <w:noWrap/>
            <w:hideMark/>
          </w:tcPr>
          <w:p w14:paraId="3125BE5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p>
        </w:tc>
        <w:tc>
          <w:tcPr>
            <w:tcW w:w="3840" w:type="dxa"/>
            <w:noWrap/>
            <w:hideMark/>
          </w:tcPr>
          <w:p w14:paraId="1002CE4B"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Brachymeria</w:t>
            </w:r>
            <w:proofErr w:type="spellEnd"/>
            <w:r w:rsidRPr="00985D8D">
              <w:rPr>
                <w:rFonts w:cs="Arial"/>
                <w:sz w:val="20"/>
                <w:szCs w:val="20"/>
              </w:rPr>
              <w:t xml:space="preserve"> sp. BBKB-3</w:t>
            </w:r>
          </w:p>
        </w:tc>
        <w:tc>
          <w:tcPr>
            <w:tcW w:w="2835" w:type="dxa"/>
            <w:noWrap/>
            <w:hideMark/>
          </w:tcPr>
          <w:p w14:paraId="56B0D4C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8E0E09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613EC9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5678B5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059241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A63E4A6" w14:textId="77777777" w:rsidTr="00985D8D">
        <w:trPr>
          <w:trHeight w:val="290"/>
        </w:trPr>
        <w:tc>
          <w:tcPr>
            <w:tcW w:w="1967" w:type="dxa"/>
            <w:noWrap/>
            <w:hideMark/>
          </w:tcPr>
          <w:p w14:paraId="51E6DD8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p>
        </w:tc>
        <w:tc>
          <w:tcPr>
            <w:tcW w:w="3840" w:type="dxa"/>
            <w:noWrap/>
            <w:hideMark/>
          </w:tcPr>
          <w:p w14:paraId="20CC4EDE"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Brachymeria</w:t>
            </w:r>
            <w:proofErr w:type="spellEnd"/>
            <w:r w:rsidRPr="00985D8D">
              <w:rPr>
                <w:rFonts w:cs="Arial"/>
                <w:sz w:val="20"/>
                <w:szCs w:val="20"/>
              </w:rPr>
              <w:t xml:space="preserve"> sp. BBKB-4</w:t>
            </w:r>
          </w:p>
        </w:tc>
        <w:tc>
          <w:tcPr>
            <w:tcW w:w="2835" w:type="dxa"/>
            <w:noWrap/>
            <w:hideMark/>
          </w:tcPr>
          <w:p w14:paraId="58FA6C8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A22FEC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B95739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F80F48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13286A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A111C81" w14:textId="77777777" w:rsidTr="00985D8D">
        <w:trPr>
          <w:trHeight w:val="290"/>
        </w:trPr>
        <w:tc>
          <w:tcPr>
            <w:tcW w:w="1967" w:type="dxa"/>
            <w:noWrap/>
            <w:hideMark/>
          </w:tcPr>
          <w:p w14:paraId="0547681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p>
        </w:tc>
        <w:tc>
          <w:tcPr>
            <w:tcW w:w="3840" w:type="dxa"/>
            <w:noWrap/>
            <w:hideMark/>
          </w:tcPr>
          <w:p w14:paraId="1F70B4D0"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Brachymeria</w:t>
            </w:r>
            <w:proofErr w:type="spellEnd"/>
            <w:r w:rsidRPr="00985D8D">
              <w:rPr>
                <w:rFonts w:cs="Arial"/>
                <w:sz w:val="20"/>
                <w:szCs w:val="20"/>
              </w:rPr>
              <w:t xml:space="preserve"> sp. BBKB-5</w:t>
            </w:r>
          </w:p>
        </w:tc>
        <w:tc>
          <w:tcPr>
            <w:tcW w:w="2835" w:type="dxa"/>
            <w:noWrap/>
            <w:hideMark/>
          </w:tcPr>
          <w:p w14:paraId="41D5587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0AFC35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1E4DE7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436F4C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B59AB6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7787CC4" w14:textId="77777777" w:rsidTr="00985D8D">
        <w:trPr>
          <w:trHeight w:val="290"/>
        </w:trPr>
        <w:tc>
          <w:tcPr>
            <w:tcW w:w="1967" w:type="dxa"/>
            <w:noWrap/>
            <w:hideMark/>
          </w:tcPr>
          <w:p w14:paraId="2D7F606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p>
        </w:tc>
        <w:tc>
          <w:tcPr>
            <w:tcW w:w="3840" w:type="dxa"/>
            <w:noWrap/>
            <w:hideMark/>
          </w:tcPr>
          <w:p w14:paraId="0AA1F33D"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Brachymeria</w:t>
            </w:r>
            <w:proofErr w:type="spellEnd"/>
            <w:r w:rsidRPr="00985D8D">
              <w:rPr>
                <w:rFonts w:cs="Arial"/>
                <w:sz w:val="20"/>
                <w:szCs w:val="20"/>
              </w:rPr>
              <w:t xml:space="preserve"> sp. BBKB-6</w:t>
            </w:r>
          </w:p>
        </w:tc>
        <w:tc>
          <w:tcPr>
            <w:tcW w:w="2835" w:type="dxa"/>
            <w:noWrap/>
            <w:hideMark/>
          </w:tcPr>
          <w:p w14:paraId="01FD17E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58A708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B0BB7B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B93118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414A7D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6E0C30F" w14:textId="77777777" w:rsidTr="00985D8D">
        <w:trPr>
          <w:trHeight w:val="290"/>
        </w:trPr>
        <w:tc>
          <w:tcPr>
            <w:tcW w:w="1967" w:type="dxa"/>
            <w:noWrap/>
            <w:hideMark/>
          </w:tcPr>
          <w:p w14:paraId="0457168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p>
        </w:tc>
        <w:tc>
          <w:tcPr>
            <w:tcW w:w="3840" w:type="dxa"/>
            <w:noWrap/>
            <w:hideMark/>
          </w:tcPr>
          <w:p w14:paraId="1C0778F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r w:rsidRPr="00985D8D">
              <w:rPr>
                <w:rFonts w:cs="Arial"/>
                <w:sz w:val="20"/>
                <w:szCs w:val="20"/>
              </w:rPr>
              <w:t xml:space="preserve"> sp. BBKB-1</w:t>
            </w:r>
          </w:p>
        </w:tc>
        <w:tc>
          <w:tcPr>
            <w:tcW w:w="2835" w:type="dxa"/>
            <w:noWrap/>
            <w:hideMark/>
          </w:tcPr>
          <w:p w14:paraId="65B9036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5C49EE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310A98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144A74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1D2966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9278041" w14:textId="77777777" w:rsidTr="00985D8D">
        <w:trPr>
          <w:trHeight w:val="290"/>
        </w:trPr>
        <w:tc>
          <w:tcPr>
            <w:tcW w:w="1967" w:type="dxa"/>
            <w:noWrap/>
            <w:hideMark/>
          </w:tcPr>
          <w:p w14:paraId="07A807E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p>
        </w:tc>
        <w:tc>
          <w:tcPr>
            <w:tcW w:w="3840" w:type="dxa"/>
            <w:noWrap/>
            <w:hideMark/>
          </w:tcPr>
          <w:p w14:paraId="54438FD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r w:rsidRPr="00985D8D">
              <w:rPr>
                <w:rFonts w:cs="Arial"/>
                <w:sz w:val="20"/>
                <w:szCs w:val="20"/>
              </w:rPr>
              <w:t xml:space="preserve"> sp. BBKB-2</w:t>
            </w:r>
          </w:p>
        </w:tc>
        <w:tc>
          <w:tcPr>
            <w:tcW w:w="2835" w:type="dxa"/>
            <w:noWrap/>
            <w:hideMark/>
          </w:tcPr>
          <w:p w14:paraId="3EF1248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4136CE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846425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A6C150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F70102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6FE920F" w14:textId="77777777" w:rsidTr="00985D8D">
        <w:trPr>
          <w:trHeight w:val="290"/>
        </w:trPr>
        <w:tc>
          <w:tcPr>
            <w:tcW w:w="1967" w:type="dxa"/>
            <w:noWrap/>
            <w:hideMark/>
          </w:tcPr>
          <w:p w14:paraId="6B70154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p>
        </w:tc>
        <w:tc>
          <w:tcPr>
            <w:tcW w:w="3840" w:type="dxa"/>
            <w:noWrap/>
            <w:hideMark/>
          </w:tcPr>
          <w:p w14:paraId="45ED329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r w:rsidRPr="00985D8D">
              <w:rPr>
                <w:rFonts w:cs="Arial"/>
                <w:sz w:val="20"/>
                <w:szCs w:val="20"/>
              </w:rPr>
              <w:t xml:space="preserve"> sp. BBKB-3</w:t>
            </w:r>
          </w:p>
        </w:tc>
        <w:tc>
          <w:tcPr>
            <w:tcW w:w="2835" w:type="dxa"/>
            <w:noWrap/>
            <w:hideMark/>
          </w:tcPr>
          <w:p w14:paraId="37B99C3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6AA1AD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6D5249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9E9974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15EA57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2B5B342" w14:textId="77777777" w:rsidTr="00985D8D">
        <w:trPr>
          <w:trHeight w:val="290"/>
        </w:trPr>
        <w:tc>
          <w:tcPr>
            <w:tcW w:w="1967" w:type="dxa"/>
            <w:noWrap/>
            <w:hideMark/>
          </w:tcPr>
          <w:p w14:paraId="7F361C6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p>
        </w:tc>
        <w:tc>
          <w:tcPr>
            <w:tcW w:w="3840" w:type="dxa"/>
            <w:noWrap/>
            <w:hideMark/>
          </w:tcPr>
          <w:p w14:paraId="59EC2B7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r w:rsidRPr="00985D8D">
              <w:rPr>
                <w:rFonts w:cs="Arial"/>
                <w:sz w:val="20"/>
                <w:szCs w:val="20"/>
              </w:rPr>
              <w:t xml:space="preserve"> sp. BBKB-4</w:t>
            </w:r>
          </w:p>
        </w:tc>
        <w:tc>
          <w:tcPr>
            <w:tcW w:w="2835" w:type="dxa"/>
            <w:noWrap/>
            <w:hideMark/>
          </w:tcPr>
          <w:p w14:paraId="544BD62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C64A92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CB951F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C898D9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40A1AD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BE24367" w14:textId="77777777" w:rsidTr="00985D8D">
        <w:trPr>
          <w:trHeight w:val="290"/>
        </w:trPr>
        <w:tc>
          <w:tcPr>
            <w:tcW w:w="1967" w:type="dxa"/>
            <w:noWrap/>
            <w:hideMark/>
          </w:tcPr>
          <w:p w14:paraId="0FAAA11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lastRenderedPageBreak/>
              <w:t>Chalcididae</w:t>
            </w:r>
            <w:proofErr w:type="spellEnd"/>
          </w:p>
        </w:tc>
        <w:tc>
          <w:tcPr>
            <w:tcW w:w="3840" w:type="dxa"/>
            <w:noWrap/>
            <w:hideMark/>
          </w:tcPr>
          <w:p w14:paraId="1FF2354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r w:rsidRPr="00985D8D">
              <w:rPr>
                <w:rFonts w:cs="Arial"/>
                <w:sz w:val="20"/>
                <w:szCs w:val="20"/>
              </w:rPr>
              <w:t xml:space="preserve"> sp. BBKB-5</w:t>
            </w:r>
          </w:p>
        </w:tc>
        <w:tc>
          <w:tcPr>
            <w:tcW w:w="2835" w:type="dxa"/>
            <w:noWrap/>
            <w:hideMark/>
          </w:tcPr>
          <w:p w14:paraId="29F32B2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0CA634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F4EC5C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C052A7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D3A2D2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41BEB24" w14:textId="77777777" w:rsidTr="00985D8D">
        <w:trPr>
          <w:trHeight w:val="290"/>
        </w:trPr>
        <w:tc>
          <w:tcPr>
            <w:tcW w:w="1967" w:type="dxa"/>
            <w:noWrap/>
            <w:hideMark/>
          </w:tcPr>
          <w:p w14:paraId="524075E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p>
        </w:tc>
        <w:tc>
          <w:tcPr>
            <w:tcW w:w="3840" w:type="dxa"/>
            <w:noWrap/>
            <w:hideMark/>
          </w:tcPr>
          <w:p w14:paraId="0DF8BEB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r w:rsidRPr="00985D8D">
              <w:rPr>
                <w:rFonts w:cs="Arial"/>
                <w:sz w:val="20"/>
                <w:szCs w:val="20"/>
              </w:rPr>
              <w:t xml:space="preserve"> sp. BBKB-6</w:t>
            </w:r>
          </w:p>
        </w:tc>
        <w:tc>
          <w:tcPr>
            <w:tcW w:w="2835" w:type="dxa"/>
            <w:noWrap/>
            <w:hideMark/>
          </w:tcPr>
          <w:p w14:paraId="1AB9667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59CEA5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FD65F1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E0B1FF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BD6377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B835571" w14:textId="77777777" w:rsidTr="00985D8D">
        <w:trPr>
          <w:trHeight w:val="290"/>
        </w:trPr>
        <w:tc>
          <w:tcPr>
            <w:tcW w:w="1967" w:type="dxa"/>
            <w:noWrap/>
            <w:hideMark/>
          </w:tcPr>
          <w:p w14:paraId="0E187C0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p>
        </w:tc>
        <w:tc>
          <w:tcPr>
            <w:tcW w:w="3840" w:type="dxa"/>
            <w:noWrap/>
            <w:hideMark/>
          </w:tcPr>
          <w:p w14:paraId="5C5BCC7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r w:rsidRPr="00985D8D">
              <w:rPr>
                <w:rFonts w:cs="Arial"/>
                <w:sz w:val="20"/>
                <w:szCs w:val="20"/>
              </w:rPr>
              <w:t xml:space="preserve"> sp. BBKB-7</w:t>
            </w:r>
          </w:p>
        </w:tc>
        <w:tc>
          <w:tcPr>
            <w:tcW w:w="2835" w:type="dxa"/>
            <w:noWrap/>
            <w:hideMark/>
          </w:tcPr>
          <w:p w14:paraId="48C112C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1FB4D8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0DA85C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A4A99D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AFD1E6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91E7663" w14:textId="77777777" w:rsidTr="00985D8D">
        <w:trPr>
          <w:trHeight w:val="290"/>
        </w:trPr>
        <w:tc>
          <w:tcPr>
            <w:tcW w:w="1967" w:type="dxa"/>
            <w:noWrap/>
            <w:hideMark/>
          </w:tcPr>
          <w:p w14:paraId="6871A09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p>
        </w:tc>
        <w:tc>
          <w:tcPr>
            <w:tcW w:w="3840" w:type="dxa"/>
            <w:noWrap/>
            <w:hideMark/>
          </w:tcPr>
          <w:p w14:paraId="6A2AF18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r w:rsidRPr="00985D8D">
              <w:rPr>
                <w:rFonts w:cs="Arial"/>
                <w:sz w:val="20"/>
                <w:szCs w:val="20"/>
              </w:rPr>
              <w:t xml:space="preserve"> sp. BBKB-8</w:t>
            </w:r>
          </w:p>
        </w:tc>
        <w:tc>
          <w:tcPr>
            <w:tcW w:w="2835" w:type="dxa"/>
            <w:noWrap/>
            <w:hideMark/>
          </w:tcPr>
          <w:p w14:paraId="0C80FA7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B14D3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9126C1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2C944A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E5CCC8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7B3F032" w14:textId="77777777" w:rsidTr="00985D8D">
        <w:trPr>
          <w:trHeight w:val="290"/>
        </w:trPr>
        <w:tc>
          <w:tcPr>
            <w:tcW w:w="1967" w:type="dxa"/>
            <w:noWrap/>
            <w:hideMark/>
          </w:tcPr>
          <w:p w14:paraId="40B081A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p>
        </w:tc>
        <w:tc>
          <w:tcPr>
            <w:tcW w:w="3840" w:type="dxa"/>
            <w:noWrap/>
            <w:hideMark/>
          </w:tcPr>
          <w:p w14:paraId="4E6B3E7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r w:rsidRPr="00985D8D">
              <w:rPr>
                <w:rFonts w:cs="Arial"/>
                <w:sz w:val="20"/>
                <w:szCs w:val="20"/>
              </w:rPr>
              <w:t xml:space="preserve"> sp. BBKB-9</w:t>
            </w:r>
          </w:p>
        </w:tc>
        <w:tc>
          <w:tcPr>
            <w:tcW w:w="2835" w:type="dxa"/>
            <w:noWrap/>
            <w:hideMark/>
          </w:tcPr>
          <w:p w14:paraId="0347F75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AE82FC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87DAC1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84044E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49F20A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4DC0187" w14:textId="77777777" w:rsidTr="00985D8D">
        <w:trPr>
          <w:trHeight w:val="290"/>
        </w:trPr>
        <w:tc>
          <w:tcPr>
            <w:tcW w:w="1967" w:type="dxa"/>
            <w:noWrap/>
            <w:hideMark/>
          </w:tcPr>
          <w:p w14:paraId="5D1285F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p>
        </w:tc>
        <w:tc>
          <w:tcPr>
            <w:tcW w:w="3840" w:type="dxa"/>
            <w:noWrap/>
            <w:hideMark/>
          </w:tcPr>
          <w:p w14:paraId="2AAAC38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Chalcididae</w:t>
            </w:r>
            <w:proofErr w:type="spellEnd"/>
            <w:r w:rsidRPr="00985D8D">
              <w:rPr>
                <w:rFonts w:cs="Arial"/>
                <w:sz w:val="20"/>
                <w:szCs w:val="20"/>
              </w:rPr>
              <w:t xml:space="preserve"> sp. BBKB-10</w:t>
            </w:r>
          </w:p>
        </w:tc>
        <w:tc>
          <w:tcPr>
            <w:tcW w:w="2835" w:type="dxa"/>
            <w:noWrap/>
            <w:hideMark/>
          </w:tcPr>
          <w:p w14:paraId="741BE79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D91362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6D707A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24C6B6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8C1260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EEA36A3" w14:textId="77777777" w:rsidTr="00985D8D">
        <w:trPr>
          <w:trHeight w:val="290"/>
        </w:trPr>
        <w:tc>
          <w:tcPr>
            <w:tcW w:w="1967" w:type="dxa"/>
            <w:noWrap/>
            <w:hideMark/>
          </w:tcPr>
          <w:p w14:paraId="673379F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Chrysididae</w:t>
            </w:r>
            <w:proofErr w:type="spellEnd"/>
          </w:p>
        </w:tc>
        <w:tc>
          <w:tcPr>
            <w:tcW w:w="3840" w:type="dxa"/>
            <w:noWrap/>
            <w:hideMark/>
          </w:tcPr>
          <w:p w14:paraId="3CDB2ECF" w14:textId="77777777" w:rsidR="00403E5B" w:rsidRPr="00985D8D" w:rsidRDefault="00403E5B" w:rsidP="00403E5B">
            <w:pPr>
              <w:autoSpaceDE w:val="0"/>
              <w:autoSpaceDN w:val="0"/>
              <w:adjustRightInd w:val="0"/>
              <w:rPr>
                <w:rFonts w:cs="Arial"/>
                <w:i/>
                <w:iCs/>
                <w:sz w:val="20"/>
                <w:szCs w:val="20"/>
              </w:rPr>
            </w:pPr>
            <w:r w:rsidRPr="00985D8D">
              <w:rPr>
                <w:rFonts w:cs="Arial"/>
                <w:i/>
                <w:iCs/>
                <w:sz w:val="20"/>
                <w:szCs w:val="20"/>
              </w:rPr>
              <w:t xml:space="preserve">Chrysis </w:t>
            </w:r>
            <w:proofErr w:type="spellStart"/>
            <w:r w:rsidRPr="00985D8D">
              <w:rPr>
                <w:rFonts w:cs="Arial"/>
                <w:i/>
                <w:iCs/>
                <w:sz w:val="20"/>
                <w:szCs w:val="20"/>
              </w:rPr>
              <w:t>saginata</w:t>
            </w:r>
            <w:proofErr w:type="spellEnd"/>
            <w:r w:rsidRPr="00985D8D">
              <w:rPr>
                <w:rFonts w:cs="Arial"/>
                <w:i/>
                <w:iCs/>
                <w:sz w:val="20"/>
                <w:szCs w:val="20"/>
              </w:rPr>
              <w:t xml:space="preserve"> </w:t>
            </w:r>
          </w:p>
        </w:tc>
        <w:tc>
          <w:tcPr>
            <w:tcW w:w="2835" w:type="dxa"/>
            <w:noWrap/>
            <w:hideMark/>
          </w:tcPr>
          <w:p w14:paraId="3F9F7D8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49EDA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3D41120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45E952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B8BD7F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8F5CF17" w14:textId="77777777" w:rsidTr="00985D8D">
        <w:trPr>
          <w:trHeight w:val="290"/>
        </w:trPr>
        <w:tc>
          <w:tcPr>
            <w:tcW w:w="1967" w:type="dxa"/>
            <w:noWrap/>
            <w:hideMark/>
          </w:tcPr>
          <w:p w14:paraId="7A3F05B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Chrysolampidae</w:t>
            </w:r>
            <w:proofErr w:type="spellEnd"/>
          </w:p>
        </w:tc>
        <w:tc>
          <w:tcPr>
            <w:tcW w:w="3840" w:type="dxa"/>
            <w:noWrap/>
            <w:hideMark/>
          </w:tcPr>
          <w:p w14:paraId="5ECB637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Chrysolampidae</w:t>
            </w:r>
            <w:proofErr w:type="spellEnd"/>
            <w:r w:rsidRPr="00985D8D">
              <w:rPr>
                <w:rFonts w:cs="Arial"/>
                <w:sz w:val="20"/>
                <w:szCs w:val="20"/>
              </w:rPr>
              <w:t xml:space="preserve"> sp. BBKB-1</w:t>
            </w:r>
          </w:p>
        </w:tc>
        <w:tc>
          <w:tcPr>
            <w:tcW w:w="2835" w:type="dxa"/>
            <w:noWrap/>
            <w:hideMark/>
          </w:tcPr>
          <w:p w14:paraId="3BB2F32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B26870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017781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F6765B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CB7243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C8F5456" w14:textId="77777777" w:rsidTr="00985D8D">
        <w:trPr>
          <w:trHeight w:val="290"/>
        </w:trPr>
        <w:tc>
          <w:tcPr>
            <w:tcW w:w="1967" w:type="dxa"/>
            <w:noWrap/>
            <w:hideMark/>
          </w:tcPr>
          <w:p w14:paraId="79166F2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Chrysolampidae</w:t>
            </w:r>
            <w:proofErr w:type="spellEnd"/>
          </w:p>
        </w:tc>
        <w:tc>
          <w:tcPr>
            <w:tcW w:w="3840" w:type="dxa"/>
            <w:noWrap/>
            <w:hideMark/>
          </w:tcPr>
          <w:p w14:paraId="6CB34E8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Chrysolampidae</w:t>
            </w:r>
            <w:proofErr w:type="spellEnd"/>
            <w:r w:rsidRPr="00985D8D">
              <w:rPr>
                <w:rFonts w:cs="Arial"/>
                <w:sz w:val="20"/>
                <w:szCs w:val="20"/>
              </w:rPr>
              <w:t xml:space="preserve"> sp. BBKB-2</w:t>
            </w:r>
          </w:p>
        </w:tc>
        <w:tc>
          <w:tcPr>
            <w:tcW w:w="2835" w:type="dxa"/>
            <w:noWrap/>
            <w:hideMark/>
          </w:tcPr>
          <w:p w14:paraId="35D7D08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367BC4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DAE1B6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B5EEA3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34BC34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C76171D" w14:textId="77777777" w:rsidTr="00985D8D">
        <w:trPr>
          <w:trHeight w:val="290"/>
        </w:trPr>
        <w:tc>
          <w:tcPr>
            <w:tcW w:w="1967" w:type="dxa"/>
            <w:noWrap/>
            <w:hideMark/>
          </w:tcPr>
          <w:p w14:paraId="41A31D0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Coelocybidae</w:t>
            </w:r>
            <w:proofErr w:type="spellEnd"/>
          </w:p>
        </w:tc>
        <w:tc>
          <w:tcPr>
            <w:tcW w:w="3840" w:type="dxa"/>
            <w:noWrap/>
            <w:hideMark/>
          </w:tcPr>
          <w:p w14:paraId="299DF28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Coelocybidae</w:t>
            </w:r>
            <w:proofErr w:type="spellEnd"/>
            <w:r w:rsidRPr="00985D8D">
              <w:rPr>
                <w:rFonts w:cs="Arial"/>
                <w:sz w:val="20"/>
                <w:szCs w:val="20"/>
              </w:rPr>
              <w:t xml:space="preserve"> sp. BBKB-1</w:t>
            </w:r>
          </w:p>
        </w:tc>
        <w:tc>
          <w:tcPr>
            <w:tcW w:w="2835" w:type="dxa"/>
            <w:noWrap/>
            <w:hideMark/>
          </w:tcPr>
          <w:p w14:paraId="2B6D31F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722377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6B73B5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E6CEB7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391690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0C0C872" w14:textId="77777777" w:rsidTr="00985D8D">
        <w:trPr>
          <w:trHeight w:val="290"/>
        </w:trPr>
        <w:tc>
          <w:tcPr>
            <w:tcW w:w="1967" w:type="dxa"/>
            <w:noWrap/>
            <w:hideMark/>
          </w:tcPr>
          <w:p w14:paraId="5961A5E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Coelocybidae</w:t>
            </w:r>
            <w:proofErr w:type="spellEnd"/>
          </w:p>
        </w:tc>
        <w:tc>
          <w:tcPr>
            <w:tcW w:w="3840" w:type="dxa"/>
            <w:noWrap/>
            <w:hideMark/>
          </w:tcPr>
          <w:p w14:paraId="1225636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Coelocybidae</w:t>
            </w:r>
            <w:proofErr w:type="spellEnd"/>
            <w:r w:rsidRPr="00985D8D">
              <w:rPr>
                <w:rFonts w:cs="Arial"/>
                <w:sz w:val="20"/>
                <w:szCs w:val="20"/>
              </w:rPr>
              <w:t xml:space="preserve"> sp. BBKB-2</w:t>
            </w:r>
          </w:p>
        </w:tc>
        <w:tc>
          <w:tcPr>
            <w:tcW w:w="2835" w:type="dxa"/>
            <w:noWrap/>
            <w:hideMark/>
          </w:tcPr>
          <w:p w14:paraId="3F636F3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4AF448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2E6142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F9F7C0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465CEF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8CF5490" w14:textId="77777777" w:rsidTr="00985D8D">
        <w:trPr>
          <w:trHeight w:val="290"/>
        </w:trPr>
        <w:tc>
          <w:tcPr>
            <w:tcW w:w="1967" w:type="dxa"/>
            <w:noWrap/>
            <w:hideMark/>
          </w:tcPr>
          <w:p w14:paraId="6ED68F8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384D579B"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Acanthostethus</w:t>
            </w:r>
            <w:proofErr w:type="spellEnd"/>
            <w:r w:rsidRPr="00985D8D">
              <w:rPr>
                <w:rFonts w:cs="Arial"/>
                <w:sz w:val="20"/>
                <w:szCs w:val="20"/>
              </w:rPr>
              <w:t xml:space="preserve"> BBKB-1</w:t>
            </w:r>
          </w:p>
        </w:tc>
        <w:tc>
          <w:tcPr>
            <w:tcW w:w="2835" w:type="dxa"/>
            <w:noWrap/>
            <w:hideMark/>
          </w:tcPr>
          <w:p w14:paraId="0A26B14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96A92D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890B4A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26F1D0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BB9250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96A674A" w14:textId="77777777" w:rsidTr="00985D8D">
        <w:trPr>
          <w:trHeight w:val="290"/>
        </w:trPr>
        <w:tc>
          <w:tcPr>
            <w:tcW w:w="1967" w:type="dxa"/>
            <w:noWrap/>
            <w:hideMark/>
          </w:tcPr>
          <w:p w14:paraId="54EC074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7DE02F5E"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Argogorytes</w:t>
            </w:r>
            <w:proofErr w:type="spellEnd"/>
            <w:r w:rsidRPr="00985D8D">
              <w:rPr>
                <w:rFonts w:cs="Arial"/>
                <w:i/>
                <w:iCs/>
                <w:sz w:val="20"/>
                <w:szCs w:val="20"/>
              </w:rPr>
              <w:t xml:space="preserve"> </w:t>
            </w:r>
            <w:r w:rsidRPr="00985D8D">
              <w:rPr>
                <w:rFonts w:cs="Arial"/>
                <w:sz w:val="20"/>
                <w:szCs w:val="20"/>
              </w:rPr>
              <w:t>BBKB-1</w:t>
            </w:r>
          </w:p>
        </w:tc>
        <w:tc>
          <w:tcPr>
            <w:tcW w:w="2835" w:type="dxa"/>
            <w:noWrap/>
            <w:hideMark/>
          </w:tcPr>
          <w:p w14:paraId="1C861DA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02CC79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0F2CF7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E0DE49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60859D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A77E693" w14:textId="77777777" w:rsidTr="00985D8D">
        <w:trPr>
          <w:trHeight w:val="290"/>
        </w:trPr>
        <w:tc>
          <w:tcPr>
            <w:tcW w:w="1967" w:type="dxa"/>
            <w:noWrap/>
            <w:hideMark/>
          </w:tcPr>
          <w:p w14:paraId="72095CD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6C3BB7F0"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Austrogorytes</w:t>
            </w:r>
            <w:proofErr w:type="spellEnd"/>
            <w:r w:rsidRPr="00985D8D">
              <w:rPr>
                <w:rFonts w:cs="Arial"/>
                <w:sz w:val="20"/>
                <w:szCs w:val="20"/>
              </w:rPr>
              <w:t xml:space="preserve"> BBKB-1</w:t>
            </w:r>
          </w:p>
        </w:tc>
        <w:tc>
          <w:tcPr>
            <w:tcW w:w="2835" w:type="dxa"/>
            <w:noWrap/>
            <w:hideMark/>
          </w:tcPr>
          <w:p w14:paraId="4A0C5A9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6FB213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B35880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FB060F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C84B74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2BD1D70" w14:textId="77777777" w:rsidTr="00985D8D">
        <w:trPr>
          <w:trHeight w:val="290"/>
        </w:trPr>
        <w:tc>
          <w:tcPr>
            <w:tcW w:w="1967" w:type="dxa"/>
            <w:noWrap/>
            <w:hideMark/>
          </w:tcPr>
          <w:p w14:paraId="74D56FB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3B2AAE6C"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Austrogorytes</w:t>
            </w:r>
            <w:proofErr w:type="spellEnd"/>
            <w:r w:rsidRPr="00985D8D">
              <w:rPr>
                <w:rFonts w:cs="Arial"/>
                <w:sz w:val="20"/>
                <w:szCs w:val="20"/>
              </w:rPr>
              <w:t xml:space="preserve"> BBKB-2</w:t>
            </w:r>
          </w:p>
        </w:tc>
        <w:tc>
          <w:tcPr>
            <w:tcW w:w="2835" w:type="dxa"/>
            <w:noWrap/>
            <w:hideMark/>
          </w:tcPr>
          <w:p w14:paraId="6F7225E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924B90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0DB1EA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134CA9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14C9A0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CB0E87A" w14:textId="77777777" w:rsidTr="00985D8D">
        <w:trPr>
          <w:trHeight w:val="290"/>
        </w:trPr>
        <w:tc>
          <w:tcPr>
            <w:tcW w:w="1967" w:type="dxa"/>
            <w:noWrap/>
            <w:hideMark/>
          </w:tcPr>
          <w:p w14:paraId="4C1F1BF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607FC69D"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Bembecinus</w:t>
            </w:r>
            <w:proofErr w:type="spellEnd"/>
            <w:r w:rsidRPr="00985D8D">
              <w:rPr>
                <w:rFonts w:cs="Arial"/>
                <w:i/>
                <w:iCs/>
                <w:sz w:val="20"/>
                <w:szCs w:val="20"/>
              </w:rPr>
              <w:t xml:space="preserve"> </w:t>
            </w:r>
            <w:r w:rsidRPr="00985D8D">
              <w:rPr>
                <w:rFonts w:cs="Arial"/>
                <w:sz w:val="20"/>
                <w:szCs w:val="20"/>
              </w:rPr>
              <w:t>BBKB-1</w:t>
            </w:r>
          </w:p>
        </w:tc>
        <w:tc>
          <w:tcPr>
            <w:tcW w:w="2835" w:type="dxa"/>
            <w:noWrap/>
            <w:hideMark/>
          </w:tcPr>
          <w:p w14:paraId="20F35B9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30E631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9FB2C2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3DA087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E82D84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1A69FF6" w14:textId="77777777" w:rsidTr="00985D8D">
        <w:trPr>
          <w:trHeight w:val="290"/>
        </w:trPr>
        <w:tc>
          <w:tcPr>
            <w:tcW w:w="1967" w:type="dxa"/>
            <w:noWrap/>
            <w:hideMark/>
          </w:tcPr>
          <w:p w14:paraId="49D3566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4BA59AB5"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Bembecinus</w:t>
            </w:r>
            <w:proofErr w:type="spellEnd"/>
            <w:r w:rsidRPr="00985D8D">
              <w:rPr>
                <w:rFonts w:cs="Arial"/>
                <w:i/>
                <w:iCs/>
                <w:sz w:val="20"/>
                <w:szCs w:val="20"/>
              </w:rPr>
              <w:t xml:space="preserve"> </w:t>
            </w:r>
            <w:r w:rsidRPr="00985D8D">
              <w:rPr>
                <w:rFonts w:cs="Arial"/>
                <w:sz w:val="20"/>
                <w:szCs w:val="20"/>
              </w:rPr>
              <w:t>BBKB-2</w:t>
            </w:r>
          </w:p>
        </w:tc>
        <w:tc>
          <w:tcPr>
            <w:tcW w:w="2835" w:type="dxa"/>
            <w:noWrap/>
            <w:hideMark/>
          </w:tcPr>
          <w:p w14:paraId="2B2CF8E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756A0D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1665FC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F7459B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DA36D5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A76B36F" w14:textId="77777777" w:rsidTr="00985D8D">
        <w:trPr>
          <w:trHeight w:val="290"/>
        </w:trPr>
        <w:tc>
          <w:tcPr>
            <w:tcW w:w="1967" w:type="dxa"/>
            <w:noWrap/>
            <w:hideMark/>
          </w:tcPr>
          <w:p w14:paraId="005375C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1CDA7C8F"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Bembix</w:t>
            </w:r>
            <w:proofErr w:type="spellEnd"/>
            <w:r w:rsidRPr="00985D8D">
              <w:rPr>
                <w:rFonts w:cs="Arial"/>
                <w:i/>
                <w:iCs/>
                <w:sz w:val="20"/>
                <w:szCs w:val="20"/>
              </w:rPr>
              <w:t xml:space="preserve"> </w:t>
            </w:r>
            <w:proofErr w:type="spellStart"/>
            <w:r w:rsidRPr="00985D8D">
              <w:rPr>
                <w:rFonts w:cs="Arial"/>
                <w:i/>
                <w:iCs/>
                <w:sz w:val="20"/>
                <w:szCs w:val="20"/>
              </w:rPr>
              <w:t>atrifrons</w:t>
            </w:r>
            <w:proofErr w:type="spellEnd"/>
          </w:p>
        </w:tc>
        <w:tc>
          <w:tcPr>
            <w:tcW w:w="2835" w:type="dxa"/>
            <w:noWrap/>
            <w:hideMark/>
          </w:tcPr>
          <w:p w14:paraId="04E939F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260991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4EDCAB5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2A7039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C41FC3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5805405" w14:textId="77777777" w:rsidTr="00985D8D">
        <w:trPr>
          <w:trHeight w:val="290"/>
        </w:trPr>
        <w:tc>
          <w:tcPr>
            <w:tcW w:w="1967" w:type="dxa"/>
            <w:noWrap/>
            <w:hideMark/>
          </w:tcPr>
          <w:p w14:paraId="66CEA32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20561CB6"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Bembix</w:t>
            </w:r>
            <w:proofErr w:type="spellEnd"/>
            <w:r w:rsidRPr="00985D8D">
              <w:rPr>
                <w:rFonts w:cs="Arial"/>
                <w:sz w:val="20"/>
                <w:szCs w:val="20"/>
              </w:rPr>
              <w:t xml:space="preserve"> BBKB-1</w:t>
            </w:r>
          </w:p>
        </w:tc>
        <w:tc>
          <w:tcPr>
            <w:tcW w:w="2835" w:type="dxa"/>
            <w:noWrap/>
            <w:hideMark/>
          </w:tcPr>
          <w:p w14:paraId="22982A2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296620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E3A848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5FBD3F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8FE794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7C8AC2D" w14:textId="77777777" w:rsidTr="00985D8D">
        <w:trPr>
          <w:trHeight w:val="290"/>
        </w:trPr>
        <w:tc>
          <w:tcPr>
            <w:tcW w:w="1967" w:type="dxa"/>
            <w:noWrap/>
            <w:hideMark/>
          </w:tcPr>
          <w:p w14:paraId="2723FD8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2AC15F2F"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Bembix</w:t>
            </w:r>
            <w:proofErr w:type="spellEnd"/>
            <w:r w:rsidRPr="00985D8D">
              <w:rPr>
                <w:rFonts w:cs="Arial"/>
                <w:sz w:val="20"/>
                <w:szCs w:val="20"/>
              </w:rPr>
              <w:t xml:space="preserve"> BBKB-2</w:t>
            </w:r>
          </w:p>
        </w:tc>
        <w:tc>
          <w:tcPr>
            <w:tcW w:w="2835" w:type="dxa"/>
            <w:noWrap/>
            <w:hideMark/>
          </w:tcPr>
          <w:p w14:paraId="576D6AA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BA2A8E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A36338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C64AAA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CF46B6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18844BB" w14:textId="77777777" w:rsidTr="00985D8D">
        <w:trPr>
          <w:trHeight w:val="290"/>
        </w:trPr>
        <w:tc>
          <w:tcPr>
            <w:tcW w:w="1967" w:type="dxa"/>
            <w:noWrap/>
            <w:hideMark/>
          </w:tcPr>
          <w:p w14:paraId="588213D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113EE7C2" w14:textId="77777777" w:rsidR="00403E5B" w:rsidRPr="00985D8D" w:rsidRDefault="00403E5B" w:rsidP="00403E5B">
            <w:pPr>
              <w:autoSpaceDE w:val="0"/>
              <w:autoSpaceDN w:val="0"/>
              <w:adjustRightInd w:val="0"/>
              <w:rPr>
                <w:rFonts w:cs="Arial"/>
                <w:i/>
                <w:iCs/>
                <w:sz w:val="20"/>
                <w:szCs w:val="20"/>
              </w:rPr>
            </w:pPr>
            <w:r w:rsidRPr="00985D8D">
              <w:rPr>
                <w:rFonts w:cs="Arial"/>
                <w:i/>
                <w:iCs/>
                <w:sz w:val="20"/>
                <w:szCs w:val="20"/>
              </w:rPr>
              <w:t xml:space="preserve">Clitemnestra </w:t>
            </w:r>
            <w:r w:rsidRPr="00985D8D">
              <w:rPr>
                <w:rFonts w:cs="Arial"/>
                <w:sz w:val="20"/>
                <w:szCs w:val="20"/>
              </w:rPr>
              <w:t>BBKB-1</w:t>
            </w:r>
          </w:p>
        </w:tc>
        <w:tc>
          <w:tcPr>
            <w:tcW w:w="2835" w:type="dxa"/>
            <w:noWrap/>
            <w:hideMark/>
          </w:tcPr>
          <w:p w14:paraId="354DC51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38F8F8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581E50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33C96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676402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A0CA87D" w14:textId="77777777" w:rsidTr="00985D8D">
        <w:trPr>
          <w:trHeight w:val="290"/>
        </w:trPr>
        <w:tc>
          <w:tcPr>
            <w:tcW w:w="1967" w:type="dxa"/>
            <w:noWrap/>
            <w:hideMark/>
          </w:tcPr>
          <w:p w14:paraId="33C179A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lastRenderedPageBreak/>
              <w:t>Crabronidae</w:t>
            </w:r>
          </w:p>
        </w:tc>
        <w:tc>
          <w:tcPr>
            <w:tcW w:w="3840" w:type="dxa"/>
            <w:noWrap/>
            <w:hideMark/>
          </w:tcPr>
          <w:p w14:paraId="2063B1BD" w14:textId="77777777" w:rsidR="00403E5B" w:rsidRPr="00985D8D" w:rsidRDefault="00403E5B" w:rsidP="00403E5B">
            <w:pPr>
              <w:autoSpaceDE w:val="0"/>
              <w:autoSpaceDN w:val="0"/>
              <w:adjustRightInd w:val="0"/>
              <w:rPr>
                <w:rFonts w:cs="Arial"/>
                <w:i/>
                <w:iCs/>
                <w:sz w:val="20"/>
                <w:szCs w:val="20"/>
              </w:rPr>
            </w:pPr>
            <w:r w:rsidRPr="00985D8D">
              <w:rPr>
                <w:rFonts w:cs="Arial"/>
                <w:i/>
                <w:iCs/>
                <w:sz w:val="20"/>
                <w:szCs w:val="20"/>
              </w:rPr>
              <w:t xml:space="preserve">Clitemnestra </w:t>
            </w:r>
            <w:proofErr w:type="spellStart"/>
            <w:r w:rsidRPr="00985D8D">
              <w:rPr>
                <w:rFonts w:cs="Arial"/>
                <w:i/>
                <w:iCs/>
                <w:sz w:val="20"/>
                <w:szCs w:val="20"/>
              </w:rPr>
              <w:t>guttatula</w:t>
            </w:r>
            <w:proofErr w:type="spellEnd"/>
          </w:p>
        </w:tc>
        <w:tc>
          <w:tcPr>
            <w:tcW w:w="2835" w:type="dxa"/>
            <w:noWrap/>
            <w:hideMark/>
          </w:tcPr>
          <w:p w14:paraId="2BA6657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99077B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264D019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341F4F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45F60A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0F5A6E8" w14:textId="77777777" w:rsidTr="00985D8D">
        <w:trPr>
          <w:trHeight w:val="290"/>
        </w:trPr>
        <w:tc>
          <w:tcPr>
            <w:tcW w:w="1967" w:type="dxa"/>
            <w:noWrap/>
            <w:hideMark/>
          </w:tcPr>
          <w:p w14:paraId="72A87C8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44BD4A70"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Larrisson</w:t>
            </w:r>
            <w:proofErr w:type="spellEnd"/>
            <w:r w:rsidRPr="00985D8D">
              <w:rPr>
                <w:rFonts w:cs="Arial"/>
                <w:i/>
                <w:iCs/>
                <w:sz w:val="20"/>
                <w:szCs w:val="20"/>
              </w:rPr>
              <w:t xml:space="preserve"> </w:t>
            </w:r>
            <w:r w:rsidRPr="00985D8D">
              <w:rPr>
                <w:rFonts w:cs="Arial"/>
                <w:sz w:val="20"/>
                <w:szCs w:val="20"/>
              </w:rPr>
              <w:t>BBKB-1</w:t>
            </w:r>
          </w:p>
        </w:tc>
        <w:tc>
          <w:tcPr>
            <w:tcW w:w="2835" w:type="dxa"/>
            <w:noWrap/>
            <w:hideMark/>
          </w:tcPr>
          <w:p w14:paraId="2CDD81F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8D0451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8F8359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52CA35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C83378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C49B676" w14:textId="77777777" w:rsidTr="00985D8D">
        <w:trPr>
          <w:trHeight w:val="290"/>
        </w:trPr>
        <w:tc>
          <w:tcPr>
            <w:tcW w:w="1967" w:type="dxa"/>
            <w:noWrap/>
            <w:hideMark/>
          </w:tcPr>
          <w:p w14:paraId="7B10F81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550B1E3E" w14:textId="77777777" w:rsidR="00403E5B" w:rsidRPr="00985D8D" w:rsidRDefault="00403E5B" w:rsidP="00403E5B">
            <w:pPr>
              <w:autoSpaceDE w:val="0"/>
              <w:autoSpaceDN w:val="0"/>
              <w:adjustRightInd w:val="0"/>
              <w:rPr>
                <w:rFonts w:cs="Arial"/>
                <w:i/>
                <w:iCs/>
                <w:sz w:val="20"/>
                <w:szCs w:val="20"/>
              </w:rPr>
            </w:pPr>
            <w:r w:rsidRPr="00985D8D">
              <w:rPr>
                <w:rFonts w:cs="Arial"/>
                <w:i/>
                <w:iCs/>
                <w:sz w:val="20"/>
                <w:szCs w:val="20"/>
              </w:rPr>
              <w:t xml:space="preserve">Pison </w:t>
            </w:r>
            <w:proofErr w:type="spellStart"/>
            <w:r w:rsidRPr="00985D8D">
              <w:rPr>
                <w:rFonts w:cs="Arial"/>
                <w:i/>
                <w:iCs/>
                <w:sz w:val="20"/>
                <w:szCs w:val="20"/>
              </w:rPr>
              <w:t>aterrimum</w:t>
            </w:r>
            <w:proofErr w:type="spellEnd"/>
          </w:p>
        </w:tc>
        <w:tc>
          <w:tcPr>
            <w:tcW w:w="2835" w:type="dxa"/>
            <w:noWrap/>
            <w:hideMark/>
          </w:tcPr>
          <w:p w14:paraId="269402D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73EF06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6498FBD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C01C32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AA80EB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B0E0A5B" w14:textId="77777777" w:rsidTr="00985D8D">
        <w:trPr>
          <w:trHeight w:val="290"/>
        </w:trPr>
        <w:tc>
          <w:tcPr>
            <w:tcW w:w="1967" w:type="dxa"/>
            <w:noWrap/>
            <w:hideMark/>
          </w:tcPr>
          <w:p w14:paraId="22E98BE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74A82DB9"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Podagritus</w:t>
            </w:r>
            <w:proofErr w:type="spellEnd"/>
            <w:r w:rsidRPr="00985D8D">
              <w:rPr>
                <w:rFonts w:cs="Arial"/>
                <w:sz w:val="20"/>
                <w:szCs w:val="20"/>
              </w:rPr>
              <w:t xml:space="preserve"> BBKB-1</w:t>
            </w:r>
          </w:p>
        </w:tc>
        <w:tc>
          <w:tcPr>
            <w:tcW w:w="2835" w:type="dxa"/>
            <w:noWrap/>
            <w:hideMark/>
          </w:tcPr>
          <w:p w14:paraId="72EEFD2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571BC9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75DED5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965EFD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6AE62B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51F9C94" w14:textId="77777777" w:rsidTr="00985D8D">
        <w:trPr>
          <w:trHeight w:val="290"/>
        </w:trPr>
        <w:tc>
          <w:tcPr>
            <w:tcW w:w="1967" w:type="dxa"/>
            <w:noWrap/>
            <w:hideMark/>
          </w:tcPr>
          <w:p w14:paraId="24B012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11D243EC"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Podagritus</w:t>
            </w:r>
            <w:proofErr w:type="spellEnd"/>
            <w:r w:rsidRPr="00985D8D">
              <w:rPr>
                <w:rFonts w:cs="Arial"/>
                <w:sz w:val="20"/>
                <w:szCs w:val="20"/>
              </w:rPr>
              <w:t xml:space="preserve"> BBKB-2</w:t>
            </w:r>
          </w:p>
        </w:tc>
        <w:tc>
          <w:tcPr>
            <w:tcW w:w="2835" w:type="dxa"/>
            <w:noWrap/>
            <w:hideMark/>
          </w:tcPr>
          <w:p w14:paraId="4A846EF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5A165A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BC5776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183A6E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2A6D3F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2EA07B1" w14:textId="77777777" w:rsidTr="00985D8D">
        <w:trPr>
          <w:trHeight w:val="290"/>
        </w:trPr>
        <w:tc>
          <w:tcPr>
            <w:tcW w:w="1967" w:type="dxa"/>
            <w:noWrap/>
            <w:hideMark/>
          </w:tcPr>
          <w:p w14:paraId="78C6A36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77782EE9"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Sericophorus</w:t>
            </w:r>
            <w:proofErr w:type="spellEnd"/>
            <w:r w:rsidRPr="00985D8D">
              <w:rPr>
                <w:rFonts w:cs="Arial"/>
                <w:sz w:val="20"/>
                <w:szCs w:val="20"/>
              </w:rPr>
              <w:t xml:space="preserve"> BBKB-1</w:t>
            </w:r>
          </w:p>
        </w:tc>
        <w:tc>
          <w:tcPr>
            <w:tcW w:w="2835" w:type="dxa"/>
            <w:noWrap/>
            <w:hideMark/>
          </w:tcPr>
          <w:p w14:paraId="58ACA85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2C2E9A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A8A493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626A62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3C11FB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0D1E70B" w14:textId="77777777" w:rsidTr="00985D8D">
        <w:trPr>
          <w:trHeight w:val="290"/>
        </w:trPr>
        <w:tc>
          <w:tcPr>
            <w:tcW w:w="1967" w:type="dxa"/>
            <w:noWrap/>
            <w:hideMark/>
          </w:tcPr>
          <w:p w14:paraId="7736004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6DB53147"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Sericophorus</w:t>
            </w:r>
            <w:proofErr w:type="spellEnd"/>
            <w:r w:rsidRPr="00985D8D">
              <w:rPr>
                <w:rFonts w:cs="Arial"/>
                <w:sz w:val="20"/>
                <w:szCs w:val="20"/>
              </w:rPr>
              <w:t xml:space="preserve"> BBKB-2</w:t>
            </w:r>
          </w:p>
        </w:tc>
        <w:tc>
          <w:tcPr>
            <w:tcW w:w="2835" w:type="dxa"/>
            <w:noWrap/>
            <w:hideMark/>
          </w:tcPr>
          <w:p w14:paraId="5B30654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AAB4C8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8A4E10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85932D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1003A8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0691CCE" w14:textId="77777777" w:rsidTr="00985D8D">
        <w:trPr>
          <w:trHeight w:val="290"/>
        </w:trPr>
        <w:tc>
          <w:tcPr>
            <w:tcW w:w="1967" w:type="dxa"/>
            <w:noWrap/>
            <w:hideMark/>
          </w:tcPr>
          <w:p w14:paraId="1F996BF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5BCF8379"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Sphodrotes</w:t>
            </w:r>
            <w:proofErr w:type="spellEnd"/>
            <w:r w:rsidRPr="00985D8D">
              <w:rPr>
                <w:rFonts w:cs="Arial"/>
                <w:i/>
                <w:iCs/>
                <w:sz w:val="20"/>
                <w:szCs w:val="20"/>
              </w:rPr>
              <w:t xml:space="preserve"> rubra</w:t>
            </w:r>
          </w:p>
        </w:tc>
        <w:tc>
          <w:tcPr>
            <w:tcW w:w="2835" w:type="dxa"/>
            <w:noWrap/>
            <w:hideMark/>
          </w:tcPr>
          <w:p w14:paraId="42F3A14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77E34D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5FBD3FF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A4AF0B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801997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BC965AE" w14:textId="77777777" w:rsidTr="00985D8D">
        <w:trPr>
          <w:trHeight w:val="290"/>
        </w:trPr>
        <w:tc>
          <w:tcPr>
            <w:tcW w:w="1967" w:type="dxa"/>
            <w:noWrap/>
            <w:hideMark/>
          </w:tcPr>
          <w:p w14:paraId="3B82FBF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2B098A4D"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Spilomena</w:t>
            </w:r>
            <w:proofErr w:type="spellEnd"/>
            <w:r w:rsidRPr="00985D8D">
              <w:rPr>
                <w:rFonts w:cs="Arial"/>
                <w:sz w:val="20"/>
                <w:szCs w:val="20"/>
              </w:rPr>
              <w:t xml:space="preserve"> BBKB-1</w:t>
            </w:r>
          </w:p>
        </w:tc>
        <w:tc>
          <w:tcPr>
            <w:tcW w:w="2835" w:type="dxa"/>
            <w:noWrap/>
            <w:hideMark/>
          </w:tcPr>
          <w:p w14:paraId="280B75B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AAF4A0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1B83EB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449FD1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57E5D2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12A1F5A" w14:textId="77777777" w:rsidTr="00985D8D">
        <w:trPr>
          <w:trHeight w:val="290"/>
        </w:trPr>
        <w:tc>
          <w:tcPr>
            <w:tcW w:w="1967" w:type="dxa"/>
            <w:noWrap/>
            <w:hideMark/>
          </w:tcPr>
          <w:p w14:paraId="584EB85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5F031D00"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Tachytes</w:t>
            </w:r>
            <w:proofErr w:type="spellEnd"/>
            <w:r w:rsidRPr="00985D8D">
              <w:rPr>
                <w:rFonts w:cs="Arial"/>
                <w:i/>
                <w:iCs/>
                <w:sz w:val="20"/>
                <w:szCs w:val="20"/>
              </w:rPr>
              <w:t xml:space="preserve"> </w:t>
            </w:r>
            <w:r w:rsidRPr="00985D8D">
              <w:rPr>
                <w:rFonts w:cs="Arial"/>
                <w:sz w:val="20"/>
                <w:szCs w:val="20"/>
              </w:rPr>
              <w:t>BBKB-1</w:t>
            </w:r>
          </w:p>
        </w:tc>
        <w:tc>
          <w:tcPr>
            <w:tcW w:w="2835" w:type="dxa"/>
            <w:noWrap/>
            <w:hideMark/>
          </w:tcPr>
          <w:p w14:paraId="157C6DB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189710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0C1DCD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8418F3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61F7DC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AD9167E" w14:textId="77777777" w:rsidTr="00985D8D">
        <w:trPr>
          <w:trHeight w:val="290"/>
        </w:trPr>
        <w:tc>
          <w:tcPr>
            <w:tcW w:w="1967" w:type="dxa"/>
            <w:noWrap/>
            <w:hideMark/>
          </w:tcPr>
          <w:p w14:paraId="28019F8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6151E418"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Tachytes</w:t>
            </w:r>
            <w:proofErr w:type="spellEnd"/>
            <w:r w:rsidRPr="00985D8D">
              <w:rPr>
                <w:rFonts w:cs="Arial"/>
                <w:sz w:val="20"/>
                <w:szCs w:val="20"/>
              </w:rPr>
              <w:t xml:space="preserve"> BBKB-2</w:t>
            </w:r>
          </w:p>
        </w:tc>
        <w:tc>
          <w:tcPr>
            <w:tcW w:w="2835" w:type="dxa"/>
            <w:noWrap/>
            <w:hideMark/>
          </w:tcPr>
          <w:p w14:paraId="1DA855B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DEC537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E4C141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7AA9D5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76362F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E7F1071" w14:textId="77777777" w:rsidTr="00985D8D">
        <w:trPr>
          <w:trHeight w:val="290"/>
        </w:trPr>
        <w:tc>
          <w:tcPr>
            <w:tcW w:w="1967" w:type="dxa"/>
            <w:noWrap/>
            <w:hideMark/>
          </w:tcPr>
          <w:p w14:paraId="0540BB6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Crabronidae</w:t>
            </w:r>
          </w:p>
        </w:tc>
        <w:tc>
          <w:tcPr>
            <w:tcW w:w="3840" w:type="dxa"/>
            <w:noWrap/>
            <w:hideMark/>
          </w:tcPr>
          <w:p w14:paraId="1F628A9B"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Tachytes</w:t>
            </w:r>
            <w:proofErr w:type="spellEnd"/>
            <w:r w:rsidRPr="00985D8D">
              <w:rPr>
                <w:rFonts w:cs="Arial"/>
                <w:sz w:val="20"/>
                <w:szCs w:val="20"/>
              </w:rPr>
              <w:t xml:space="preserve"> BBKB-3</w:t>
            </w:r>
          </w:p>
        </w:tc>
        <w:tc>
          <w:tcPr>
            <w:tcW w:w="2835" w:type="dxa"/>
            <w:noWrap/>
            <w:hideMark/>
          </w:tcPr>
          <w:p w14:paraId="226C1F8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902088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E0E33B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1E35D1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A77BC4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C268A54" w14:textId="77777777" w:rsidTr="00985D8D">
        <w:trPr>
          <w:trHeight w:val="290"/>
        </w:trPr>
        <w:tc>
          <w:tcPr>
            <w:tcW w:w="1967" w:type="dxa"/>
            <w:noWrap/>
            <w:hideMark/>
          </w:tcPr>
          <w:p w14:paraId="2BA6835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Dryinidae</w:t>
            </w:r>
            <w:proofErr w:type="spellEnd"/>
          </w:p>
        </w:tc>
        <w:tc>
          <w:tcPr>
            <w:tcW w:w="3840" w:type="dxa"/>
            <w:noWrap/>
            <w:hideMark/>
          </w:tcPr>
          <w:p w14:paraId="2E0859BF"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Dryinus</w:t>
            </w:r>
            <w:proofErr w:type="spellEnd"/>
            <w:r w:rsidRPr="00985D8D">
              <w:rPr>
                <w:rFonts w:cs="Arial"/>
                <w:sz w:val="20"/>
                <w:szCs w:val="20"/>
              </w:rPr>
              <w:t xml:space="preserve"> BBKB-1</w:t>
            </w:r>
          </w:p>
        </w:tc>
        <w:tc>
          <w:tcPr>
            <w:tcW w:w="2835" w:type="dxa"/>
            <w:noWrap/>
            <w:hideMark/>
          </w:tcPr>
          <w:p w14:paraId="1167CB6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5F21DA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468929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ACBAB0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26D0A0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4E16D3C" w14:textId="77777777" w:rsidTr="00985D8D">
        <w:trPr>
          <w:trHeight w:val="290"/>
        </w:trPr>
        <w:tc>
          <w:tcPr>
            <w:tcW w:w="1967" w:type="dxa"/>
            <w:noWrap/>
            <w:hideMark/>
          </w:tcPr>
          <w:p w14:paraId="4D95A5F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p>
        </w:tc>
        <w:tc>
          <w:tcPr>
            <w:tcW w:w="3840" w:type="dxa"/>
            <w:noWrap/>
            <w:hideMark/>
          </w:tcPr>
          <w:p w14:paraId="010D9CD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r w:rsidRPr="00985D8D">
              <w:rPr>
                <w:rFonts w:cs="Arial"/>
                <w:sz w:val="20"/>
                <w:szCs w:val="20"/>
              </w:rPr>
              <w:t xml:space="preserve"> sp. BBKB-1</w:t>
            </w:r>
          </w:p>
        </w:tc>
        <w:tc>
          <w:tcPr>
            <w:tcW w:w="2835" w:type="dxa"/>
            <w:noWrap/>
            <w:hideMark/>
          </w:tcPr>
          <w:p w14:paraId="024704A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98B448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ECFDE2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78AE5E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6A3618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FA81DA7" w14:textId="77777777" w:rsidTr="00985D8D">
        <w:trPr>
          <w:trHeight w:val="290"/>
        </w:trPr>
        <w:tc>
          <w:tcPr>
            <w:tcW w:w="1967" w:type="dxa"/>
            <w:noWrap/>
            <w:hideMark/>
          </w:tcPr>
          <w:p w14:paraId="77284D9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p>
        </w:tc>
        <w:tc>
          <w:tcPr>
            <w:tcW w:w="3840" w:type="dxa"/>
            <w:noWrap/>
            <w:hideMark/>
          </w:tcPr>
          <w:p w14:paraId="6034AB6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r w:rsidRPr="00985D8D">
              <w:rPr>
                <w:rFonts w:cs="Arial"/>
                <w:sz w:val="20"/>
                <w:szCs w:val="20"/>
              </w:rPr>
              <w:t xml:space="preserve"> sp. BBKB-2</w:t>
            </w:r>
          </w:p>
        </w:tc>
        <w:tc>
          <w:tcPr>
            <w:tcW w:w="2835" w:type="dxa"/>
            <w:noWrap/>
            <w:hideMark/>
          </w:tcPr>
          <w:p w14:paraId="5FA0BF2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4D2E7A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A0CF3D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DF4401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E4BDE9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B41CD9F" w14:textId="77777777" w:rsidTr="00985D8D">
        <w:trPr>
          <w:trHeight w:val="290"/>
        </w:trPr>
        <w:tc>
          <w:tcPr>
            <w:tcW w:w="1967" w:type="dxa"/>
            <w:noWrap/>
            <w:hideMark/>
          </w:tcPr>
          <w:p w14:paraId="4F8669B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p>
        </w:tc>
        <w:tc>
          <w:tcPr>
            <w:tcW w:w="3840" w:type="dxa"/>
            <w:noWrap/>
            <w:hideMark/>
          </w:tcPr>
          <w:p w14:paraId="7293118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r w:rsidRPr="00985D8D">
              <w:rPr>
                <w:rFonts w:cs="Arial"/>
                <w:sz w:val="20"/>
                <w:szCs w:val="20"/>
              </w:rPr>
              <w:t xml:space="preserve"> sp. BBKB-3</w:t>
            </w:r>
          </w:p>
        </w:tc>
        <w:tc>
          <w:tcPr>
            <w:tcW w:w="2835" w:type="dxa"/>
            <w:noWrap/>
            <w:hideMark/>
          </w:tcPr>
          <w:p w14:paraId="0F139B9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E45CBB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6A645F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3D5E33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F7AF62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856E1BB" w14:textId="77777777" w:rsidTr="00985D8D">
        <w:trPr>
          <w:trHeight w:val="290"/>
        </w:trPr>
        <w:tc>
          <w:tcPr>
            <w:tcW w:w="1967" w:type="dxa"/>
            <w:noWrap/>
            <w:hideMark/>
          </w:tcPr>
          <w:p w14:paraId="167A210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p>
        </w:tc>
        <w:tc>
          <w:tcPr>
            <w:tcW w:w="3840" w:type="dxa"/>
            <w:noWrap/>
            <w:hideMark/>
          </w:tcPr>
          <w:p w14:paraId="6652FD2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r w:rsidRPr="00985D8D">
              <w:rPr>
                <w:rFonts w:cs="Arial"/>
                <w:sz w:val="20"/>
                <w:szCs w:val="20"/>
              </w:rPr>
              <w:t xml:space="preserve"> sp. BBKB-4</w:t>
            </w:r>
          </w:p>
        </w:tc>
        <w:tc>
          <w:tcPr>
            <w:tcW w:w="2835" w:type="dxa"/>
            <w:noWrap/>
            <w:hideMark/>
          </w:tcPr>
          <w:p w14:paraId="18C7F1E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9971D9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557871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9E7728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F2061D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DF318A4" w14:textId="77777777" w:rsidTr="00985D8D">
        <w:trPr>
          <w:trHeight w:val="290"/>
        </w:trPr>
        <w:tc>
          <w:tcPr>
            <w:tcW w:w="1967" w:type="dxa"/>
            <w:noWrap/>
            <w:hideMark/>
          </w:tcPr>
          <w:p w14:paraId="281E8E3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p>
        </w:tc>
        <w:tc>
          <w:tcPr>
            <w:tcW w:w="3840" w:type="dxa"/>
            <w:noWrap/>
            <w:hideMark/>
          </w:tcPr>
          <w:p w14:paraId="374382B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r w:rsidRPr="00985D8D">
              <w:rPr>
                <w:rFonts w:cs="Arial"/>
                <w:sz w:val="20"/>
                <w:szCs w:val="20"/>
              </w:rPr>
              <w:t xml:space="preserve"> sp. BBKB-5</w:t>
            </w:r>
          </w:p>
        </w:tc>
        <w:tc>
          <w:tcPr>
            <w:tcW w:w="2835" w:type="dxa"/>
            <w:noWrap/>
            <w:hideMark/>
          </w:tcPr>
          <w:p w14:paraId="33F9938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89E342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842C0C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3E9CC7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B55999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47EDBB2" w14:textId="77777777" w:rsidTr="00985D8D">
        <w:trPr>
          <w:trHeight w:val="290"/>
        </w:trPr>
        <w:tc>
          <w:tcPr>
            <w:tcW w:w="1967" w:type="dxa"/>
            <w:noWrap/>
            <w:hideMark/>
          </w:tcPr>
          <w:p w14:paraId="0205281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p>
        </w:tc>
        <w:tc>
          <w:tcPr>
            <w:tcW w:w="3840" w:type="dxa"/>
            <w:noWrap/>
            <w:hideMark/>
          </w:tcPr>
          <w:p w14:paraId="1AE0C6E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r w:rsidRPr="00985D8D">
              <w:rPr>
                <w:rFonts w:cs="Arial"/>
                <w:sz w:val="20"/>
                <w:szCs w:val="20"/>
              </w:rPr>
              <w:t xml:space="preserve"> sp. BBKB-6</w:t>
            </w:r>
          </w:p>
        </w:tc>
        <w:tc>
          <w:tcPr>
            <w:tcW w:w="2835" w:type="dxa"/>
            <w:noWrap/>
            <w:hideMark/>
          </w:tcPr>
          <w:p w14:paraId="3C3AD0F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76EECF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586A9A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A26922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4C0D38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0E73AA2" w14:textId="77777777" w:rsidTr="00985D8D">
        <w:trPr>
          <w:trHeight w:val="290"/>
        </w:trPr>
        <w:tc>
          <w:tcPr>
            <w:tcW w:w="1967" w:type="dxa"/>
            <w:noWrap/>
            <w:hideMark/>
          </w:tcPr>
          <w:p w14:paraId="41BF21B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p>
        </w:tc>
        <w:tc>
          <w:tcPr>
            <w:tcW w:w="3840" w:type="dxa"/>
            <w:noWrap/>
            <w:hideMark/>
          </w:tcPr>
          <w:p w14:paraId="5C7D529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r w:rsidRPr="00985D8D">
              <w:rPr>
                <w:rFonts w:cs="Arial"/>
                <w:sz w:val="20"/>
                <w:szCs w:val="20"/>
              </w:rPr>
              <w:t xml:space="preserve"> sp. BBKB-7</w:t>
            </w:r>
          </w:p>
        </w:tc>
        <w:tc>
          <w:tcPr>
            <w:tcW w:w="2835" w:type="dxa"/>
            <w:noWrap/>
            <w:hideMark/>
          </w:tcPr>
          <w:p w14:paraId="4ED6D81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32C53F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69D859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419E1E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FFCD0E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35276A4" w14:textId="77777777" w:rsidTr="00985D8D">
        <w:trPr>
          <w:trHeight w:val="290"/>
        </w:trPr>
        <w:tc>
          <w:tcPr>
            <w:tcW w:w="1967" w:type="dxa"/>
            <w:noWrap/>
            <w:hideMark/>
          </w:tcPr>
          <w:p w14:paraId="21C1375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p>
        </w:tc>
        <w:tc>
          <w:tcPr>
            <w:tcW w:w="3840" w:type="dxa"/>
            <w:noWrap/>
            <w:hideMark/>
          </w:tcPr>
          <w:p w14:paraId="0C74B9F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r w:rsidRPr="00985D8D">
              <w:rPr>
                <w:rFonts w:cs="Arial"/>
                <w:sz w:val="20"/>
                <w:szCs w:val="20"/>
              </w:rPr>
              <w:t xml:space="preserve"> sp. BBKB-8</w:t>
            </w:r>
          </w:p>
        </w:tc>
        <w:tc>
          <w:tcPr>
            <w:tcW w:w="2835" w:type="dxa"/>
            <w:noWrap/>
            <w:hideMark/>
          </w:tcPr>
          <w:p w14:paraId="750EAC1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EEBEDA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C08113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C89D2C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E6928E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8784868" w14:textId="77777777" w:rsidTr="00985D8D">
        <w:trPr>
          <w:trHeight w:val="290"/>
        </w:trPr>
        <w:tc>
          <w:tcPr>
            <w:tcW w:w="1967" w:type="dxa"/>
            <w:noWrap/>
            <w:hideMark/>
          </w:tcPr>
          <w:p w14:paraId="2D9E33E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lastRenderedPageBreak/>
              <w:t>Encyrtidae</w:t>
            </w:r>
            <w:proofErr w:type="spellEnd"/>
          </w:p>
        </w:tc>
        <w:tc>
          <w:tcPr>
            <w:tcW w:w="3840" w:type="dxa"/>
            <w:noWrap/>
            <w:hideMark/>
          </w:tcPr>
          <w:p w14:paraId="2939822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r w:rsidRPr="00985D8D">
              <w:rPr>
                <w:rFonts w:cs="Arial"/>
                <w:sz w:val="20"/>
                <w:szCs w:val="20"/>
              </w:rPr>
              <w:t xml:space="preserve"> sp. BBKB-9</w:t>
            </w:r>
          </w:p>
        </w:tc>
        <w:tc>
          <w:tcPr>
            <w:tcW w:w="2835" w:type="dxa"/>
            <w:noWrap/>
            <w:hideMark/>
          </w:tcPr>
          <w:p w14:paraId="1E42E13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6C6ED0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87FC43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8964A7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8B2A53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5219A93" w14:textId="77777777" w:rsidTr="00985D8D">
        <w:trPr>
          <w:trHeight w:val="290"/>
        </w:trPr>
        <w:tc>
          <w:tcPr>
            <w:tcW w:w="1967" w:type="dxa"/>
            <w:noWrap/>
            <w:hideMark/>
          </w:tcPr>
          <w:p w14:paraId="797E7E1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p>
        </w:tc>
        <w:tc>
          <w:tcPr>
            <w:tcW w:w="3840" w:type="dxa"/>
            <w:noWrap/>
            <w:hideMark/>
          </w:tcPr>
          <w:p w14:paraId="04B74C8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r w:rsidRPr="00985D8D">
              <w:rPr>
                <w:rFonts w:cs="Arial"/>
                <w:sz w:val="20"/>
                <w:szCs w:val="20"/>
              </w:rPr>
              <w:t xml:space="preserve"> sp. BBKB-10</w:t>
            </w:r>
          </w:p>
        </w:tc>
        <w:tc>
          <w:tcPr>
            <w:tcW w:w="2835" w:type="dxa"/>
            <w:noWrap/>
            <w:hideMark/>
          </w:tcPr>
          <w:p w14:paraId="06FFEF1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383746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516999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F0E484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1F8E97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B0B93DC" w14:textId="77777777" w:rsidTr="00985D8D">
        <w:trPr>
          <w:trHeight w:val="290"/>
        </w:trPr>
        <w:tc>
          <w:tcPr>
            <w:tcW w:w="1967" w:type="dxa"/>
            <w:noWrap/>
            <w:hideMark/>
          </w:tcPr>
          <w:p w14:paraId="2533EE8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p>
        </w:tc>
        <w:tc>
          <w:tcPr>
            <w:tcW w:w="3840" w:type="dxa"/>
            <w:noWrap/>
            <w:hideMark/>
          </w:tcPr>
          <w:p w14:paraId="5452143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r w:rsidRPr="00985D8D">
              <w:rPr>
                <w:rFonts w:cs="Arial"/>
                <w:sz w:val="20"/>
                <w:szCs w:val="20"/>
              </w:rPr>
              <w:t xml:space="preserve"> sp. BBKB-11</w:t>
            </w:r>
          </w:p>
        </w:tc>
        <w:tc>
          <w:tcPr>
            <w:tcW w:w="2835" w:type="dxa"/>
            <w:noWrap/>
            <w:hideMark/>
          </w:tcPr>
          <w:p w14:paraId="6BDD9EA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01B3F8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06040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7A6E69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8E8EE5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496BCA6" w14:textId="77777777" w:rsidTr="00985D8D">
        <w:trPr>
          <w:trHeight w:val="290"/>
        </w:trPr>
        <w:tc>
          <w:tcPr>
            <w:tcW w:w="1967" w:type="dxa"/>
            <w:noWrap/>
            <w:hideMark/>
          </w:tcPr>
          <w:p w14:paraId="7634311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p>
        </w:tc>
        <w:tc>
          <w:tcPr>
            <w:tcW w:w="3840" w:type="dxa"/>
            <w:noWrap/>
            <w:hideMark/>
          </w:tcPr>
          <w:p w14:paraId="4B4D2FB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r w:rsidRPr="00985D8D">
              <w:rPr>
                <w:rFonts w:cs="Arial"/>
                <w:sz w:val="20"/>
                <w:szCs w:val="20"/>
              </w:rPr>
              <w:t xml:space="preserve"> sp. BBKB-12</w:t>
            </w:r>
          </w:p>
        </w:tc>
        <w:tc>
          <w:tcPr>
            <w:tcW w:w="2835" w:type="dxa"/>
            <w:noWrap/>
            <w:hideMark/>
          </w:tcPr>
          <w:p w14:paraId="6B2BE42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DDBBAB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1974B6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434CCD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8A2475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3835E6A" w14:textId="77777777" w:rsidTr="00985D8D">
        <w:trPr>
          <w:trHeight w:val="290"/>
        </w:trPr>
        <w:tc>
          <w:tcPr>
            <w:tcW w:w="1967" w:type="dxa"/>
            <w:noWrap/>
            <w:hideMark/>
          </w:tcPr>
          <w:p w14:paraId="05D01E6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p>
        </w:tc>
        <w:tc>
          <w:tcPr>
            <w:tcW w:w="3840" w:type="dxa"/>
            <w:noWrap/>
            <w:hideMark/>
          </w:tcPr>
          <w:p w14:paraId="1C2BE13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r w:rsidRPr="00985D8D">
              <w:rPr>
                <w:rFonts w:cs="Arial"/>
                <w:sz w:val="20"/>
                <w:szCs w:val="20"/>
              </w:rPr>
              <w:t xml:space="preserve"> sp. BBKB-13</w:t>
            </w:r>
          </w:p>
        </w:tc>
        <w:tc>
          <w:tcPr>
            <w:tcW w:w="2835" w:type="dxa"/>
            <w:noWrap/>
            <w:hideMark/>
          </w:tcPr>
          <w:p w14:paraId="5A6BB58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11EC40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452C97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7077F0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5A0C3C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D671406" w14:textId="77777777" w:rsidTr="00985D8D">
        <w:trPr>
          <w:trHeight w:val="290"/>
        </w:trPr>
        <w:tc>
          <w:tcPr>
            <w:tcW w:w="1967" w:type="dxa"/>
            <w:noWrap/>
            <w:hideMark/>
          </w:tcPr>
          <w:p w14:paraId="11CA006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p>
        </w:tc>
        <w:tc>
          <w:tcPr>
            <w:tcW w:w="3840" w:type="dxa"/>
            <w:noWrap/>
            <w:hideMark/>
          </w:tcPr>
          <w:p w14:paraId="0D7DEE2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r w:rsidRPr="00985D8D">
              <w:rPr>
                <w:rFonts w:cs="Arial"/>
                <w:sz w:val="20"/>
                <w:szCs w:val="20"/>
              </w:rPr>
              <w:t xml:space="preserve"> sp. BBKB-14</w:t>
            </w:r>
          </w:p>
        </w:tc>
        <w:tc>
          <w:tcPr>
            <w:tcW w:w="2835" w:type="dxa"/>
            <w:noWrap/>
            <w:hideMark/>
          </w:tcPr>
          <w:p w14:paraId="3325D7E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DD8D0A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1C9435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128AAE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03070E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7221D6C" w14:textId="77777777" w:rsidTr="00985D8D">
        <w:trPr>
          <w:trHeight w:val="290"/>
        </w:trPr>
        <w:tc>
          <w:tcPr>
            <w:tcW w:w="1967" w:type="dxa"/>
            <w:noWrap/>
            <w:hideMark/>
          </w:tcPr>
          <w:p w14:paraId="1677EB1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p>
        </w:tc>
        <w:tc>
          <w:tcPr>
            <w:tcW w:w="3840" w:type="dxa"/>
            <w:noWrap/>
            <w:hideMark/>
          </w:tcPr>
          <w:p w14:paraId="1181D08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r w:rsidRPr="00985D8D">
              <w:rPr>
                <w:rFonts w:cs="Arial"/>
                <w:sz w:val="20"/>
                <w:szCs w:val="20"/>
              </w:rPr>
              <w:t xml:space="preserve"> sp. BBKB-15</w:t>
            </w:r>
          </w:p>
        </w:tc>
        <w:tc>
          <w:tcPr>
            <w:tcW w:w="2835" w:type="dxa"/>
            <w:noWrap/>
            <w:hideMark/>
          </w:tcPr>
          <w:p w14:paraId="3C2AA83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B83E42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DD573E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0CC51C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96A894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96F8DEA" w14:textId="77777777" w:rsidTr="00985D8D">
        <w:trPr>
          <w:trHeight w:val="290"/>
        </w:trPr>
        <w:tc>
          <w:tcPr>
            <w:tcW w:w="1967" w:type="dxa"/>
            <w:noWrap/>
            <w:hideMark/>
          </w:tcPr>
          <w:p w14:paraId="22CF98E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p>
        </w:tc>
        <w:tc>
          <w:tcPr>
            <w:tcW w:w="3840" w:type="dxa"/>
            <w:noWrap/>
            <w:hideMark/>
          </w:tcPr>
          <w:p w14:paraId="112948C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r w:rsidRPr="00985D8D">
              <w:rPr>
                <w:rFonts w:cs="Arial"/>
                <w:sz w:val="20"/>
                <w:szCs w:val="20"/>
              </w:rPr>
              <w:t xml:space="preserve"> sp. BBKB-16</w:t>
            </w:r>
          </w:p>
        </w:tc>
        <w:tc>
          <w:tcPr>
            <w:tcW w:w="2835" w:type="dxa"/>
            <w:noWrap/>
            <w:hideMark/>
          </w:tcPr>
          <w:p w14:paraId="77DAE8D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423706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E9CC3D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F12CCF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F4D743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C41E678" w14:textId="77777777" w:rsidTr="00985D8D">
        <w:trPr>
          <w:trHeight w:val="290"/>
        </w:trPr>
        <w:tc>
          <w:tcPr>
            <w:tcW w:w="1967" w:type="dxa"/>
            <w:noWrap/>
            <w:hideMark/>
          </w:tcPr>
          <w:p w14:paraId="17A4054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p>
        </w:tc>
        <w:tc>
          <w:tcPr>
            <w:tcW w:w="3840" w:type="dxa"/>
            <w:noWrap/>
            <w:hideMark/>
          </w:tcPr>
          <w:p w14:paraId="0A6B4246"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Psyllaephagus</w:t>
            </w:r>
            <w:proofErr w:type="spellEnd"/>
            <w:r w:rsidRPr="00985D8D">
              <w:rPr>
                <w:rFonts w:cs="Arial"/>
                <w:sz w:val="20"/>
                <w:szCs w:val="20"/>
              </w:rPr>
              <w:t xml:space="preserve"> sp. BBKB-1</w:t>
            </w:r>
          </w:p>
        </w:tc>
        <w:tc>
          <w:tcPr>
            <w:tcW w:w="2835" w:type="dxa"/>
            <w:noWrap/>
            <w:hideMark/>
          </w:tcPr>
          <w:p w14:paraId="4FDA23D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E9EA41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70AA34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E27DF2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AA8794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5452F9F" w14:textId="77777777" w:rsidTr="00985D8D">
        <w:trPr>
          <w:trHeight w:val="290"/>
        </w:trPr>
        <w:tc>
          <w:tcPr>
            <w:tcW w:w="1967" w:type="dxa"/>
            <w:noWrap/>
            <w:hideMark/>
          </w:tcPr>
          <w:p w14:paraId="37337A9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p>
        </w:tc>
        <w:tc>
          <w:tcPr>
            <w:tcW w:w="3840" w:type="dxa"/>
            <w:noWrap/>
            <w:hideMark/>
          </w:tcPr>
          <w:p w14:paraId="4CF2A309"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Psyllaephagus</w:t>
            </w:r>
            <w:proofErr w:type="spellEnd"/>
            <w:r w:rsidRPr="00985D8D">
              <w:rPr>
                <w:rFonts w:cs="Arial"/>
                <w:sz w:val="20"/>
                <w:szCs w:val="20"/>
              </w:rPr>
              <w:t xml:space="preserve"> sp. BBKB-2</w:t>
            </w:r>
          </w:p>
        </w:tc>
        <w:tc>
          <w:tcPr>
            <w:tcW w:w="2835" w:type="dxa"/>
            <w:noWrap/>
            <w:hideMark/>
          </w:tcPr>
          <w:p w14:paraId="1365623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376B36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BCE1A5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CD548D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D58DDE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2D338E9" w14:textId="77777777" w:rsidTr="00985D8D">
        <w:trPr>
          <w:trHeight w:val="290"/>
        </w:trPr>
        <w:tc>
          <w:tcPr>
            <w:tcW w:w="1967" w:type="dxa"/>
            <w:noWrap/>
            <w:hideMark/>
          </w:tcPr>
          <w:p w14:paraId="5A40BEC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Encyrtidae</w:t>
            </w:r>
            <w:proofErr w:type="spellEnd"/>
          </w:p>
        </w:tc>
        <w:tc>
          <w:tcPr>
            <w:tcW w:w="3840" w:type="dxa"/>
            <w:noWrap/>
            <w:hideMark/>
          </w:tcPr>
          <w:p w14:paraId="00E4A8BA"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Psyllaephagus</w:t>
            </w:r>
            <w:proofErr w:type="spellEnd"/>
            <w:r w:rsidRPr="00985D8D">
              <w:rPr>
                <w:rFonts w:cs="Arial"/>
                <w:sz w:val="20"/>
                <w:szCs w:val="20"/>
              </w:rPr>
              <w:t xml:space="preserve"> sp. BBKB-3</w:t>
            </w:r>
          </w:p>
        </w:tc>
        <w:tc>
          <w:tcPr>
            <w:tcW w:w="2835" w:type="dxa"/>
            <w:noWrap/>
            <w:hideMark/>
          </w:tcPr>
          <w:p w14:paraId="5F298A6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7AFC9B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DDB5D0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38CE20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EC83CD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F98482F" w14:textId="77777777" w:rsidTr="00985D8D">
        <w:trPr>
          <w:trHeight w:val="290"/>
        </w:trPr>
        <w:tc>
          <w:tcPr>
            <w:tcW w:w="1967" w:type="dxa"/>
            <w:noWrap/>
            <w:hideMark/>
          </w:tcPr>
          <w:p w14:paraId="1C3B019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1EB8A12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Entedoninae</w:t>
            </w:r>
            <w:proofErr w:type="spellEnd"/>
            <w:r w:rsidRPr="00985D8D">
              <w:rPr>
                <w:rFonts w:cs="Arial"/>
                <w:sz w:val="20"/>
                <w:szCs w:val="20"/>
              </w:rPr>
              <w:t xml:space="preserve"> sp. BBKB-1</w:t>
            </w:r>
          </w:p>
        </w:tc>
        <w:tc>
          <w:tcPr>
            <w:tcW w:w="2835" w:type="dxa"/>
            <w:noWrap/>
            <w:hideMark/>
          </w:tcPr>
          <w:p w14:paraId="2C0AF77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BC5313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6FE6E7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9E0906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71018E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57E83B0" w14:textId="77777777" w:rsidTr="00985D8D">
        <w:trPr>
          <w:trHeight w:val="290"/>
        </w:trPr>
        <w:tc>
          <w:tcPr>
            <w:tcW w:w="1967" w:type="dxa"/>
            <w:noWrap/>
            <w:hideMark/>
          </w:tcPr>
          <w:p w14:paraId="50160D1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78FFFE6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Entedoninae</w:t>
            </w:r>
            <w:proofErr w:type="spellEnd"/>
            <w:r w:rsidRPr="00985D8D">
              <w:rPr>
                <w:rFonts w:cs="Arial"/>
                <w:sz w:val="20"/>
                <w:szCs w:val="20"/>
              </w:rPr>
              <w:t xml:space="preserve"> sp. BBKB-2</w:t>
            </w:r>
          </w:p>
        </w:tc>
        <w:tc>
          <w:tcPr>
            <w:tcW w:w="2835" w:type="dxa"/>
            <w:noWrap/>
            <w:hideMark/>
          </w:tcPr>
          <w:p w14:paraId="0FD0466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428ECA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10B8E5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360B15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F803BB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24D32E4" w14:textId="77777777" w:rsidTr="00985D8D">
        <w:trPr>
          <w:trHeight w:val="290"/>
        </w:trPr>
        <w:tc>
          <w:tcPr>
            <w:tcW w:w="1967" w:type="dxa"/>
            <w:noWrap/>
            <w:hideMark/>
          </w:tcPr>
          <w:p w14:paraId="218ECBF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7E343C3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Entedoninae</w:t>
            </w:r>
            <w:proofErr w:type="spellEnd"/>
            <w:r w:rsidRPr="00985D8D">
              <w:rPr>
                <w:rFonts w:cs="Arial"/>
                <w:sz w:val="20"/>
                <w:szCs w:val="20"/>
              </w:rPr>
              <w:t xml:space="preserve"> sp. BBKB-5</w:t>
            </w:r>
          </w:p>
        </w:tc>
        <w:tc>
          <w:tcPr>
            <w:tcW w:w="2835" w:type="dxa"/>
            <w:noWrap/>
            <w:hideMark/>
          </w:tcPr>
          <w:p w14:paraId="34F7EB1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603BA9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819DA6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2DD111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5E6621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ADD4813" w14:textId="77777777" w:rsidTr="00985D8D">
        <w:trPr>
          <w:trHeight w:val="290"/>
        </w:trPr>
        <w:tc>
          <w:tcPr>
            <w:tcW w:w="1967" w:type="dxa"/>
            <w:noWrap/>
            <w:hideMark/>
          </w:tcPr>
          <w:p w14:paraId="56A6335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410B5FC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Entedoninae</w:t>
            </w:r>
            <w:proofErr w:type="spellEnd"/>
            <w:r w:rsidRPr="00985D8D">
              <w:rPr>
                <w:rFonts w:cs="Arial"/>
                <w:sz w:val="20"/>
                <w:szCs w:val="20"/>
              </w:rPr>
              <w:t xml:space="preserve"> sp. BBKB-6</w:t>
            </w:r>
          </w:p>
        </w:tc>
        <w:tc>
          <w:tcPr>
            <w:tcW w:w="2835" w:type="dxa"/>
            <w:noWrap/>
            <w:hideMark/>
          </w:tcPr>
          <w:p w14:paraId="6C66155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34E298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89B5E5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B7EB14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662E44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EF1FFBC" w14:textId="77777777" w:rsidTr="00985D8D">
        <w:trPr>
          <w:trHeight w:val="290"/>
        </w:trPr>
        <w:tc>
          <w:tcPr>
            <w:tcW w:w="1967" w:type="dxa"/>
            <w:noWrap/>
            <w:hideMark/>
          </w:tcPr>
          <w:p w14:paraId="0622BC2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7D99B17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Entedoninae</w:t>
            </w:r>
            <w:proofErr w:type="spellEnd"/>
            <w:r w:rsidRPr="00985D8D">
              <w:rPr>
                <w:rFonts w:cs="Arial"/>
                <w:sz w:val="20"/>
                <w:szCs w:val="20"/>
              </w:rPr>
              <w:t xml:space="preserve"> sp. BBKB-7</w:t>
            </w:r>
          </w:p>
        </w:tc>
        <w:tc>
          <w:tcPr>
            <w:tcW w:w="2835" w:type="dxa"/>
            <w:noWrap/>
            <w:hideMark/>
          </w:tcPr>
          <w:p w14:paraId="0C39CEA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0BA1EA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F36F72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AB3C6F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DE4D5F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882F557" w14:textId="77777777" w:rsidTr="00985D8D">
        <w:trPr>
          <w:trHeight w:val="290"/>
        </w:trPr>
        <w:tc>
          <w:tcPr>
            <w:tcW w:w="1967" w:type="dxa"/>
            <w:noWrap/>
            <w:hideMark/>
          </w:tcPr>
          <w:p w14:paraId="34ECAB6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7677B18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Entedoninae</w:t>
            </w:r>
            <w:proofErr w:type="spellEnd"/>
            <w:r w:rsidRPr="00985D8D">
              <w:rPr>
                <w:rFonts w:cs="Arial"/>
                <w:sz w:val="20"/>
                <w:szCs w:val="20"/>
              </w:rPr>
              <w:t xml:space="preserve"> sp. BBKB-8</w:t>
            </w:r>
          </w:p>
        </w:tc>
        <w:tc>
          <w:tcPr>
            <w:tcW w:w="2835" w:type="dxa"/>
            <w:noWrap/>
            <w:hideMark/>
          </w:tcPr>
          <w:p w14:paraId="68E1991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1BA477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253963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BB67F7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345D18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8344BEC" w14:textId="77777777" w:rsidTr="00985D8D">
        <w:trPr>
          <w:trHeight w:val="290"/>
        </w:trPr>
        <w:tc>
          <w:tcPr>
            <w:tcW w:w="1967" w:type="dxa"/>
            <w:noWrap/>
            <w:hideMark/>
          </w:tcPr>
          <w:p w14:paraId="130ADC4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22B1692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r w:rsidRPr="00985D8D">
              <w:rPr>
                <w:rFonts w:cs="Arial"/>
                <w:sz w:val="20"/>
                <w:szCs w:val="20"/>
              </w:rPr>
              <w:t xml:space="preserve"> sp. BBKB-1</w:t>
            </w:r>
          </w:p>
        </w:tc>
        <w:tc>
          <w:tcPr>
            <w:tcW w:w="2835" w:type="dxa"/>
            <w:noWrap/>
            <w:hideMark/>
          </w:tcPr>
          <w:p w14:paraId="0B1CFE4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2549BB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2E6FA8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226ADE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0E9E64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ACD8FEA" w14:textId="77777777" w:rsidTr="00985D8D">
        <w:trPr>
          <w:trHeight w:val="290"/>
        </w:trPr>
        <w:tc>
          <w:tcPr>
            <w:tcW w:w="1967" w:type="dxa"/>
            <w:noWrap/>
            <w:hideMark/>
          </w:tcPr>
          <w:p w14:paraId="7951688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43253AC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r w:rsidRPr="00985D8D">
              <w:rPr>
                <w:rFonts w:cs="Arial"/>
                <w:sz w:val="20"/>
                <w:szCs w:val="20"/>
              </w:rPr>
              <w:t xml:space="preserve"> sp. BBKB-2</w:t>
            </w:r>
          </w:p>
        </w:tc>
        <w:tc>
          <w:tcPr>
            <w:tcW w:w="2835" w:type="dxa"/>
            <w:noWrap/>
            <w:hideMark/>
          </w:tcPr>
          <w:p w14:paraId="064C100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F0E9C9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E99A5A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7756B0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E9810E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9B65E97" w14:textId="77777777" w:rsidTr="00985D8D">
        <w:trPr>
          <w:trHeight w:val="290"/>
        </w:trPr>
        <w:tc>
          <w:tcPr>
            <w:tcW w:w="1967" w:type="dxa"/>
            <w:noWrap/>
            <w:hideMark/>
          </w:tcPr>
          <w:p w14:paraId="2B16D2C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25A032A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r w:rsidRPr="00985D8D">
              <w:rPr>
                <w:rFonts w:cs="Arial"/>
                <w:sz w:val="20"/>
                <w:szCs w:val="20"/>
              </w:rPr>
              <w:t xml:space="preserve"> sp. BBKB-3</w:t>
            </w:r>
          </w:p>
        </w:tc>
        <w:tc>
          <w:tcPr>
            <w:tcW w:w="2835" w:type="dxa"/>
            <w:noWrap/>
            <w:hideMark/>
          </w:tcPr>
          <w:p w14:paraId="0DC3B97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8ADBAD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BE5394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3D204C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B0CEB9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2630789" w14:textId="77777777" w:rsidTr="00985D8D">
        <w:trPr>
          <w:trHeight w:val="290"/>
        </w:trPr>
        <w:tc>
          <w:tcPr>
            <w:tcW w:w="1967" w:type="dxa"/>
            <w:noWrap/>
            <w:hideMark/>
          </w:tcPr>
          <w:p w14:paraId="245787D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4D02494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r w:rsidRPr="00985D8D">
              <w:rPr>
                <w:rFonts w:cs="Arial"/>
                <w:sz w:val="20"/>
                <w:szCs w:val="20"/>
              </w:rPr>
              <w:t xml:space="preserve"> sp. BBKB-4</w:t>
            </w:r>
          </w:p>
        </w:tc>
        <w:tc>
          <w:tcPr>
            <w:tcW w:w="2835" w:type="dxa"/>
            <w:noWrap/>
            <w:hideMark/>
          </w:tcPr>
          <w:p w14:paraId="6BC1CEE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52C6BC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42ECF8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2DBACD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083265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C7DD4CD" w14:textId="77777777" w:rsidTr="00985D8D">
        <w:trPr>
          <w:trHeight w:val="290"/>
        </w:trPr>
        <w:tc>
          <w:tcPr>
            <w:tcW w:w="1967" w:type="dxa"/>
            <w:noWrap/>
            <w:hideMark/>
          </w:tcPr>
          <w:p w14:paraId="0C24FF7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lastRenderedPageBreak/>
              <w:t>Eulophidae</w:t>
            </w:r>
            <w:proofErr w:type="spellEnd"/>
          </w:p>
        </w:tc>
        <w:tc>
          <w:tcPr>
            <w:tcW w:w="3840" w:type="dxa"/>
            <w:noWrap/>
            <w:hideMark/>
          </w:tcPr>
          <w:p w14:paraId="026A4DC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r w:rsidRPr="00985D8D">
              <w:rPr>
                <w:rFonts w:cs="Arial"/>
                <w:sz w:val="20"/>
                <w:szCs w:val="20"/>
              </w:rPr>
              <w:t xml:space="preserve"> sp. BBKB-5</w:t>
            </w:r>
          </w:p>
        </w:tc>
        <w:tc>
          <w:tcPr>
            <w:tcW w:w="2835" w:type="dxa"/>
            <w:noWrap/>
            <w:hideMark/>
          </w:tcPr>
          <w:p w14:paraId="4335BBC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F72ADB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D80560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F71E64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F9CC6A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6A8965F" w14:textId="77777777" w:rsidTr="00985D8D">
        <w:trPr>
          <w:trHeight w:val="290"/>
        </w:trPr>
        <w:tc>
          <w:tcPr>
            <w:tcW w:w="1967" w:type="dxa"/>
            <w:noWrap/>
            <w:hideMark/>
          </w:tcPr>
          <w:p w14:paraId="4259981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022D49A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r w:rsidRPr="00985D8D">
              <w:rPr>
                <w:rFonts w:cs="Arial"/>
                <w:sz w:val="20"/>
                <w:szCs w:val="20"/>
              </w:rPr>
              <w:t xml:space="preserve"> sp. BBKB-6</w:t>
            </w:r>
          </w:p>
        </w:tc>
        <w:tc>
          <w:tcPr>
            <w:tcW w:w="2835" w:type="dxa"/>
            <w:noWrap/>
            <w:hideMark/>
          </w:tcPr>
          <w:p w14:paraId="1E6E8F1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273300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8067DD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C179B1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0A6B63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2B1B5FE" w14:textId="77777777" w:rsidTr="00985D8D">
        <w:trPr>
          <w:trHeight w:val="290"/>
        </w:trPr>
        <w:tc>
          <w:tcPr>
            <w:tcW w:w="1967" w:type="dxa"/>
            <w:noWrap/>
            <w:hideMark/>
          </w:tcPr>
          <w:p w14:paraId="6C9D9E2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75C9A16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r w:rsidRPr="00985D8D">
              <w:rPr>
                <w:rFonts w:cs="Arial"/>
                <w:sz w:val="20"/>
                <w:szCs w:val="20"/>
              </w:rPr>
              <w:t xml:space="preserve"> sp. BBKB-7</w:t>
            </w:r>
          </w:p>
        </w:tc>
        <w:tc>
          <w:tcPr>
            <w:tcW w:w="2835" w:type="dxa"/>
            <w:noWrap/>
            <w:hideMark/>
          </w:tcPr>
          <w:p w14:paraId="5342A94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F655BD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E82214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1435B2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00D20D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CAD3694" w14:textId="77777777" w:rsidTr="00985D8D">
        <w:trPr>
          <w:trHeight w:val="290"/>
        </w:trPr>
        <w:tc>
          <w:tcPr>
            <w:tcW w:w="1967" w:type="dxa"/>
            <w:noWrap/>
            <w:hideMark/>
          </w:tcPr>
          <w:p w14:paraId="669F9B9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142143F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r w:rsidRPr="00985D8D">
              <w:rPr>
                <w:rFonts w:cs="Arial"/>
                <w:sz w:val="20"/>
                <w:szCs w:val="20"/>
              </w:rPr>
              <w:t xml:space="preserve"> sp. BBKB-8</w:t>
            </w:r>
          </w:p>
        </w:tc>
        <w:tc>
          <w:tcPr>
            <w:tcW w:w="2835" w:type="dxa"/>
            <w:noWrap/>
            <w:hideMark/>
          </w:tcPr>
          <w:p w14:paraId="5B39B04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F2C613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49986F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0DC913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8BBEE2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36A4F67" w14:textId="77777777" w:rsidTr="00985D8D">
        <w:trPr>
          <w:trHeight w:val="290"/>
        </w:trPr>
        <w:tc>
          <w:tcPr>
            <w:tcW w:w="1967" w:type="dxa"/>
            <w:noWrap/>
            <w:hideMark/>
          </w:tcPr>
          <w:p w14:paraId="6C13736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413F13A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r w:rsidRPr="00985D8D">
              <w:rPr>
                <w:rFonts w:cs="Arial"/>
                <w:sz w:val="20"/>
                <w:szCs w:val="20"/>
              </w:rPr>
              <w:t xml:space="preserve"> sp. BBKB-9</w:t>
            </w:r>
          </w:p>
        </w:tc>
        <w:tc>
          <w:tcPr>
            <w:tcW w:w="2835" w:type="dxa"/>
            <w:noWrap/>
            <w:hideMark/>
          </w:tcPr>
          <w:p w14:paraId="2BE0DFD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CF7A7C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3EC360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7E0FE4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D871CD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AA9D27E" w14:textId="77777777" w:rsidTr="00985D8D">
        <w:trPr>
          <w:trHeight w:val="290"/>
        </w:trPr>
        <w:tc>
          <w:tcPr>
            <w:tcW w:w="1967" w:type="dxa"/>
            <w:noWrap/>
            <w:hideMark/>
          </w:tcPr>
          <w:p w14:paraId="0075007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239F3A6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r w:rsidRPr="00985D8D">
              <w:rPr>
                <w:rFonts w:cs="Arial"/>
                <w:sz w:val="20"/>
                <w:szCs w:val="20"/>
              </w:rPr>
              <w:t xml:space="preserve"> sp. BBKB-10</w:t>
            </w:r>
          </w:p>
        </w:tc>
        <w:tc>
          <w:tcPr>
            <w:tcW w:w="2835" w:type="dxa"/>
            <w:noWrap/>
            <w:hideMark/>
          </w:tcPr>
          <w:p w14:paraId="2E90809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8A14FB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F7D276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F5D173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14FBA4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564CE48" w14:textId="77777777" w:rsidTr="00985D8D">
        <w:trPr>
          <w:trHeight w:val="290"/>
        </w:trPr>
        <w:tc>
          <w:tcPr>
            <w:tcW w:w="1967" w:type="dxa"/>
            <w:noWrap/>
            <w:hideMark/>
          </w:tcPr>
          <w:p w14:paraId="1FFCF50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4651E64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r w:rsidRPr="00985D8D">
              <w:rPr>
                <w:rFonts w:cs="Arial"/>
                <w:sz w:val="20"/>
                <w:szCs w:val="20"/>
              </w:rPr>
              <w:t xml:space="preserve"> sp. BBKB-11</w:t>
            </w:r>
          </w:p>
        </w:tc>
        <w:tc>
          <w:tcPr>
            <w:tcW w:w="2835" w:type="dxa"/>
            <w:noWrap/>
            <w:hideMark/>
          </w:tcPr>
          <w:p w14:paraId="4EFC744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606C2D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C6E225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827B10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5BF427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A4D415D" w14:textId="77777777" w:rsidTr="00985D8D">
        <w:trPr>
          <w:trHeight w:val="290"/>
        </w:trPr>
        <w:tc>
          <w:tcPr>
            <w:tcW w:w="1967" w:type="dxa"/>
            <w:noWrap/>
            <w:hideMark/>
          </w:tcPr>
          <w:p w14:paraId="774A62D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7BBEC54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r w:rsidRPr="00985D8D">
              <w:rPr>
                <w:rFonts w:cs="Arial"/>
                <w:sz w:val="20"/>
                <w:szCs w:val="20"/>
              </w:rPr>
              <w:t xml:space="preserve"> sp. BBKB-12</w:t>
            </w:r>
          </w:p>
        </w:tc>
        <w:tc>
          <w:tcPr>
            <w:tcW w:w="2835" w:type="dxa"/>
            <w:noWrap/>
            <w:hideMark/>
          </w:tcPr>
          <w:p w14:paraId="60A2C8F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003E6D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0BCD5A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75C221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49459F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D3E1E81" w14:textId="77777777" w:rsidTr="00985D8D">
        <w:trPr>
          <w:trHeight w:val="290"/>
        </w:trPr>
        <w:tc>
          <w:tcPr>
            <w:tcW w:w="1967" w:type="dxa"/>
            <w:noWrap/>
            <w:hideMark/>
          </w:tcPr>
          <w:p w14:paraId="70D1495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27F6EC5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r w:rsidRPr="00985D8D">
              <w:rPr>
                <w:rFonts w:cs="Arial"/>
                <w:sz w:val="20"/>
                <w:szCs w:val="20"/>
              </w:rPr>
              <w:t xml:space="preserve"> sp. BBKB-13</w:t>
            </w:r>
          </w:p>
        </w:tc>
        <w:tc>
          <w:tcPr>
            <w:tcW w:w="2835" w:type="dxa"/>
            <w:noWrap/>
            <w:hideMark/>
          </w:tcPr>
          <w:p w14:paraId="46D6855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EC59D5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E30EFE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67196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EB768D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F98FF1D" w14:textId="77777777" w:rsidTr="00985D8D">
        <w:trPr>
          <w:trHeight w:val="290"/>
        </w:trPr>
        <w:tc>
          <w:tcPr>
            <w:tcW w:w="1967" w:type="dxa"/>
            <w:noWrap/>
            <w:hideMark/>
          </w:tcPr>
          <w:p w14:paraId="6325144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2086CFD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r w:rsidRPr="00985D8D">
              <w:rPr>
                <w:rFonts w:cs="Arial"/>
                <w:sz w:val="20"/>
                <w:szCs w:val="20"/>
              </w:rPr>
              <w:t xml:space="preserve"> sp. BBKB-14</w:t>
            </w:r>
          </w:p>
        </w:tc>
        <w:tc>
          <w:tcPr>
            <w:tcW w:w="2835" w:type="dxa"/>
            <w:noWrap/>
            <w:hideMark/>
          </w:tcPr>
          <w:p w14:paraId="6EE036D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AA561E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5A9959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5DC7DF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6D8A0A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954FB35" w14:textId="77777777" w:rsidTr="00985D8D">
        <w:trPr>
          <w:trHeight w:val="290"/>
        </w:trPr>
        <w:tc>
          <w:tcPr>
            <w:tcW w:w="1967" w:type="dxa"/>
            <w:noWrap/>
            <w:hideMark/>
          </w:tcPr>
          <w:p w14:paraId="0B7FD57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422C756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r w:rsidRPr="00985D8D">
              <w:rPr>
                <w:rFonts w:cs="Arial"/>
                <w:sz w:val="20"/>
                <w:szCs w:val="20"/>
              </w:rPr>
              <w:t xml:space="preserve"> sp. BBKB-15</w:t>
            </w:r>
          </w:p>
        </w:tc>
        <w:tc>
          <w:tcPr>
            <w:tcW w:w="2835" w:type="dxa"/>
            <w:noWrap/>
            <w:hideMark/>
          </w:tcPr>
          <w:p w14:paraId="3EA15F2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FCBB6A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52BF97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30D41C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EA19EC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BAEDAAC" w14:textId="77777777" w:rsidTr="00985D8D">
        <w:trPr>
          <w:trHeight w:val="290"/>
        </w:trPr>
        <w:tc>
          <w:tcPr>
            <w:tcW w:w="1967" w:type="dxa"/>
            <w:noWrap/>
            <w:hideMark/>
          </w:tcPr>
          <w:p w14:paraId="6C35DBA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693930E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r w:rsidRPr="00985D8D">
              <w:rPr>
                <w:rFonts w:cs="Arial"/>
                <w:sz w:val="20"/>
                <w:szCs w:val="20"/>
              </w:rPr>
              <w:t xml:space="preserve"> sp. BBKB-16</w:t>
            </w:r>
          </w:p>
        </w:tc>
        <w:tc>
          <w:tcPr>
            <w:tcW w:w="2835" w:type="dxa"/>
            <w:noWrap/>
            <w:hideMark/>
          </w:tcPr>
          <w:p w14:paraId="5215B21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55EABB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BEF947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120013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3DB35E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AA51C7C" w14:textId="77777777" w:rsidTr="00985D8D">
        <w:trPr>
          <w:trHeight w:val="290"/>
        </w:trPr>
        <w:tc>
          <w:tcPr>
            <w:tcW w:w="1967" w:type="dxa"/>
            <w:noWrap/>
            <w:hideMark/>
          </w:tcPr>
          <w:p w14:paraId="3E07BB8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49B2B32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Eulophinae</w:t>
            </w:r>
            <w:proofErr w:type="spellEnd"/>
            <w:r w:rsidRPr="00985D8D">
              <w:rPr>
                <w:rFonts w:cs="Arial"/>
                <w:sz w:val="20"/>
                <w:szCs w:val="20"/>
              </w:rPr>
              <w:t xml:space="preserve"> sp. BBKB-1</w:t>
            </w:r>
          </w:p>
        </w:tc>
        <w:tc>
          <w:tcPr>
            <w:tcW w:w="2835" w:type="dxa"/>
            <w:noWrap/>
            <w:hideMark/>
          </w:tcPr>
          <w:p w14:paraId="678F384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C6EF19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736A94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7092C5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5F7B34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9F6237A" w14:textId="77777777" w:rsidTr="00985D8D">
        <w:trPr>
          <w:trHeight w:val="290"/>
        </w:trPr>
        <w:tc>
          <w:tcPr>
            <w:tcW w:w="1967" w:type="dxa"/>
            <w:noWrap/>
            <w:hideMark/>
          </w:tcPr>
          <w:p w14:paraId="4B42804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5140560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Eulophinae</w:t>
            </w:r>
            <w:proofErr w:type="spellEnd"/>
            <w:r w:rsidRPr="00985D8D">
              <w:rPr>
                <w:rFonts w:cs="Arial"/>
                <w:sz w:val="20"/>
                <w:szCs w:val="20"/>
              </w:rPr>
              <w:t xml:space="preserve"> sp. BBKB-2</w:t>
            </w:r>
          </w:p>
        </w:tc>
        <w:tc>
          <w:tcPr>
            <w:tcW w:w="2835" w:type="dxa"/>
            <w:noWrap/>
            <w:hideMark/>
          </w:tcPr>
          <w:p w14:paraId="2C31E8E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1C1620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2DB6F0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73F455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155219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38E6444" w14:textId="77777777" w:rsidTr="00985D8D">
        <w:trPr>
          <w:trHeight w:val="290"/>
        </w:trPr>
        <w:tc>
          <w:tcPr>
            <w:tcW w:w="1967" w:type="dxa"/>
            <w:noWrap/>
            <w:hideMark/>
          </w:tcPr>
          <w:p w14:paraId="02BBCAB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795C048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Eulophinae</w:t>
            </w:r>
            <w:proofErr w:type="spellEnd"/>
            <w:r w:rsidRPr="00985D8D">
              <w:rPr>
                <w:rFonts w:cs="Arial"/>
                <w:sz w:val="20"/>
                <w:szCs w:val="20"/>
              </w:rPr>
              <w:t xml:space="preserve"> sp. BBKB-3</w:t>
            </w:r>
          </w:p>
        </w:tc>
        <w:tc>
          <w:tcPr>
            <w:tcW w:w="2835" w:type="dxa"/>
            <w:noWrap/>
            <w:hideMark/>
          </w:tcPr>
          <w:p w14:paraId="5A267E2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1C3215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5E3122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33B115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C152DE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F00D31E" w14:textId="77777777" w:rsidTr="00985D8D">
        <w:trPr>
          <w:trHeight w:val="290"/>
        </w:trPr>
        <w:tc>
          <w:tcPr>
            <w:tcW w:w="1967" w:type="dxa"/>
            <w:noWrap/>
            <w:hideMark/>
          </w:tcPr>
          <w:p w14:paraId="58A92F6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6D8CBD8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Eulophinae</w:t>
            </w:r>
            <w:proofErr w:type="spellEnd"/>
            <w:r w:rsidRPr="00985D8D">
              <w:rPr>
                <w:rFonts w:cs="Arial"/>
                <w:sz w:val="20"/>
                <w:szCs w:val="20"/>
              </w:rPr>
              <w:t xml:space="preserve"> sp. BBKB-4</w:t>
            </w:r>
          </w:p>
        </w:tc>
        <w:tc>
          <w:tcPr>
            <w:tcW w:w="2835" w:type="dxa"/>
            <w:noWrap/>
            <w:hideMark/>
          </w:tcPr>
          <w:p w14:paraId="4B4F39C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9689CC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D53401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DCE2B8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96912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49871B2" w14:textId="77777777" w:rsidTr="00985D8D">
        <w:trPr>
          <w:trHeight w:val="290"/>
        </w:trPr>
        <w:tc>
          <w:tcPr>
            <w:tcW w:w="1967" w:type="dxa"/>
            <w:noWrap/>
            <w:hideMark/>
          </w:tcPr>
          <w:p w14:paraId="5DB02CC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4AB2599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Eulophinae</w:t>
            </w:r>
            <w:proofErr w:type="spellEnd"/>
            <w:r w:rsidRPr="00985D8D">
              <w:rPr>
                <w:rFonts w:cs="Arial"/>
                <w:sz w:val="20"/>
                <w:szCs w:val="20"/>
              </w:rPr>
              <w:t xml:space="preserve"> sp. BBKB-6</w:t>
            </w:r>
          </w:p>
        </w:tc>
        <w:tc>
          <w:tcPr>
            <w:tcW w:w="2835" w:type="dxa"/>
            <w:noWrap/>
            <w:hideMark/>
          </w:tcPr>
          <w:p w14:paraId="3724798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D582C2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AA2BFC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0A395C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EB4AE8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0CD3692" w14:textId="77777777" w:rsidTr="00985D8D">
        <w:trPr>
          <w:trHeight w:val="290"/>
        </w:trPr>
        <w:tc>
          <w:tcPr>
            <w:tcW w:w="1967" w:type="dxa"/>
            <w:noWrap/>
            <w:hideMark/>
          </w:tcPr>
          <w:p w14:paraId="574E8EC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7BC875A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Eulophinae</w:t>
            </w:r>
            <w:proofErr w:type="spellEnd"/>
            <w:r w:rsidRPr="00985D8D">
              <w:rPr>
                <w:rFonts w:cs="Arial"/>
                <w:sz w:val="20"/>
                <w:szCs w:val="20"/>
              </w:rPr>
              <w:t xml:space="preserve"> sp. BBKB-7</w:t>
            </w:r>
          </w:p>
        </w:tc>
        <w:tc>
          <w:tcPr>
            <w:tcW w:w="2835" w:type="dxa"/>
            <w:noWrap/>
            <w:hideMark/>
          </w:tcPr>
          <w:p w14:paraId="54578B0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D7E287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BE4618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37D9C1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4DA968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60F3DD5" w14:textId="77777777" w:rsidTr="00985D8D">
        <w:trPr>
          <w:trHeight w:val="290"/>
        </w:trPr>
        <w:tc>
          <w:tcPr>
            <w:tcW w:w="1967" w:type="dxa"/>
            <w:noWrap/>
            <w:hideMark/>
          </w:tcPr>
          <w:p w14:paraId="1BB3591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4A6E210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Eulophinae</w:t>
            </w:r>
            <w:proofErr w:type="spellEnd"/>
            <w:r w:rsidRPr="00985D8D">
              <w:rPr>
                <w:rFonts w:cs="Arial"/>
                <w:sz w:val="20"/>
                <w:szCs w:val="20"/>
              </w:rPr>
              <w:t xml:space="preserve"> sp. BBKB-8</w:t>
            </w:r>
          </w:p>
        </w:tc>
        <w:tc>
          <w:tcPr>
            <w:tcW w:w="2835" w:type="dxa"/>
            <w:noWrap/>
            <w:hideMark/>
          </w:tcPr>
          <w:p w14:paraId="7DF5B03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575B09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F04EB9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ACE21E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0F7309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B6E6605" w14:textId="77777777" w:rsidTr="00985D8D">
        <w:trPr>
          <w:trHeight w:val="290"/>
        </w:trPr>
        <w:tc>
          <w:tcPr>
            <w:tcW w:w="1967" w:type="dxa"/>
            <w:noWrap/>
            <w:hideMark/>
          </w:tcPr>
          <w:p w14:paraId="21C40AB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78DAFAD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Eulophinae</w:t>
            </w:r>
            <w:proofErr w:type="spellEnd"/>
            <w:r w:rsidRPr="00985D8D">
              <w:rPr>
                <w:rFonts w:cs="Arial"/>
                <w:sz w:val="20"/>
                <w:szCs w:val="20"/>
              </w:rPr>
              <w:t xml:space="preserve"> sp. BBKB-9</w:t>
            </w:r>
          </w:p>
        </w:tc>
        <w:tc>
          <w:tcPr>
            <w:tcW w:w="2835" w:type="dxa"/>
            <w:noWrap/>
            <w:hideMark/>
          </w:tcPr>
          <w:p w14:paraId="03D71D4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E8BAFD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FE4E28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AD2593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2B456B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2C24292" w14:textId="77777777" w:rsidTr="00985D8D">
        <w:trPr>
          <w:trHeight w:val="290"/>
        </w:trPr>
        <w:tc>
          <w:tcPr>
            <w:tcW w:w="1967" w:type="dxa"/>
            <w:noWrap/>
            <w:hideMark/>
          </w:tcPr>
          <w:p w14:paraId="754C9D9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17477B0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Eulophinae</w:t>
            </w:r>
            <w:proofErr w:type="spellEnd"/>
            <w:r w:rsidRPr="00985D8D">
              <w:rPr>
                <w:rFonts w:cs="Arial"/>
                <w:sz w:val="20"/>
                <w:szCs w:val="20"/>
              </w:rPr>
              <w:t xml:space="preserve"> sp. BBKB-10</w:t>
            </w:r>
          </w:p>
        </w:tc>
        <w:tc>
          <w:tcPr>
            <w:tcW w:w="2835" w:type="dxa"/>
            <w:noWrap/>
            <w:hideMark/>
          </w:tcPr>
          <w:p w14:paraId="2C47CA6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92DC6B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C2D0B6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71B861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5F352F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024B3EF" w14:textId="77777777" w:rsidTr="00985D8D">
        <w:trPr>
          <w:trHeight w:val="290"/>
        </w:trPr>
        <w:tc>
          <w:tcPr>
            <w:tcW w:w="1967" w:type="dxa"/>
            <w:noWrap/>
            <w:hideMark/>
          </w:tcPr>
          <w:p w14:paraId="41808C1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lastRenderedPageBreak/>
              <w:t>Eulophidae</w:t>
            </w:r>
            <w:proofErr w:type="spellEnd"/>
          </w:p>
        </w:tc>
        <w:tc>
          <w:tcPr>
            <w:tcW w:w="3840" w:type="dxa"/>
            <w:noWrap/>
            <w:hideMark/>
          </w:tcPr>
          <w:p w14:paraId="7B8C33C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Eulophinae</w:t>
            </w:r>
            <w:proofErr w:type="spellEnd"/>
            <w:r w:rsidRPr="00985D8D">
              <w:rPr>
                <w:rFonts w:cs="Arial"/>
                <w:sz w:val="20"/>
                <w:szCs w:val="20"/>
              </w:rPr>
              <w:t xml:space="preserve"> sp. BBKB-11</w:t>
            </w:r>
          </w:p>
        </w:tc>
        <w:tc>
          <w:tcPr>
            <w:tcW w:w="2835" w:type="dxa"/>
            <w:noWrap/>
            <w:hideMark/>
          </w:tcPr>
          <w:p w14:paraId="4CAAAA0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A491DC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207B88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D3EE21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0747E7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C8B7546" w14:textId="77777777" w:rsidTr="00985D8D">
        <w:trPr>
          <w:trHeight w:val="290"/>
        </w:trPr>
        <w:tc>
          <w:tcPr>
            <w:tcW w:w="1967" w:type="dxa"/>
            <w:noWrap/>
            <w:hideMark/>
          </w:tcPr>
          <w:p w14:paraId="4B17B8B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6815CC5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Eulophinae</w:t>
            </w:r>
            <w:proofErr w:type="spellEnd"/>
            <w:r w:rsidRPr="00985D8D">
              <w:rPr>
                <w:rFonts w:cs="Arial"/>
                <w:sz w:val="20"/>
                <w:szCs w:val="20"/>
              </w:rPr>
              <w:t xml:space="preserve"> sp. BBKB-12</w:t>
            </w:r>
          </w:p>
        </w:tc>
        <w:tc>
          <w:tcPr>
            <w:tcW w:w="2835" w:type="dxa"/>
            <w:noWrap/>
            <w:hideMark/>
          </w:tcPr>
          <w:p w14:paraId="274D4EF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BDA60D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3C3256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07DAFF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0D4534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43C4604" w14:textId="77777777" w:rsidTr="00985D8D">
        <w:trPr>
          <w:trHeight w:val="290"/>
        </w:trPr>
        <w:tc>
          <w:tcPr>
            <w:tcW w:w="1967" w:type="dxa"/>
            <w:noWrap/>
            <w:hideMark/>
          </w:tcPr>
          <w:p w14:paraId="3D1EFE4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690D0AB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Eulophinae</w:t>
            </w:r>
            <w:proofErr w:type="spellEnd"/>
            <w:r w:rsidRPr="00985D8D">
              <w:rPr>
                <w:rFonts w:cs="Arial"/>
                <w:sz w:val="20"/>
                <w:szCs w:val="20"/>
              </w:rPr>
              <w:t xml:space="preserve"> sp. BBKB-13</w:t>
            </w:r>
          </w:p>
        </w:tc>
        <w:tc>
          <w:tcPr>
            <w:tcW w:w="2835" w:type="dxa"/>
            <w:noWrap/>
            <w:hideMark/>
          </w:tcPr>
          <w:p w14:paraId="3460AEB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C1AE6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F19695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CEAE94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B0404E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10720A3" w14:textId="77777777" w:rsidTr="00985D8D">
        <w:trPr>
          <w:trHeight w:val="290"/>
        </w:trPr>
        <w:tc>
          <w:tcPr>
            <w:tcW w:w="1967" w:type="dxa"/>
            <w:noWrap/>
            <w:hideMark/>
          </w:tcPr>
          <w:p w14:paraId="5756E13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3B0AEC0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Eulophinae</w:t>
            </w:r>
            <w:proofErr w:type="spellEnd"/>
            <w:r w:rsidRPr="00985D8D">
              <w:rPr>
                <w:rFonts w:cs="Arial"/>
                <w:sz w:val="20"/>
                <w:szCs w:val="20"/>
              </w:rPr>
              <w:t xml:space="preserve"> sp. BBKB-14</w:t>
            </w:r>
          </w:p>
        </w:tc>
        <w:tc>
          <w:tcPr>
            <w:tcW w:w="2835" w:type="dxa"/>
            <w:noWrap/>
            <w:hideMark/>
          </w:tcPr>
          <w:p w14:paraId="2D0E65D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C66E9D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326928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9D1588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F3E386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A842225" w14:textId="77777777" w:rsidTr="00985D8D">
        <w:trPr>
          <w:trHeight w:val="290"/>
        </w:trPr>
        <w:tc>
          <w:tcPr>
            <w:tcW w:w="1967" w:type="dxa"/>
            <w:noWrap/>
            <w:hideMark/>
          </w:tcPr>
          <w:p w14:paraId="797BD6C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1EEC11D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Eulophinae</w:t>
            </w:r>
            <w:proofErr w:type="spellEnd"/>
            <w:r w:rsidRPr="00985D8D">
              <w:rPr>
                <w:rFonts w:cs="Arial"/>
                <w:sz w:val="20"/>
                <w:szCs w:val="20"/>
              </w:rPr>
              <w:t xml:space="preserve"> sp. BBKB-15</w:t>
            </w:r>
          </w:p>
        </w:tc>
        <w:tc>
          <w:tcPr>
            <w:tcW w:w="2835" w:type="dxa"/>
            <w:noWrap/>
            <w:hideMark/>
          </w:tcPr>
          <w:p w14:paraId="61748AA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EF892B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1226DF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0E0BE7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8F7EE7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09D02C8" w14:textId="77777777" w:rsidTr="00985D8D">
        <w:trPr>
          <w:trHeight w:val="290"/>
        </w:trPr>
        <w:tc>
          <w:tcPr>
            <w:tcW w:w="1967" w:type="dxa"/>
            <w:noWrap/>
            <w:hideMark/>
          </w:tcPr>
          <w:p w14:paraId="3A1EDA4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4CA7D05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Eulophinae</w:t>
            </w:r>
            <w:proofErr w:type="spellEnd"/>
            <w:r w:rsidRPr="00985D8D">
              <w:rPr>
                <w:rFonts w:cs="Arial"/>
                <w:sz w:val="20"/>
                <w:szCs w:val="20"/>
              </w:rPr>
              <w:t xml:space="preserve"> sp. BBKB-16</w:t>
            </w:r>
          </w:p>
        </w:tc>
        <w:tc>
          <w:tcPr>
            <w:tcW w:w="2835" w:type="dxa"/>
            <w:noWrap/>
            <w:hideMark/>
          </w:tcPr>
          <w:p w14:paraId="5CF0ACE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8266AE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4DF9D8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1AAD85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23AB0C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64D19D4" w14:textId="77777777" w:rsidTr="00985D8D">
        <w:trPr>
          <w:trHeight w:val="290"/>
        </w:trPr>
        <w:tc>
          <w:tcPr>
            <w:tcW w:w="1967" w:type="dxa"/>
            <w:noWrap/>
            <w:hideMark/>
          </w:tcPr>
          <w:p w14:paraId="3280A4E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0C43CBA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BBKB-1</w:t>
            </w:r>
          </w:p>
        </w:tc>
        <w:tc>
          <w:tcPr>
            <w:tcW w:w="2835" w:type="dxa"/>
            <w:noWrap/>
            <w:hideMark/>
          </w:tcPr>
          <w:p w14:paraId="1FE877F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44E542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C005DA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5167E1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AEFA2F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BB2FFAB" w14:textId="77777777" w:rsidTr="00985D8D">
        <w:trPr>
          <w:trHeight w:val="290"/>
        </w:trPr>
        <w:tc>
          <w:tcPr>
            <w:tcW w:w="1967" w:type="dxa"/>
            <w:noWrap/>
            <w:hideMark/>
          </w:tcPr>
          <w:p w14:paraId="66E4CA5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7233036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BBKB-2</w:t>
            </w:r>
          </w:p>
        </w:tc>
        <w:tc>
          <w:tcPr>
            <w:tcW w:w="2835" w:type="dxa"/>
            <w:noWrap/>
            <w:hideMark/>
          </w:tcPr>
          <w:p w14:paraId="2A178A0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416D3C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AC7840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3221C9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EAF072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7792C58" w14:textId="77777777" w:rsidTr="00985D8D">
        <w:trPr>
          <w:trHeight w:val="290"/>
        </w:trPr>
        <w:tc>
          <w:tcPr>
            <w:tcW w:w="1967" w:type="dxa"/>
            <w:noWrap/>
            <w:hideMark/>
          </w:tcPr>
          <w:p w14:paraId="7D07376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18E58D6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BBKB-3</w:t>
            </w:r>
          </w:p>
        </w:tc>
        <w:tc>
          <w:tcPr>
            <w:tcW w:w="2835" w:type="dxa"/>
            <w:noWrap/>
            <w:hideMark/>
          </w:tcPr>
          <w:p w14:paraId="396DEB8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8F073D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B9950A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3B8FEE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B188A2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C400BB0" w14:textId="77777777" w:rsidTr="00985D8D">
        <w:trPr>
          <w:trHeight w:val="290"/>
        </w:trPr>
        <w:tc>
          <w:tcPr>
            <w:tcW w:w="1967" w:type="dxa"/>
            <w:noWrap/>
            <w:hideMark/>
          </w:tcPr>
          <w:p w14:paraId="7EA72A1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6E05E95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BBKB-4</w:t>
            </w:r>
          </w:p>
        </w:tc>
        <w:tc>
          <w:tcPr>
            <w:tcW w:w="2835" w:type="dxa"/>
            <w:noWrap/>
            <w:hideMark/>
          </w:tcPr>
          <w:p w14:paraId="73D6026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427FC9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D131E5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17F49C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B3DC87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59E2681" w14:textId="77777777" w:rsidTr="00985D8D">
        <w:trPr>
          <w:trHeight w:val="290"/>
        </w:trPr>
        <w:tc>
          <w:tcPr>
            <w:tcW w:w="1967" w:type="dxa"/>
            <w:noWrap/>
            <w:hideMark/>
          </w:tcPr>
          <w:p w14:paraId="400D615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5C5B160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BBKB-5</w:t>
            </w:r>
          </w:p>
        </w:tc>
        <w:tc>
          <w:tcPr>
            <w:tcW w:w="2835" w:type="dxa"/>
            <w:noWrap/>
            <w:hideMark/>
          </w:tcPr>
          <w:p w14:paraId="2D67D2F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3154D3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33EDCC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DA90D9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97C6E3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3D51F8D" w14:textId="77777777" w:rsidTr="00985D8D">
        <w:trPr>
          <w:trHeight w:val="290"/>
        </w:trPr>
        <w:tc>
          <w:tcPr>
            <w:tcW w:w="1967" w:type="dxa"/>
            <w:noWrap/>
            <w:hideMark/>
          </w:tcPr>
          <w:p w14:paraId="6F37DE8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4D5FEB2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BBKB-6</w:t>
            </w:r>
          </w:p>
        </w:tc>
        <w:tc>
          <w:tcPr>
            <w:tcW w:w="2835" w:type="dxa"/>
            <w:noWrap/>
            <w:hideMark/>
          </w:tcPr>
          <w:p w14:paraId="73CE285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6EE694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34969F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273D44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0A422B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91D3F9D" w14:textId="77777777" w:rsidTr="00985D8D">
        <w:trPr>
          <w:trHeight w:val="290"/>
        </w:trPr>
        <w:tc>
          <w:tcPr>
            <w:tcW w:w="1967" w:type="dxa"/>
            <w:noWrap/>
            <w:hideMark/>
          </w:tcPr>
          <w:p w14:paraId="72281FD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085B519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BBKB-7</w:t>
            </w:r>
          </w:p>
        </w:tc>
        <w:tc>
          <w:tcPr>
            <w:tcW w:w="2835" w:type="dxa"/>
            <w:noWrap/>
            <w:hideMark/>
          </w:tcPr>
          <w:p w14:paraId="3256659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783901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D3AC9F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36226B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77470E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147D779" w14:textId="77777777" w:rsidTr="00985D8D">
        <w:trPr>
          <w:trHeight w:val="290"/>
        </w:trPr>
        <w:tc>
          <w:tcPr>
            <w:tcW w:w="1967" w:type="dxa"/>
            <w:noWrap/>
            <w:hideMark/>
          </w:tcPr>
          <w:p w14:paraId="521E4C1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6F5AEBD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BBKB-8</w:t>
            </w:r>
          </w:p>
        </w:tc>
        <w:tc>
          <w:tcPr>
            <w:tcW w:w="2835" w:type="dxa"/>
            <w:noWrap/>
            <w:hideMark/>
          </w:tcPr>
          <w:p w14:paraId="0E15B7B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236055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D78430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9B0752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18A4A0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8AAD785" w14:textId="77777777" w:rsidTr="00985D8D">
        <w:trPr>
          <w:trHeight w:val="290"/>
        </w:trPr>
        <w:tc>
          <w:tcPr>
            <w:tcW w:w="1967" w:type="dxa"/>
            <w:noWrap/>
            <w:hideMark/>
          </w:tcPr>
          <w:p w14:paraId="1C22157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629DA41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BBKB-9</w:t>
            </w:r>
          </w:p>
        </w:tc>
        <w:tc>
          <w:tcPr>
            <w:tcW w:w="2835" w:type="dxa"/>
            <w:noWrap/>
            <w:hideMark/>
          </w:tcPr>
          <w:p w14:paraId="54AD9D0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36D69F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785DA9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5202B8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E337F6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576290D" w14:textId="77777777" w:rsidTr="00985D8D">
        <w:trPr>
          <w:trHeight w:val="290"/>
        </w:trPr>
        <w:tc>
          <w:tcPr>
            <w:tcW w:w="1967" w:type="dxa"/>
            <w:noWrap/>
            <w:hideMark/>
          </w:tcPr>
          <w:p w14:paraId="4D1B125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229C35C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BBKB-10</w:t>
            </w:r>
          </w:p>
        </w:tc>
        <w:tc>
          <w:tcPr>
            <w:tcW w:w="2835" w:type="dxa"/>
            <w:noWrap/>
            <w:hideMark/>
          </w:tcPr>
          <w:p w14:paraId="5DC8E64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F36B50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0CB2D0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D8B1F9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D489B2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EEAB1FB" w14:textId="77777777" w:rsidTr="00985D8D">
        <w:trPr>
          <w:trHeight w:val="290"/>
        </w:trPr>
        <w:tc>
          <w:tcPr>
            <w:tcW w:w="1967" w:type="dxa"/>
            <w:noWrap/>
            <w:hideMark/>
          </w:tcPr>
          <w:p w14:paraId="21119C6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3BAB177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BBKB-11</w:t>
            </w:r>
          </w:p>
        </w:tc>
        <w:tc>
          <w:tcPr>
            <w:tcW w:w="2835" w:type="dxa"/>
            <w:noWrap/>
            <w:hideMark/>
          </w:tcPr>
          <w:p w14:paraId="2DAFA1C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5DDDA3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B09F73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85D63B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1C6B3C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F3AA590" w14:textId="77777777" w:rsidTr="00985D8D">
        <w:trPr>
          <w:trHeight w:val="290"/>
        </w:trPr>
        <w:tc>
          <w:tcPr>
            <w:tcW w:w="1967" w:type="dxa"/>
            <w:noWrap/>
            <w:hideMark/>
          </w:tcPr>
          <w:p w14:paraId="7CBAACD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2086B3D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BBKB-12</w:t>
            </w:r>
          </w:p>
        </w:tc>
        <w:tc>
          <w:tcPr>
            <w:tcW w:w="2835" w:type="dxa"/>
            <w:noWrap/>
            <w:hideMark/>
          </w:tcPr>
          <w:p w14:paraId="6AAD137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CCFD0F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B8F367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02964A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F07F47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CE0EC0B" w14:textId="77777777" w:rsidTr="00985D8D">
        <w:trPr>
          <w:trHeight w:val="290"/>
        </w:trPr>
        <w:tc>
          <w:tcPr>
            <w:tcW w:w="1967" w:type="dxa"/>
            <w:noWrap/>
            <w:hideMark/>
          </w:tcPr>
          <w:p w14:paraId="67EE7CD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433779A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BBKB-13</w:t>
            </w:r>
          </w:p>
        </w:tc>
        <w:tc>
          <w:tcPr>
            <w:tcW w:w="2835" w:type="dxa"/>
            <w:noWrap/>
            <w:hideMark/>
          </w:tcPr>
          <w:p w14:paraId="4241DA3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35C9FA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365D4A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49C2F2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6C9201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1D7F72E" w14:textId="77777777" w:rsidTr="00985D8D">
        <w:trPr>
          <w:trHeight w:val="290"/>
        </w:trPr>
        <w:tc>
          <w:tcPr>
            <w:tcW w:w="1967" w:type="dxa"/>
            <w:noWrap/>
            <w:hideMark/>
          </w:tcPr>
          <w:p w14:paraId="6BCC4C1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1790165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BBKB-14</w:t>
            </w:r>
          </w:p>
        </w:tc>
        <w:tc>
          <w:tcPr>
            <w:tcW w:w="2835" w:type="dxa"/>
            <w:noWrap/>
            <w:hideMark/>
          </w:tcPr>
          <w:p w14:paraId="0DB6484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4FE72A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0813B5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8CF890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CC8790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9997420" w14:textId="77777777" w:rsidTr="00985D8D">
        <w:trPr>
          <w:trHeight w:val="290"/>
        </w:trPr>
        <w:tc>
          <w:tcPr>
            <w:tcW w:w="1967" w:type="dxa"/>
            <w:noWrap/>
            <w:hideMark/>
          </w:tcPr>
          <w:p w14:paraId="6532804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5D709C4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BBKB-15</w:t>
            </w:r>
          </w:p>
        </w:tc>
        <w:tc>
          <w:tcPr>
            <w:tcW w:w="2835" w:type="dxa"/>
            <w:noWrap/>
            <w:hideMark/>
          </w:tcPr>
          <w:p w14:paraId="44274FB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32AF59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21CFD0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D238E1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81004E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D32D1BD" w14:textId="77777777" w:rsidTr="00985D8D">
        <w:trPr>
          <w:trHeight w:val="290"/>
        </w:trPr>
        <w:tc>
          <w:tcPr>
            <w:tcW w:w="1967" w:type="dxa"/>
            <w:noWrap/>
            <w:hideMark/>
          </w:tcPr>
          <w:p w14:paraId="0F08D7C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lastRenderedPageBreak/>
              <w:t>Eulophidae</w:t>
            </w:r>
            <w:proofErr w:type="spellEnd"/>
          </w:p>
        </w:tc>
        <w:tc>
          <w:tcPr>
            <w:tcW w:w="3840" w:type="dxa"/>
            <w:noWrap/>
            <w:hideMark/>
          </w:tcPr>
          <w:p w14:paraId="614AB35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BBKB-16</w:t>
            </w:r>
          </w:p>
        </w:tc>
        <w:tc>
          <w:tcPr>
            <w:tcW w:w="2835" w:type="dxa"/>
            <w:noWrap/>
            <w:hideMark/>
          </w:tcPr>
          <w:p w14:paraId="09CF572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24FCD6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A88F9B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3E1760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B7A484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8C45608" w14:textId="77777777" w:rsidTr="00985D8D">
        <w:trPr>
          <w:trHeight w:val="290"/>
        </w:trPr>
        <w:tc>
          <w:tcPr>
            <w:tcW w:w="1967" w:type="dxa"/>
            <w:noWrap/>
            <w:hideMark/>
          </w:tcPr>
          <w:p w14:paraId="71A4F74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60AE704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BBKB-17</w:t>
            </w:r>
          </w:p>
        </w:tc>
        <w:tc>
          <w:tcPr>
            <w:tcW w:w="2835" w:type="dxa"/>
            <w:noWrap/>
            <w:hideMark/>
          </w:tcPr>
          <w:p w14:paraId="1F160A6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B9A6E4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E86927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BAD707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7C0568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E975EE2" w14:textId="77777777" w:rsidTr="00985D8D">
        <w:trPr>
          <w:trHeight w:val="290"/>
        </w:trPr>
        <w:tc>
          <w:tcPr>
            <w:tcW w:w="1967" w:type="dxa"/>
            <w:noWrap/>
            <w:hideMark/>
          </w:tcPr>
          <w:p w14:paraId="0F25346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2158B99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BBKB-18</w:t>
            </w:r>
          </w:p>
        </w:tc>
        <w:tc>
          <w:tcPr>
            <w:tcW w:w="2835" w:type="dxa"/>
            <w:noWrap/>
            <w:hideMark/>
          </w:tcPr>
          <w:p w14:paraId="63D4FC6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CE48CE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6FE79A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B8E89C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648B6B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B40C7F0" w14:textId="77777777" w:rsidTr="00985D8D">
        <w:trPr>
          <w:trHeight w:val="290"/>
        </w:trPr>
        <w:tc>
          <w:tcPr>
            <w:tcW w:w="1967" w:type="dxa"/>
            <w:noWrap/>
            <w:hideMark/>
          </w:tcPr>
          <w:p w14:paraId="301FBEF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4CEF0DA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BBKB-19</w:t>
            </w:r>
          </w:p>
        </w:tc>
        <w:tc>
          <w:tcPr>
            <w:tcW w:w="2835" w:type="dxa"/>
            <w:noWrap/>
            <w:hideMark/>
          </w:tcPr>
          <w:p w14:paraId="09EAE74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3B6759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9C9040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FAD78C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CFE84F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CEA3881" w14:textId="77777777" w:rsidTr="00985D8D">
        <w:trPr>
          <w:trHeight w:val="290"/>
        </w:trPr>
        <w:tc>
          <w:tcPr>
            <w:tcW w:w="1967" w:type="dxa"/>
            <w:noWrap/>
            <w:hideMark/>
          </w:tcPr>
          <w:p w14:paraId="1F42F67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66F6EB0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BBKB-20</w:t>
            </w:r>
          </w:p>
        </w:tc>
        <w:tc>
          <w:tcPr>
            <w:tcW w:w="2835" w:type="dxa"/>
            <w:noWrap/>
            <w:hideMark/>
          </w:tcPr>
          <w:p w14:paraId="29A27E2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9CE4A2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9FF858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AB31B5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42D678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280BAE9" w14:textId="77777777" w:rsidTr="00985D8D">
        <w:trPr>
          <w:trHeight w:val="290"/>
        </w:trPr>
        <w:tc>
          <w:tcPr>
            <w:tcW w:w="1967" w:type="dxa"/>
            <w:noWrap/>
            <w:hideMark/>
          </w:tcPr>
          <w:p w14:paraId="2086941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65ED01E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BBKB-21</w:t>
            </w:r>
          </w:p>
        </w:tc>
        <w:tc>
          <w:tcPr>
            <w:tcW w:w="2835" w:type="dxa"/>
            <w:noWrap/>
            <w:hideMark/>
          </w:tcPr>
          <w:p w14:paraId="506F3EA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6C2916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1514AB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6ABA1E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16ECB7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815275B" w14:textId="77777777" w:rsidTr="00985D8D">
        <w:trPr>
          <w:trHeight w:val="290"/>
        </w:trPr>
        <w:tc>
          <w:tcPr>
            <w:tcW w:w="1967" w:type="dxa"/>
            <w:noWrap/>
            <w:hideMark/>
          </w:tcPr>
          <w:p w14:paraId="0F8F459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066D71E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BBKB-22</w:t>
            </w:r>
          </w:p>
        </w:tc>
        <w:tc>
          <w:tcPr>
            <w:tcW w:w="2835" w:type="dxa"/>
            <w:noWrap/>
            <w:hideMark/>
          </w:tcPr>
          <w:p w14:paraId="2FB6B9E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006264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6F8183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6C6266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ABBF78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F690CE9" w14:textId="77777777" w:rsidTr="00985D8D">
        <w:trPr>
          <w:trHeight w:val="290"/>
        </w:trPr>
        <w:tc>
          <w:tcPr>
            <w:tcW w:w="1967" w:type="dxa"/>
            <w:noWrap/>
            <w:hideMark/>
          </w:tcPr>
          <w:p w14:paraId="7E93920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7E5599F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BBKB-23</w:t>
            </w:r>
          </w:p>
        </w:tc>
        <w:tc>
          <w:tcPr>
            <w:tcW w:w="2835" w:type="dxa"/>
            <w:noWrap/>
            <w:hideMark/>
          </w:tcPr>
          <w:p w14:paraId="3501668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1C777B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C47F76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FEA068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00A1F8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11B711E" w14:textId="77777777" w:rsidTr="00985D8D">
        <w:trPr>
          <w:trHeight w:val="290"/>
        </w:trPr>
        <w:tc>
          <w:tcPr>
            <w:tcW w:w="1967" w:type="dxa"/>
            <w:noWrap/>
            <w:hideMark/>
          </w:tcPr>
          <w:p w14:paraId="4C21125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2BC8BF2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BBKB-24</w:t>
            </w:r>
          </w:p>
        </w:tc>
        <w:tc>
          <w:tcPr>
            <w:tcW w:w="2835" w:type="dxa"/>
            <w:noWrap/>
            <w:hideMark/>
          </w:tcPr>
          <w:p w14:paraId="4F5A6CE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B1087B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432B73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8AAB27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78E172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189971C" w14:textId="77777777" w:rsidTr="00985D8D">
        <w:trPr>
          <w:trHeight w:val="290"/>
        </w:trPr>
        <w:tc>
          <w:tcPr>
            <w:tcW w:w="1967" w:type="dxa"/>
            <w:noWrap/>
            <w:hideMark/>
          </w:tcPr>
          <w:p w14:paraId="14CF2A9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6AA2DB5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BBKB-25</w:t>
            </w:r>
          </w:p>
        </w:tc>
        <w:tc>
          <w:tcPr>
            <w:tcW w:w="2835" w:type="dxa"/>
            <w:noWrap/>
            <w:hideMark/>
          </w:tcPr>
          <w:p w14:paraId="04C6A70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402EC6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F34B12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37C9DF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EC548E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0514348" w14:textId="77777777" w:rsidTr="00985D8D">
        <w:trPr>
          <w:trHeight w:val="290"/>
        </w:trPr>
        <w:tc>
          <w:tcPr>
            <w:tcW w:w="1967" w:type="dxa"/>
            <w:noWrap/>
            <w:hideMark/>
          </w:tcPr>
          <w:p w14:paraId="5676EFE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2BDF406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BBKB-26</w:t>
            </w:r>
          </w:p>
        </w:tc>
        <w:tc>
          <w:tcPr>
            <w:tcW w:w="2835" w:type="dxa"/>
            <w:noWrap/>
            <w:hideMark/>
          </w:tcPr>
          <w:p w14:paraId="2EB55E3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EEC5EC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CFD3A0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9A920C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85C19A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0FB7D33" w14:textId="77777777" w:rsidTr="00985D8D">
        <w:trPr>
          <w:trHeight w:val="290"/>
        </w:trPr>
        <w:tc>
          <w:tcPr>
            <w:tcW w:w="1967" w:type="dxa"/>
            <w:noWrap/>
            <w:hideMark/>
          </w:tcPr>
          <w:p w14:paraId="288F07A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1225A47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Tetrastichinae</w:t>
            </w:r>
            <w:proofErr w:type="spellEnd"/>
            <w:r w:rsidRPr="00985D8D">
              <w:rPr>
                <w:rFonts w:cs="Arial"/>
                <w:sz w:val="20"/>
                <w:szCs w:val="20"/>
              </w:rPr>
              <w:t xml:space="preserve"> sp. BBKB-27</w:t>
            </w:r>
          </w:p>
        </w:tc>
        <w:tc>
          <w:tcPr>
            <w:tcW w:w="2835" w:type="dxa"/>
            <w:noWrap/>
            <w:hideMark/>
          </w:tcPr>
          <w:p w14:paraId="4922C99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69D4CD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B99FF3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DE1C24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8E6955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9841F71" w14:textId="77777777" w:rsidTr="00985D8D">
        <w:trPr>
          <w:trHeight w:val="290"/>
        </w:trPr>
        <w:tc>
          <w:tcPr>
            <w:tcW w:w="1967" w:type="dxa"/>
            <w:noWrap/>
            <w:hideMark/>
          </w:tcPr>
          <w:p w14:paraId="3AFEE48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Eulophidae</w:t>
            </w:r>
            <w:proofErr w:type="spellEnd"/>
          </w:p>
        </w:tc>
        <w:tc>
          <w:tcPr>
            <w:tcW w:w="3840" w:type="dxa"/>
            <w:noWrap/>
            <w:hideMark/>
          </w:tcPr>
          <w:p w14:paraId="5F9197BC"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Zagrammosoma</w:t>
            </w:r>
            <w:proofErr w:type="spellEnd"/>
            <w:r w:rsidRPr="00985D8D">
              <w:rPr>
                <w:rFonts w:cs="Arial"/>
                <w:i/>
                <w:iCs/>
                <w:sz w:val="20"/>
                <w:szCs w:val="20"/>
              </w:rPr>
              <w:t xml:space="preserve"> </w:t>
            </w:r>
            <w:r w:rsidRPr="00985D8D">
              <w:rPr>
                <w:rFonts w:cs="Arial"/>
                <w:sz w:val="20"/>
                <w:szCs w:val="20"/>
              </w:rPr>
              <w:t>nr.</w:t>
            </w:r>
            <w:r w:rsidRPr="00985D8D">
              <w:rPr>
                <w:rFonts w:cs="Arial"/>
                <w:i/>
                <w:iCs/>
                <w:sz w:val="20"/>
                <w:szCs w:val="20"/>
              </w:rPr>
              <w:t xml:space="preserve"> </w:t>
            </w:r>
            <w:proofErr w:type="spellStart"/>
            <w:r w:rsidRPr="00985D8D">
              <w:rPr>
                <w:rFonts w:cs="Arial"/>
                <w:i/>
                <w:iCs/>
                <w:sz w:val="20"/>
                <w:szCs w:val="20"/>
              </w:rPr>
              <w:t>latilineatum</w:t>
            </w:r>
            <w:proofErr w:type="spellEnd"/>
          </w:p>
        </w:tc>
        <w:tc>
          <w:tcPr>
            <w:tcW w:w="2835" w:type="dxa"/>
            <w:noWrap/>
            <w:hideMark/>
          </w:tcPr>
          <w:p w14:paraId="6F76E3D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F0F48B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8660C9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DFD005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E024E5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3B8082B" w14:textId="77777777" w:rsidTr="00985D8D">
        <w:trPr>
          <w:trHeight w:val="290"/>
        </w:trPr>
        <w:tc>
          <w:tcPr>
            <w:tcW w:w="1967" w:type="dxa"/>
            <w:noWrap/>
            <w:hideMark/>
          </w:tcPr>
          <w:p w14:paraId="5CB728F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p>
        </w:tc>
        <w:tc>
          <w:tcPr>
            <w:tcW w:w="3840" w:type="dxa"/>
            <w:noWrap/>
            <w:hideMark/>
          </w:tcPr>
          <w:p w14:paraId="79AB496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r w:rsidRPr="00985D8D">
              <w:rPr>
                <w:rFonts w:cs="Arial"/>
                <w:sz w:val="20"/>
                <w:szCs w:val="20"/>
              </w:rPr>
              <w:t xml:space="preserve"> sp. BBKB-1</w:t>
            </w:r>
          </w:p>
        </w:tc>
        <w:tc>
          <w:tcPr>
            <w:tcW w:w="2835" w:type="dxa"/>
            <w:noWrap/>
            <w:hideMark/>
          </w:tcPr>
          <w:p w14:paraId="3B2B945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1E68FC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5263AF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6B079E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B4290C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2654813" w14:textId="77777777" w:rsidTr="00985D8D">
        <w:trPr>
          <w:trHeight w:val="290"/>
        </w:trPr>
        <w:tc>
          <w:tcPr>
            <w:tcW w:w="1967" w:type="dxa"/>
            <w:noWrap/>
            <w:hideMark/>
          </w:tcPr>
          <w:p w14:paraId="361E1B1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p>
        </w:tc>
        <w:tc>
          <w:tcPr>
            <w:tcW w:w="3840" w:type="dxa"/>
            <w:noWrap/>
            <w:hideMark/>
          </w:tcPr>
          <w:p w14:paraId="3C02D19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r w:rsidRPr="00985D8D">
              <w:rPr>
                <w:rFonts w:cs="Arial"/>
                <w:sz w:val="20"/>
                <w:szCs w:val="20"/>
              </w:rPr>
              <w:t xml:space="preserve"> sp. BBKB-2</w:t>
            </w:r>
          </w:p>
        </w:tc>
        <w:tc>
          <w:tcPr>
            <w:tcW w:w="2835" w:type="dxa"/>
            <w:noWrap/>
            <w:hideMark/>
          </w:tcPr>
          <w:p w14:paraId="532EA40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F589B0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53F611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B7D50A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18BFC9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710046D" w14:textId="77777777" w:rsidTr="00985D8D">
        <w:trPr>
          <w:trHeight w:val="290"/>
        </w:trPr>
        <w:tc>
          <w:tcPr>
            <w:tcW w:w="1967" w:type="dxa"/>
            <w:noWrap/>
            <w:hideMark/>
          </w:tcPr>
          <w:p w14:paraId="328AF55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p>
        </w:tc>
        <w:tc>
          <w:tcPr>
            <w:tcW w:w="3840" w:type="dxa"/>
            <w:noWrap/>
            <w:hideMark/>
          </w:tcPr>
          <w:p w14:paraId="17F2FA5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r w:rsidRPr="00985D8D">
              <w:rPr>
                <w:rFonts w:cs="Arial"/>
                <w:sz w:val="20"/>
                <w:szCs w:val="20"/>
              </w:rPr>
              <w:t xml:space="preserve"> sp. BBKB-3</w:t>
            </w:r>
          </w:p>
        </w:tc>
        <w:tc>
          <w:tcPr>
            <w:tcW w:w="2835" w:type="dxa"/>
            <w:noWrap/>
            <w:hideMark/>
          </w:tcPr>
          <w:p w14:paraId="5F7A155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990DC7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5663D0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E40558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51D7B4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3A9C00E" w14:textId="77777777" w:rsidTr="00985D8D">
        <w:trPr>
          <w:trHeight w:val="290"/>
        </w:trPr>
        <w:tc>
          <w:tcPr>
            <w:tcW w:w="1967" w:type="dxa"/>
            <w:noWrap/>
            <w:hideMark/>
          </w:tcPr>
          <w:p w14:paraId="4C86A01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p>
        </w:tc>
        <w:tc>
          <w:tcPr>
            <w:tcW w:w="3840" w:type="dxa"/>
            <w:noWrap/>
            <w:hideMark/>
          </w:tcPr>
          <w:p w14:paraId="63B7772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r w:rsidRPr="00985D8D">
              <w:rPr>
                <w:rFonts w:cs="Arial"/>
                <w:sz w:val="20"/>
                <w:szCs w:val="20"/>
              </w:rPr>
              <w:t xml:space="preserve"> sp. BBKB-4</w:t>
            </w:r>
          </w:p>
        </w:tc>
        <w:tc>
          <w:tcPr>
            <w:tcW w:w="2835" w:type="dxa"/>
            <w:noWrap/>
            <w:hideMark/>
          </w:tcPr>
          <w:p w14:paraId="1063F2B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563D3A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1BBF18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22DC0E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04E373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33E3E15" w14:textId="77777777" w:rsidTr="00985D8D">
        <w:trPr>
          <w:trHeight w:val="290"/>
        </w:trPr>
        <w:tc>
          <w:tcPr>
            <w:tcW w:w="1967" w:type="dxa"/>
            <w:noWrap/>
            <w:hideMark/>
          </w:tcPr>
          <w:p w14:paraId="4239A8F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p>
        </w:tc>
        <w:tc>
          <w:tcPr>
            <w:tcW w:w="3840" w:type="dxa"/>
            <w:noWrap/>
            <w:hideMark/>
          </w:tcPr>
          <w:p w14:paraId="3913B0F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r w:rsidRPr="00985D8D">
              <w:rPr>
                <w:rFonts w:cs="Arial"/>
                <w:sz w:val="20"/>
                <w:szCs w:val="20"/>
              </w:rPr>
              <w:t xml:space="preserve"> sp. BBKB-5</w:t>
            </w:r>
          </w:p>
        </w:tc>
        <w:tc>
          <w:tcPr>
            <w:tcW w:w="2835" w:type="dxa"/>
            <w:noWrap/>
            <w:hideMark/>
          </w:tcPr>
          <w:p w14:paraId="4378FE7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3C8374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2FCD91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921E3D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42F3CD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C284470" w14:textId="77777777" w:rsidTr="00985D8D">
        <w:trPr>
          <w:trHeight w:val="290"/>
        </w:trPr>
        <w:tc>
          <w:tcPr>
            <w:tcW w:w="1967" w:type="dxa"/>
            <w:noWrap/>
            <w:hideMark/>
          </w:tcPr>
          <w:p w14:paraId="05E058A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p>
        </w:tc>
        <w:tc>
          <w:tcPr>
            <w:tcW w:w="3840" w:type="dxa"/>
            <w:noWrap/>
            <w:hideMark/>
          </w:tcPr>
          <w:p w14:paraId="0AB62B9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r w:rsidRPr="00985D8D">
              <w:rPr>
                <w:rFonts w:cs="Arial"/>
                <w:sz w:val="20"/>
                <w:szCs w:val="20"/>
              </w:rPr>
              <w:t xml:space="preserve"> sp. BBKB-6</w:t>
            </w:r>
          </w:p>
        </w:tc>
        <w:tc>
          <w:tcPr>
            <w:tcW w:w="2835" w:type="dxa"/>
            <w:noWrap/>
            <w:hideMark/>
          </w:tcPr>
          <w:p w14:paraId="09B3AC7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CEC5A0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245A63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505FF3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21DCC0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76790DA" w14:textId="77777777" w:rsidTr="00985D8D">
        <w:trPr>
          <w:trHeight w:val="290"/>
        </w:trPr>
        <w:tc>
          <w:tcPr>
            <w:tcW w:w="1967" w:type="dxa"/>
            <w:noWrap/>
            <w:hideMark/>
          </w:tcPr>
          <w:p w14:paraId="6FD6631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p>
        </w:tc>
        <w:tc>
          <w:tcPr>
            <w:tcW w:w="3840" w:type="dxa"/>
            <w:noWrap/>
            <w:hideMark/>
          </w:tcPr>
          <w:p w14:paraId="0EA534F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r w:rsidRPr="00985D8D">
              <w:rPr>
                <w:rFonts w:cs="Arial"/>
                <w:sz w:val="20"/>
                <w:szCs w:val="20"/>
              </w:rPr>
              <w:t xml:space="preserve"> sp. BBKB-7</w:t>
            </w:r>
          </w:p>
        </w:tc>
        <w:tc>
          <w:tcPr>
            <w:tcW w:w="2835" w:type="dxa"/>
            <w:noWrap/>
            <w:hideMark/>
          </w:tcPr>
          <w:p w14:paraId="72EEA5A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855C60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D9B6DD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ED17C6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59EC7E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DBA31E5" w14:textId="77777777" w:rsidTr="00985D8D">
        <w:trPr>
          <w:trHeight w:val="290"/>
        </w:trPr>
        <w:tc>
          <w:tcPr>
            <w:tcW w:w="1967" w:type="dxa"/>
            <w:noWrap/>
            <w:hideMark/>
          </w:tcPr>
          <w:p w14:paraId="0B2CF45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p>
        </w:tc>
        <w:tc>
          <w:tcPr>
            <w:tcW w:w="3840" w:type="dxa"/>
            <w:noWrap/>
            <w:hideMark/>
          </w:tcPr>
          <w:p w14:paraId="56A715E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r w:rsidRPr="00985D8D">
              <w:rPr>
                <w:rFonts w:cs="Arial"/>
                <w:sz w:val="20"/>
                <w:szCs w:val="20"/>
              </w:rPr>
              <w:t xml:space="preserve"> sp. BBKB-8</w:t>
            </w:r>
          </w:p>
        </w:tc>
        <w:tc>
          <w:tcPr>
            <w:tcW w:w="2835" w:type="dxa"/>
            <w:noWrap/>
            <w:hideMark/>
          </w:tcPr>
          <w:p w14:paraId="62FF5C3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982618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9E4824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E67094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1DCC69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DC6CA64" w14:textId="77777777" w:rsidTr="00985D8D">
        <w:trPr>
          <w:trHeight w:val="290"/>
        </w:trPr>
        <w:tc>
          <w:tcPr>
            <w:tcW w:w="1967" w:type="dxa"/>
            <w:noWrap/>
            <w:hideMark/>
          </w:tcPr>
          <w:p w14:paraId="3B18DEC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lastRenderedPageBreak/>
              <w:t>Eupelmidae</w:t>
            </w:r>
            <w:proofErr w:type="spellEnd"/>
          </w:p>
        </w:tc>
        <w:tc>
          <w:tcPr>
            <w:tcW w:w="3840" w:type="dxa"/>
            <w:noWrap/>
            <w:hideMark/>
          </w:tcPr>
          <w:p w14:paraId="44277F2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r w:rsidRPr="00985D8D">
              <w:rPr>
                <w:rFonts w:cs="Arial"/>
                <w:sz w:val="20"/>
                <w:szCs w:val="20"/>
              </w:rPr>
              <w:t xml:space="preserve"> sp. BBKB-9</w:t>
            </w:r>
          </w:p>
        </w:tc>
        <w:tc>
          <w:tcPr>
            <w:tcW w:w="2835" w:type="dxa"/>
            <w:noWrap/>
            <w:hideMark/>
          </w:tcPr>
          <w:p w14:paraId="3A46464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503BBD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B4AB02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B53A73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343094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E149421" w14:textId="77777777" w:rsidTr="00985D8D">
        <w:trPr>
          <w:trHeight w:val="290"/>
        </w:trPr>
        <w:tc>
          <w:tcPr>
            <w:tcW w:w="1967" w:type="dxa"/>
            <w:noWrap/>
            <w:hideMark/>
          </w:tcPr>
          <w:p w14:paraId="4E4F5EF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p>
        </w:tc>
        <w:tc>
          <w:tcPr>
            <w:tcW w:w="3840" w:type="dxa"/>
            <w:noWrap/>
            <w:hideMark/>
          </w:tcPr>
          <w:p w14:paraId="55FB986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r w:rsidRPr="00985D8D">
              <w:rPr>
                <w:rFonts w:cs="Arial"/>
                <w:sz w:val="20"/>
                <w:szCs w:val="20"/>
              </w:rPr>
              <w:t xml:space="preserve"> sp. BBKB-10</w:t>
            </w:r>
          </w:p>
        </w:tc>
        <w:tc>
          <w:tcPr>
            <w:tcW w:w="2835" w:type="dxa"/>
            <w:noWrap/>
            <w:hideMark/>
          </w:tcPr>
          <w:p w14:paraId="301188D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BBC9F5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E3A902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7B8C1B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5EC876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566409B" w14:textId="77777777" w:rsidTr="00985D8D">
        <w:trPr>
          <w:trHeight w:val="290"/>
        </w:trPr>
        <w:tc>
          <w:tcPr>
            <w:tcW w:w="1967" w:type="dxa"/>
            <w:noWrap/>
            <w:hideMark/>
          </w:tcPr>
          <w:p w14:paraId="4683718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p>
        </w:tc>
        <w:tc>
          <w:tcPr>
            <w:tcW w:w="3840" w:type="dxa"/>
            <w:noWrap/>
            <w:hideMark/>
          </w:tcPr>
          <w:p w14:paraId="3BA83DF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Eupelmidae</w:t>
            </w:r>
            <w:proofErr w:type="spellEnd"/>
            <w:r w:rsidRPr="00985D8D">
              <w:rPr>
                <w:rFonts w:cs="Arial"/>
                <w:sz w:val="20"/>
                <w:szCs w:val="20"/>
              </w:rPr>
              <w:t xml:space="preserve"> sp. BBKB-11</w:t>
            </w:r>
          </w:p>
        </w:tc>
        <w:tc>
          <w:tcPr>
            <w:tcW w:w="2835" w:type="dxa"/>
            <w:noWrap/>
            <w:hideMark/>
          </w:tcPr>
          <w:p w14:paraId="405CE28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66A18D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F4725B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77E361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FED15B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1082AD3" w14:textId="77777777" w:rsidTr="00985D8D">
        <w:trPr>
          <w:trHeight w:val="290"/>
        </w:trPr>
        <w:tc>
          <w:tcPr>
            <w:tcW w:w="1967" w:type="dxa"/>
            <w:noWrap/>
            <w:hideMark/>
          </w:tcPr>
          <w:p w14:paraId="5EC9463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6A975F8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BBKB-1</w:t>
            </w:r>
          </w:p>
        </w:tc>
        <w:tc>
          <w:tcPr>
            <w:tcW w:w="2835" w:type="dxa"/>
            <w:noWrap/>
            <w:hideMark/>
          </w:tcPr>
          <w:p w14:paraId="4C38BD0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7B94AA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A70D11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512279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485833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B8D224F" w14:textId="77777777" w:rsidTr="00985D8D">
        <w:trPr>
          <w:trHeight w:val="290"/>
        </w:trPr>
        <w:tc>
          <w:tcPr>
            <w:tcW w:w="1967" w:type="dxa"/>
            <w:noWrap/>
            <w:hideMark/>
          </w:tcPr>
          <w:p w14:paraId="115FC9E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22D26AC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BBKB-2</w:t>
            </w:r>
          </w:p>
        </w:tc>
        <w:tc>
          <w:tcPr>
            <w:tcW w:w="2835" w:type="dxa"/>
            <w:noWrap/>
            <w:hideMark/>
          </w:tcPr>
          <w:p w14:paraId="7D58354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C00D9D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7B18FB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1E3BA1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868122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2B94D06" w14:textId="77777777" w:rsidTr="00985D8D">
        <w:trPr>
          <w:trHeight w:val="290"/>
        </w:trPr>
        <w:tc>
          <w:tcPr>
            <w:tcW w:w="1967" w:type="dxa"/>
            <w:noWrap/>
            <w:hideMark/>
          </w:tcPr>
          <w:p w14:paraId="6069F6C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5C2C43F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BBKB-3</w:t>
            </w:r>
          </w:p>
        </w:tc>
        <w:tc>
          <w:tcPr>
            <w:tcW w:w="2835" w:type="dxa"/>
            <w:noWrap/>
            <w:hideMark/>
          </w:tcPr>
          <w:p w14:paraId="2937821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1868AC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18655F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99C0F7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30A06F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ADA2364" w14:textId="77777777" w:rsidTr="00985D8D">
        <w:trPr>
          <w:trHeight w:val="290"/>
        </w:trPr>
        <w:tc>
          <w:tcPr>
            <w:tcW w:w="1967" w:type="dxa"/>
            <w:noWrap/>
            <w:hideMark/>
          </w:tcPr>
          <w:p w14:paraId="49CCDA9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52EA8CA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BBKB-4</w:t>
            </w:r>
          </w:p>
        </w:tc>
        <w:tc>
          <w:tcPr>
            <w:tcW w:w="2835" w:type="dxa"/>
            <w:noWrap/>
            <w:hideMark/>
          </w:tcPr>
          <w:p w14:paraId="0B21B1B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6AA856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6CD944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7BED81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F74B1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38729C4" w14:textId="77777777" w:rsidTr="00985D8D">
        <w:trPr>
          <w:trHeight w:val="290"/>
        </w:trPr>
        <w:tc>
          <w:tcPr>
            <w:tcW w:w="1967" w:type="dxa"/>
            <w:noWrap/>
            <w:hideMark/>
          </w:tcPr>
          <w:p w14:paraId="5D8C94F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753B6ED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BBKB-5</w:t>
            </w:r>
          </w:p>
        </w:tc>
        <w:tc>
          <w:tcPr>
            <w:tcW w:w="2835" w:type="dxa"/>
            <w:noWrap/>
            <w:hideMark/>
          </w:tcPr>
          <w:p w14:paraId="0418274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DA72A9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11A3A0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631D1F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05121B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8AD31F0" w14:textId="77777777" w:rsidTr="00985D8D">
        <w:trPr>
          <w:trHeight w:val="290"/>
        </w:trPr>
        <w:tc>
          <w:tcPr>
            <w:tcW w:w="1967" w:type="dxa"/>
            <w:noWrap/>
            <w:hideMark/>
          </w:tcPr>
          <w:p w14:paraId="535A3E8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481EE58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BBKB-6</w:t>
            </w:r>
          </w:p>
        </w:tc>
        <w:tc>
          <w:tcPr>
            <w:tcW w:w="2835" w:type="dxa"/>
            <w:noWrap/>
            <w:hideMark/>
          </w:tcPr>
          <w:p w14:paraId="6458C70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CD961D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A8A60D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9B1469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0EDAA5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7E0EF6B" w14:textId="77777777" w:rsidTr="00985D8D">
        <w:trPr>
          <w:trHeight w:val="290"/>
        </w:trPr>
        <w:tc>
          <w:tcPr>
            <w:tcW w:w="1967" w:type="dxa"/>
            <w:noWrap/>
            <w:hideMark/>
          </w:tcPr>
          <w:p w14:paraId="7761859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734F2E5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BBKB-7</w:t>
            </w:r>
          </w:p>
        </w:tc>
        <w:tc>
          <w:tcPr>
            <w:tcW w:w="2835" w:type="dxa"/>
            <w:noWrap/>
            <w:hideMark/>
          </w:tcPr>
          <w:p w14:paraId="3FB2F30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F21A7B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92BC0F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E979BD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943C4C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BD98B37" w14:textId="77777777" w:rsidTr="00985D8D">
        <w:trPr>
          <w:trHeight w:val="290"/>
        </w:trPr>
        <w:tc>
          <w:tcPr>
            <w:tcW w:w="1967" w:type="dxa"/>
            <w:noWrap/>
            <w:hideMark/>
          </w:tcPr>
          <w:p w14:paraId="6B4DAFA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1E58034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BBKB-8</w:t>
            </w:r>
          </w:p>
        </w:tc>
        <w:tc>
          <w:tcPr>
            <w:tcW w:w="2835" w:type="dxa"/>
            <w:noWrap/>
            <w:hideMark/>
          </w:tcPr>
          <w:p w14:paraId="318215B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687779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604274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863FB4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EABB20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2B95203" w14:textId="77777777" w:rsidTr="00985D8D">
        <w:trPr>
          <w:trHeight w:val="290"/>
        </w:trPr>
        <w:tc>
          <w:tcPr>
            <w:tcW w:w="1967" w:type="dxa"/>
            <w:noWrap/>
            <w:hideMark/>
          </w:tcPr>
          <w:p w14:paraId="53BE7A3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4D62B95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BBKB-9</w:t>
            </w:r>
          </w:p>
        </w:tc>
        <w:tc>
          <w:tcPr>
            <w:tcW w:w="2835" w:type="dxa"/>
            <w:noWrap/>
            <w:hideMark/>
          </w:tcPr>
          <w:p w14:paraId="5F6DFF8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9F0903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CDA8F3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7B3F72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E1DA7C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EEDF360" w14:textId="77777777" w:rsidTr="00985D8D">
        <w:trPr>
          <w:trHeight w:val="290"/>
        </w:trPr>
        <w:tc>
          <w:tcPr>
            <w:tcW w:w="1967" w:type="dxa"/>
            <w:noWrap/>
            <w:hideMark/>
          </w:tcPr>
          <w:p w14:paraId="6A8BE7B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14458B9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BBKB-10</w:t>
            </w:r>
          </w:p>
        </w:tc>
        <w:tc>
          <w:tcPr>
            <w:tcW w:w="2835" w:type="dxa"/>
            <w:noWrap/>
            <w:hideMark/>
          </w:tcPr>
          <w:p w14:paraId="4B09AC9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D303E8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EDAC68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9FF504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2B7C42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85A26E1" w14:textId="77777777" w:rsidTr="00985D8D">
        <w:trPr>
          <w:trHeight w:val="290"/>
        </w:trPr>
        <w:tc>
          <w:tcPr>
            <w:tcW w:w="1967" w:type="dxa"/>
            <w:noWrap/>
            <w:hideMark/>
          </w:tcPr>
          <w:p w14:paraId="799E7B7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4FF3A36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BBKB-11</w:t>
            </w:r>
          </w:p>
        </w:tc>
        <w:tc>
          <w:tcPr>
            <w:tcW w:w="2835" w:type="dxa"/>
            <w:noWrap/>
            <w:hideMark/>
          </w:tcPr>
          <w:p w14:paraId="50CF929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6374FD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2FFED8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F4789B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67B042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725B572" w14:textId="77777777" w:rsidTr="00985D8D">
        <w:trPr>
          <w:trHeight w:val="290"/>
        </w:trPr>
        <w:tc>
          <w:tcPr>
            <w:tcW w:w="1967" w:type="dxa"/>
            <w:noWrap/>
            <w:hideMark/>
          </w:tcPr>
          <w:p w14:paraId="259244C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776470B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BBKB-12</w:t>
            </w:r>
          </w:p>
        </w:tc>
        <w:tc>
          <w:tcPr>
            <w:tcW w:w="2835" w:type="dxa"/>
            <w:noWrap/>
            <w:hideMark/>
          </w:tcPr>
          <w:p w14:paraId="6345C73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6F890F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8DE944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DEBFA6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0F2369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CA3A055" w14:textId="77777777" w:rsidTr="00985D8D">
        <w:trPr>
          <w:trHeight w:val="290"/>
        </w:trPr>
        <w:tc>
          <w:tcPr>
            <w:tcW w:w="1967" w:type="dxa"/>
            <w:noWrap/>
            <w:hideMark/>
          </w:tcPr>
          <w:p w14:paraId="6CAEA7C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0367ADE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BBKB-13</w:t>
            </w:r>
          </w:p>
        </w:tc>
        <w:tc>
          <w:tcPr>
            <w:tcW w:w="2835" w:type="dxa"/>
            <w:noWrap/>
            <w:hideMark/>
          </w:tcPr>
          <w:p w14:paraId="3B872F5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C2FEDD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5C3B3F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FDBA4F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854148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B307281" w14:textId="77777777" w:rsidTr="00985D8D">
        <w:trPr>
          <w:trHeight w:val="290"/>
        </w:trPr>
        <w:tc>
          <w:tcPr>
            <w:tcW w:w="1967" w:type="dxa"/>
            <w:noWrap/>
            <w:hideMark/>
          </w:tcPr>
          <w:p w14:paraId="0C4AC64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2BA6679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BBKB-14</w:t>
            </w:r>
          </w:p>
        </w:tc>
        <w:tc>
          <w:tcPr>
            <w:tcW w:w="2835" w:type="dxa"/>
            <w:noWrap/>
            <w:hideMark/>
          </w:tcPr>
          <w:p w14:paraId="29E1E49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A0BB75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E867FA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8DC99E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208805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B3A565F" w14:textId="77777777" w:rsidTr="00985D8D">
        <w:trPr>
          <w:trHeight w:val="290"/>
        </w:trPr>
        <w:tc>
          <w:tcPr>
            <w:tcW w:w="1967" w:type="dxa"/>
            <w:noWrap/>
            <w:hideMark/>
          </w:tcPr>
          <w:p w14:paraId="4CA5A41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0994EF6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BBKB-15</w:t>
            </w:r>
          </w:p>
        </w:tc>
        <w:tc>
          <w:tcPr>
            <w:tcW w:w="2835" w:type="dxa"/>
            <w:noWrap/>
            <w:hideMark/>
          </w:tcPr>
          <w:p w14:paraId="31B1359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66175E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3F645B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9DE3D7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DEA292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12B0456" w14:textId="77777777" w:rsidTr="00985D8D">
        <w:trPr>
          <w:trHeight w:val="290"/>
        </w:trPr>
        <w:tc>
          <w:tcPr>
            <w:tcW w:w="1967" w:type="dxa"/>
            <w:noWrap/>
            <w:hideMark/>
          </w:tcPr>
          <w:p w14:paraId="38106F1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6983043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BBKB-16</w:t>
            </w:r>
          </w:p>
        </w:tc>
        <w:tc>
          <w:tcPr>
            <w:tcW w:w="2835" w:type="dxa"/>
            <w:noWrap/>
            <w:hideMark/>
          </w:tcPr>
          <w:p w14:paraId="6244E48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7FF09C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E25B8E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83371E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8A65C2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E570269" w14:textId="77777777" w:rsidTr="00985D8D">
        <w:trPr>
          <w:trHeight w:val="290"/>
        </w:trPr>
        <w:tc>
          <w:tcPr>
            <w:tcW w:w="1967" w:type="dxa"/>
            <w:noWrap/>
            <w:hideMark/>
          </w:tcPr>
          <w:p w14:paraId="2A5236D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2F0F1A5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BBKB-17</w:t>
            </w:r>
          </w:p>
        </w:tc>
        <w:tc>
          <w:tcPr>
            <w:tcW w:w="2835" w:type="dxa"/>
            <w:noWrap/>
            <w:hideMark/>
          </w:tcPr>
          <w:p w14:paraId="717270F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E63B89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2AE9B5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F89D11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528191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2578E9E" w14:textId="77777777" w:rsidTr="00985D8D">
        <w:trPr>
          <w:trHeight w:val="290"/>
        </w:trPr>
        <w:tc>
          <w:tcPr>
            <w:tcW w:w="1967" w:type="dxa"/>
            <w:noWrap/>
            <w:hideMark/>
          </w:tcPr>
          <w:p w14:paraId="5B04506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4F8E877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BBKB-18</w:t>
            </w:r>
          </w:p>
        </w:tc>
        <w:tc>
          <w:tcPr>
            <w:tcW w:w="2835" w:type="dxa"/>
            <w:noWrap/>
            <w:hideMark/>
          </w:tcPr>
          <w:p w14:paraId="29EEE11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C3D8C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04D0BA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6C4A2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0A418C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71070A4" w14:textId="77777777" w:rsidTr="00985D8D">
        <w:trPr>
          <w:trHeight w:val="290"/>
        </w:trPr>
        <w:tc>
          <w:tcPr>
            <w:tcW w:w="1967" w:type="dxa"/>
            <w:noWrap/>
            <w:hideMark/>
          </w:tcPr>
          <w:p w14:paraId="340714B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lastRenderedPageBreak/>
              <w:t>Eurytomidae</w:t>
            </w:r>
            <w:proofErr w:type="spellEnd"/>
          </w:p>
        </w:tc>
        <w:tc>
          <w:tcPr>
            <w:tcW w:w="3840" w:type="dxa"/>
            <w:noWrap/>
            <w:hideMark/>
          </w:tcPr>
          <w:p w14:paraId="0EB1CD9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BBKB-19</w:t>
            </w:r>
          </w:p>
        </w:tc>
        <w:tc>
          <w:tcPr>
            <w:tcW w:w="2835" w:type="dxa"/>
            <w:noWrap/>
            <w:hideMark/>
          </w:tcPr>
          <w:p w14:paraId="5628633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673BEA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166D07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057072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5B9E19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0348200" w14:textId="77777777" w:rsidTr="00985D8D">
        <w:trPr>
          <w:trHeight w:val="290"/>
        </w:trPr>
        <w:tc>
          <w:tcPr>
            <w:tcW w:w="1967" w:type="dxa"/>
            <w:noWrap/>
            <w:hideMark/>
          </w:tcPr>
          <w:p w14:paraId="5CBE170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03870E8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BBKB-20</w:t>
            </w:r>
          </w:p>
        </w:tc>
        <w:tc>
          <w:tcPr>
            <w:tcW w:w="2835" w:type="dxa"/>
            <w:noWrap/>
            <w:hideMark/>
          </w:tcPr>
          <w:p w14:paraId="6F457C2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7B9C57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CD8DDC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6C06DE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F44747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7F971A5" w14:textId="77777777" w:rsidTr="00985D8D">
        <w:trPr>
          <w:trHeight w:val="290"/>
        </w:trPr>
        <w:tc>
          <w:tcPr>
            <w:tcW w:w="1967" w:type="dxa"/>
            <w:noWrap/>
            <w:hideMark/>
          </w:tcPr>
          <w:p w14:paraId="496BF72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4DF5024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BBKB-21</w:t>
            </w:r>
          </w:p>
        </w:tc>
        <w:tc>
          <w:tcPr>
            <w:tcW w:w="2835" w:type="dxa"/>
            <w:noWrap/>
            <w:hideMark/>
          </w:tcPr>
          <w:p w14:paraId="4B666F8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3D2992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149CBE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7201DE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6272D1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4B317E5" w14:textId="77777777" w:rsidTr="00985D8D">
        <w:trPr>
          <w:trHeight w:val="290"/>
        </w:trPr>
        <w:tc>
          <w:tcPr>
            <w:tcW w:w="1967" w:type="dxa"/>
            <w:noWrap/>
            <w:hideMark/>
          </w:tcPr>
          <w:p w14:paraId="478999D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04DE965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BBKB-22</w:t>
            </w:r>
          </w:p>
        </w:tc>
        <w:tc>
          <w:tcPr>
            <w:tcW w:w="2835" w:type="dxa"/>
            <w:noWrap/>
            <w:hideMark/>
          </w:tcPr>
          <w:p w14:paraId="6A3AFA1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3987CA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BF2CCA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CA2600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C4A2D2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40AC5E9" w14:textId="77777777" w:rsidTr="00985D8D">
        <w:trPr>
          <w:trHeight w:val="290"/>
        </w:trPr>
        <w:tc>
          <w:tcPr>
            <w:tcW w:w="1967" w:type="dxa"/>
            <w:noWrap/>
            <w:hideMark/>
          </w:tcPr>
          <w:p w14:paraId="55A8872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3D55D0A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BBKB-23</w:t>
            </w:r>
          </w:p>
        </w:tc>
        <w:tc>
          <w:tcPr>
            <w:tcW w:w="2835" w:type="dxa"/>
            <w:noWrap/>
            <w:hideMark/>
          </w:tcPr>
          <w:p w14:paraId="2031E58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53ECCC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54391C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C3BD60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E8DE15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392F1F0" w14:textId="77777777" w:rsidTr="00985D8D">
        <w:trPr>
          <w:trHeight w:val="290"/>
        </w:trPr>
        <w:tc>
          <w:tcPr>
            <w:tcW w:w="1967" w:type="dxa"/>
            <w:noWrap/>
            <w:hideMark/>
          </w:tcPr>
          <w:p w14:paraId="7C57466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3B3581B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BBKB-24</w:t>
            </w:r>
          </w:p>
        </w:tc>
        <w:tc>
          <w:tcPr>
            <w:tcW w:w="2835" w:type="dxa"/>
            <w:noWrap/>
            <w:hideMark/>
          </w:tcPr>
          <w:p w14:paraId="0EBE134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CF6AE2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E834DA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E46F0C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29119A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7618250" w14:textId="77777777" w:rsidTr="00985D8D">
        <w:trPr>
          <w:trHeight w:val="290"/>
        </w:trPr>
        <w:tc>
          <w:tcPr>
            <w:tcW w:w="1967" w:type="dxa"/>
            <w:noWrap/>
            <w:hideMark/>
          </w:tcPr>
          <w:p w14:paraId="67587A3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4854D3A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BBKB-25</w:t>
            </w:r>
          </w:p>
        </w:tc>
        <w:tc>
          <w:tcPr>
            <w:tcW w:w="2835" w:type="dxa"/>
            <w:noWrap/>
            <w:hideMark/>
          </w:tcPr>
          <w:p w14:paraId="7948F22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E7DBFD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936866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BD0219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AA6ADA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072E82E" w14:textId="77777777" w:rsidTr="00985D8D">
        <w:trPr>
          <w:trHeight w:val="290"/>
        </w:trPr>
        <w:tc>
          <w:tcPr>
            <w:tcW w:w="1967" w:type="dxa"/>
            <w:noWrap/>
            <w:hideMark/>
          </w:tcPr>
          <w:p w14:paraId="22D1276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4CE098C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BBKB-26</w:t>
            </w:r>
          </w:p>
        </w:tc>
        <w:tc>
          <w:tcPr>
            <w:tcW w:w="2835" w:type="dxa"/>
            <w:noWrap/>
            <w:hideMark/>
          </w:tcPr>
          <w:p w14:paraId="5F52747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94A04F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7AC6EF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D2AA6D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8506D0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83B6D3E" w14:textId="77777777" w:rsidTr="00985D8D">
        <w:trPr>
          <w:trHeight w:val="290"/>
        </w:trPr>
        <w:tc>
          <w:tcPr>
            <w:tcW w:w="1967" w:type="dxa"/>
            <w:noWrap/>
            <w:hideMark/>
          </w:tcPr>
          <w:p w14:paraId="2341E94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329E337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BBKB-27</w:t>
            </w:r>
          </w:p>
        </w:tc>
        <w:tc>
          <w:tcPr>
            <w:tcW w:w="2835" w:type="dxa"/>
            <w:noWrap/>
            <w:hideMark/>
          </w:tcPr>
          <w:p w14:paraId="7A290F5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43E051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A55719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AF440F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76E298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9F698B1" w14:textId="77777777" w:rsidTr="00985D8D">
        <w:trPr>
          <w:trHeight w:val="290"/>
        </w:trPr>
        <w:tc>
          <w:tcPr>
            <w:tcW w:w="1967" w:type="dxa"/>
            <w:noWrap/>
            <w:hideMark/>
          </w:tcPr>
          <w:p w14:paraId="7ADAB7A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33C4F44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BBKB-28</w:t>
            </w:r>
          </w:p>
        </w:tc>
        <w:tc>
          <w:tcPr>
            <w:tcW w:w="2835" w:type="dxa"/>
            <w:noWrap/>
            <w:hideMark/>
          </w:tcPr>
          <w:p w14:paraId="25DC745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56886C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606365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760539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574B95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9FCD6E5" w14:textId="77777777" w:rsidTr="00985D8D">
        <w:trPr>
          <w:trHeight w:val="290"/>
        </w:trPr>
        <w:tc>
          <w:tcPr>
            <w:tcW w:w="1967" w:type="dxa"/>
            <w:noWrap/>
            <w:hideMark/>
          </w:tcPr>
          <w:p w14:paraId="144C9B9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59F9A8C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BBKB-29</w:t>
            </w:r>
          </w:p>
        </w:tc>
        <w:tc>
          <w:tcPr>
            <w:tcW w:w="2835" w:type="dxa"/>
            <w:noWrap/>
            <w:hideMark/>
          </w:tcPr>
          <w:p w14:paraId="59CD9C1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FEABDA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B79B31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6D7440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B59AAD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20F4822" w14:textId="77777777" w:rsidTr="00985D8D">
        <w:trPr>
          <w:trHeight w:val="290"/>
        </w:trPr>
        <w:tc>
          <w:tcPr>
            <w:tcW w:w="1967" w:type="dxa"/>
            <w:noWrap/>
            <w:hideMark/>
          </w:tcPr>
          <w:p w14:paraId="73CCFDA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1A2B262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BBKB-30</w:t>
            </w:r>
          </w:p>
        </w:tc>
        <w:tc>
          <w:tcPr>
            <w:tcW w:w="2835" w:type="dxa"/>
            <w:noWrap/>
            <w:hideMark/>
          </w:tcPr>
          <w:p w14:paraId="0463EBE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85DE42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5072B0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F096F9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80C11A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A2353D6" w14:textId="77777777" w:rsidTr="00985D8D">
        <w:trPr>
          <w:trHeight w:val="290"/>
        </w:trPr>
        <w:tc>
          <w:tcPr>
            <w:tcW w:w="1967" w:type="dxa"/>
            <w:noWrap/>
            <w:hideMark/>
          </w:tcPr>
          <w:p w14:paraId="5F4F06D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75C6FCD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BBKB-31</w:t>
            </w:r>
          </w:p>
        </w:tc>
        <w:tc>
          <w:tcPr>
            <w:tcW w:w="2835" w:type="dxa"/>
            <w:noWrap/>
            <w:hideMark/>
          </w:tcPr>
          <w:p w14:paraId="6DDE928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EA9325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BFC3A7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65B0C4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DF2794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8DF54A3" w14:textId="77777777" w:rsidTr="00985D8D">
        <w:trPr>
          <w:trHeight w:val="290"/>
        </w:trPr>
        <w:tc>
          <w:tcPr>
            <w:tcW w:w="1967" w:type="dxa"/>
            <w:noWrap/>
            <w:hideMark/>
          </w:tcPr>
          <w:p w14:paraId="685417A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7D1D270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BBKB-32</w:t>
            </w:r>
          </w:p>
        </w:tc>
        <w:tc>
          <w:tcPr>
            <w:tcW w:w="2835" w:type="dxa"/>
            <w:noWrap/>
            <w:hideMark/>
          </w:tcPr>
          <w:p w14:paraId="626E456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B6A4E6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84D824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08CC47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35A439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60C68F2" w14:textId="77777777" w:rsidTr="00985D8D">
        <w:trPr>
          <w:trHeight w:val="290"/>
        </w:trPr>
        <w:tc>
          <w:tcPr>
            <w:tcW w:w="1967" w:type="dxa"/>
            <w:noWrap/>
            <w:hideMark/>
          </w:tcPr>
          <w:p w14:paraId="2ABEE32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781E403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BBKB-33</w:t>
            </w:r>
          </w:p>
        </w:tc>
        <w:tc>
          <w:tcPr>
            <w:tcW w:w="2835" w:type="dxa"/>
            <w:noWrap/>
            <w:hideMark/>
          </w:tcPr>
          <w:p w14:paraId="3B91618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3576E0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C25EC2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5E1383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C36314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EB1AD3F" w14:textId="77777777" w:rsidTr="00985D8D">
        <w:trPr>
          <w:trHeight w:val="290"/>
        </w:trPr>
        <w:tc>
          <w:tcPr>
            <w:tcW w:w="1967" w:type="dxa"/>
            <w:noWrap/>
            <w:hideMark/>
          </w:tcPr>
          <w:p w14:paraId="0523000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2AC5E16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BBKB-34</w:t>
            </w:r>
          </w:p>
        </w:tc>
        <w:tc>
          <w:tcPr>
            <w:tcW w:w="2835" w:type="dxa"/>
            <w:noWrap/>
            <w:hideMark/>
          </w:tcPr>
          <w:p w14:paraId="04649E0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30F778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369D2C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DC820D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1A0BE4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7E31EF2" w14:textId="77777777" w:rsidTr="00985D8D">
        <w:trPr>
          <w:trHeight w:val="290"/>
        </w:trPr>
        <w:tc>
          <w:tcPr>
            <w:tcW w:w="1967" w:type="dxa"/>
            <w:noWrap/>
            <w:hideMark/>
          </w:tcPr>
          <w:p w14:paraId="41502DE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p>
        </w:tc>
        <w:tc>
          <w:tcPr>
            <w:tcW w:w="3840" w:type="dxa"/>
            <w:noWrap/>
            <w:hideMark/>
          </w:tcPr>
          <w:p w14:paraId="3BFE56A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Eurytomidae</w:t>
            </w:r>
            <w:proofErr w:type="spellEnd"/>
            <w:r w:rsidRPr="00985D8D">
              <w:rPr>
                <w:rFonts w:cs="Arial"/>
                <w:sz w:val="20"/>
                <w:szCs w:val="20"/>
              </w:rPr>
              <w:t xml:space="preserve"> sp. BBKB-35</w:t>
            </w:r>
          </w:p>
        </w:tc>
        <w:tc>
          <w:tcPr>
            <w:tcW w:w="2835" w:type="dxa"/>
            <w:noWrap/>
            <w:hideMark/>
          </w:tcPr>
          <w:p w14:paraId="274F2D0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37FD9D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AD3B9B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7892B7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455BA9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AB77404" w14:textId="77777777" w:rsidTr="00985D8D">
        <w:trPr>
          <w:trHeight w:val="290"/>
        </w:trPr>
        <w:tc>
          <w:tcPr>
            <w:tcW w:w="1967" w:type="dxa"/>
            <w:noWrap/>
            <w:hideMark/>
          </w:tcPr>
          <w:p w14:paraId="5F2714A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Evaniidae</w:t>
            </w:r>
            <w:proofErr w:type="spellEnd"/>
          </w:p>
        </w:tc>
        <w:tc>
          <w:tcPr>
            <w:tcW w:w="3840" w:type="dxa"/>
            <w:noWrap/>
            <w:hideMark/>
          </w:tcPr>
          <w:p w14:paraId="795177A1"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Szepligetiella</w:t>
            </w:r>
            <w:proofErr w:type="spellEnd"/>
            <w:r w:rsidRPr="00985D8D">
              <w:rPr>
                <w:rFonts w:cs="Arial"/>
                <w:i/>
                <w:iCs/>
                <w:sz w:val="20"/>
                <w:szCs w:val="20"/>
              </w:rPr>
              <w:t xml:space="preserve"> </w:t>
            </w:r>
            <w:r w:rsidRPr="00985D8D">
              <w:rPr>
                <w:rFonts w:cs="Arial"/>
                <w:sz w:val="20"/>
                <w:szCs w:val="20"/>
              </w:rPr>
              <w:t>BBKB-1</w:t>
            </w:r>
          </w:p>
        </w:tc>
        <w:tc>
          <w:tcPr>
            <w:tcW w:w="2835" w:type="dxa"/>
            <w:noWrap/>
            <w:hideMark/>
          </w:tcPr>
          <w:p w14:paraId="4567579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8974E1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F9B77D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A5212E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9AC1BE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6265093" w14:textId="77777777" w:rsidTr="00985D8D">
        <w:trPr>
          <w:trHeight w:val="290"/>
        </w:trPr>
        <w:tc>
          <w:tcPr>
            <w:tcW w:w="1967" w:type="dxa"/>
            <w:noWrap/>
            <w:hideMark/>
          </w:tcPr>
          <w:p w14:paraId="2AEA840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Evaniidae</w:t>
            </w:r>
            <w:proofErr w:type="spellEnd"/>
          </w:p>
        </w:tc>
        <w:tc>
          <w:tcPr>
            <w:tcW w:w="3840" w:type="dxa"/>
            <w:noWrap/>
            <w:hideMark/>
          </w:tcPr>
          <w:p w14:paraId="01D82B29"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Szepligetiella</w:t>
            </w:r>
            <w:proofErr w:type="spellEnd"/>
            <w:r w:rsidRPr="00985D8D">
              <w:rPr>
                <w:rFonts w:cs="Arial"/>
                <w:sz w:val="20"/>
                <w:szCs w:val="20"/>
              </w:rPr>
              <w:t xml:space="preserve"> BBKB-2</w:t>
            </w:r>
          </w:p>
        </w:tc>
        <w:tc>
          <w:tcPr>
            <w:tcW w:w="2835" w:type="dxa"/>
            <w:noWrap/>
            <w:hideMark/>
          </w:tcPr>
          <w:p w14:paraId="5CFC67D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A2943F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C20E11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46866C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43BD35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7E27E40" w14:textId="77777777" w:rsidTr="00985D8D">
        <w:trPr>
          <w:trHeight w:val="290"/>
        </w:trPr>
        <w:tc>
          <w:tcPr>
            <w:tcW w:w="1967" w:type="dxa"/>
            <w:noWrap/>
            <w:hideMark/>
          </w:tcPr>
          <w:p w14:paraId="06EDC6D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Evaniidae</w:t>
            </w:r>
            <w:proofErr w:type="spellEnd"/>
          </w:p>
        </w:tc>
        <w:tc>
          <w:tcPr>
            <w:tcW w:w="3840" w:type="dxa"/>
            <w:noWrap/>
            <w:hideMark/>
          </w:tcPr>
          <w:p w14:paraId="6AF1B264"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Szepligetiella</w:t>
            </w:r>
            <w:proofErr w:type="spellEnd"/>
            <w:r w:rsidRPr="00985D8D">
              <w:rPr>
                <w:rFonts w:cs="Arial"/>
                <w:i/>
                <w:iCs/>
                <w:sz w:val="20"/>
                <w:szCs w:val="20"/>
              </w:rPr>
              <w:t xml:space="preserve"> </w:t>
            </w:r>
            <w:proofErr w:type="spellStart"/>
            <w:r w:rsidRPr="00985D8D">
              <w:rPr>
                <w:rFonts w:cs="Arial"/>
                <w:i/>
                <w:iCs/>
                <w:sz w:val="20"/>
                <w:szCs w:val="20"/>
              </w:rPr>
              <w:t>braunsiana</w:t>
            </w:r>
            <w:proofErr w:type="spellEnd"/>
          </w:p>
        </w:tc>
        <w:tc>
          <w:tcPr>
            <w:tcW w:w="2835" w:type="dxa"/>
            <w:noWrap/>
            <w:hideMark/>
          </w:tcPr>
          <w:p w14:paraId="55559E7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0AC0F1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73CCE95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720504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DB3702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2B1419F" w14:textId="77777777" w:rsidTr="00985D8D">
        <w:trPr>
          <w:trHeight w:val="290"/>
        </w:trPr>
        <w:tc>
          <w:tcPr>
            <w:tcW w:w="1967" w:type="dxa"/>
            <w:noWrap/>
            <w:hideMark/>
          </w:tcPr>
          <w:p w14:paraId="471267A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Evaniidae</w:t>
            </w:r>
            <w:proofErr w:type="spellEnd"/>
          </w:p>
        </w:tc>
        <w:tc>
          <w:tcPr>
            <w:tcW w:w="3840" w:type="dxa"/>
            <w:noWrap/>
            <w:hideMark/>
          </w:tcPr>
          <w:p w14:paraId="281EEB4D"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Szepligetiella</w:t>
            </w:r>
            <w:proofErr w:type="spellEnd"/>
            <w:r w:rsidRPr="00985D8D">
              <w:rPr>
                <w:rFonts w:cs="Arial"/>
                <w:i/>
                <w:iCs/>
                <w:sz w:val="20"/>
                <w:szCs w:val="20"/>
              </w:rPr>
              <w:t xml:space="preserve"> </w:t>
            </w:r>
            <w:proofErr w:type="spellStart"/>
            <w:r w:rsidRPr="00985D8D">
              <w:rPr>
                <w:rFonts w:cs="Arial"/>
                <w:i/>
                <w:iCs/>
                <w:sz w:val="20"/>
                <w:szCs w:val="20"/>
              </w:rPr>
              <w:t>perfida</w:t>
            </w:r>
            <w:proofErr w:type="spellEnd"/>
          </w:p>
        </w:tc>
        <w:tc>
          <w:tcPr>
            <w:tcW w:w="2835" w:type="dxa"/>
            <w:noWrap/>
            <w:hideMark/>
          </w:tcPr>
          <w:p w14:paraId="4535B1F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7F8B45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5B2B00C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BCA0C0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13CC07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6542EAA" w14:textId="77777777" w:rsidTr="00985D8D">
        <w:trPr>
          <w:trHeight w:val="290"/>
        </w:trPr>
        <w:tc>
          <w:tcPr>
            <w:tcW w:w="1967" w:type="dxa"/>
            <w:noWrap/>
            <w:hideMark/>
          </w:tcPr>
          <w:p w14:paraId="652F2BC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lastRenderedPageBreak/>
              <w:t>Gasteruptiidae</w:t>
            </w:r>
            <w:proofErr w:type="spellEnd"/>
          </w:p>
        </w:tc>
        <w:tc>
          <w:tcPr>
            <w:tcW w:w="3840" w:type="dxa"/>
            <w:noWrap/>
            <w:hideMark/>
          </w:tcPr>
          <w:p w14:paraId="5DB05CC5"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Gasteruption</w:t>
            </w:r>
            <w:proofErr w:type="spellEnd"/>
            <w:r w:rsidRPr="00985D8D">
              <w:rPr>
                <w:rFonts w:cs="Arial"/>
                <w:sz w:val="20"/>
                <w:szCs w:val="20"/>
              </w:rPr>
              <w:t xml:space="preserve"> BBKB-1</w:t>
            </w:r>
          </w:p>
        </w:tc>
        <w:tc>
          <w:tcPr>
            <w:tcW w:w="2835" w:type="dxa"/>
            <w:noWrap/>
            <w:hideMark/>
          </w:tcPr>
          <w:p w14:paraId="51E3E7B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F3DB59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6D6B643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BEFE14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CA2383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7BA36F9" w14:textId="77777777" w:rsidTr="00985D8D">
        <w:trPr>
          <w:trHeight w:val="290"/>
        </w:trPr>
        <w:tc>
          <w:tcPr>
            <w:tcW w:w="1967" w:type="dxa"/>
            <w:noWrap/>
            <w:hideMark/>
          </w:tcPr>
          <w:p w14:paraId="668EF39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Gasteruptiidae</w:t>
            </w:r>
            <w:proofErr w:type="spellEnd"/>
          </w:p>
        </w:tc>
        <w:tc>
          <w:tcPr>
            <w:tcW w:w="3840" w:type="dxa"/>
            <w:noWrap/>
            <w:hideMark/>
          </w:tcPr>
          <w:p w14:paraId="1522EA47"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Gasteruption</w:t>
            </w:r>
            <w:proofErr w:type="spellEnd"/>
            <w:r w:rsidRPr="00985D8D">
              <w:rPr>
                <w:rFonts w:cs="Arial"/>
                <w:sz w:val="20"/>
                <w:szCs w:val="20"/>
              </w:rPr>
              <w:t xml:space="preserve"> BBKB-2</w:t>
            </w:r>
          </w:p>
        </w:tc>
        <w:tc>
          <w:tcPr>
            <w:tcW w:w="2835" w:type="dxa"/>
            <w:noWrap/>
            <w:hideMark/>
          </w:tcPr>
          <w:p w14:paraId="77826F2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1EED7F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yes</w:t>
            </w:r>
          </w:p>
        </w:tc>
        <w:tc>
          <w:tcPr>
            <w:tcW w:w="1418" w:type="dxa"/>
            <w:noWrap/>
            <w:hideMark/>
          </w:tcPr>
          <w:p w14:paraId="22E05D4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4671CE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2CC6E8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68260DD" w14:textId="77777777" w:rsidTr="00985D8D">
        <w:trPr>
          <w:trHeight w:val="290"/>
        </w:trPr>
        <w:tc>
          <w:tcPr>
            <w:tcW w:w="1967" w:type="dxa"/>
            <w:noWrap/>
            <w:hideMark/>
          </w:tcPr>
          <w:p w14:paraId="0DDBABD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Gasteruptiidae</w:t>
            </w:r>
            <w:proofErr w:type="spellEnd"/>
          </w:p>
        </w:tc>
        <w:tc>
          <w:tcPr>
            <w:tcW w:w="3840" w:type="dxa"/>
            <w:noWrap/>
            <w:hideMark/>
          </w:tcPr>
          <w:p w14:paraId="3F5B8E6D"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Gasteruption</w:t>
            </w:r>
            <w:proofErr w:type="spellEnd"/>
            <w:r w:rsidRPr="00985D8D">
              <w:rPr>
                <w:rFonts w:cs="Arial"/>
                <w:i/>
                <w:iCs/>
                <w:sz w:val="20"/>
                <w:szCs w:val="20"/>
              </w:rPr>
              <w:t xml:space="preserve"> </w:t>
            </w:r>
            <w:proofErr w:type="spellStart"/>
            <w:r w:rsidRPr="00985D8D">
              <w:rPr>
                <w:rFonts w:cs="Arial"/>
                <w:i/>
                <w:iCs/>
                <w:sz w:val="20"/>
                <w:szCs w:val="20"/>
              </w:rPr>
              <w:t>raphidioides</w:t>
            </w:r>
            <w:proofErr w:type="spellEnd"/>
            <w:r w:rsidRPr="00985D8D">
              <w:rPr>
                <w:rFonts w:cs="Arial"/>
                <w:i/>
                <w:iCs/>
                <w:sz w:val="20"/>
                <w:szCs w:val="20"/>
              </w:rPr>
              <w:t xml:space="preserve"> </w:t>
            </w:r>
          </w:p>
        </w:tc>
        <w:tc>
          <w:tcPr>
            <w:tcW w:w="2835" w:type="dxa"/>
            <w:noWrap/>
            <w:hideMark/>
          </w:tcPr>
          <w:p w14:paraId="3673BE1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150780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5719B88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0C8E2E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5B61CF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50A9316" w14:textId="77777777" w:rsidTr="00985D8D">
        <w:trPr>
          <w:trHeight w:val="290"/>
        </w:trPr>
        <w:tc>
          <w:tcPr>
            <w:tcW w:w="1967" w:type="dxa"/>
            <w:noWrap/>
            <w:hideMark/>
          </w:tcPr>
          <w:p w14:paraId="42CAC10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Gasteruptiidae</w:t>
            </w:r>
            <w:proofErr w:type="spellEnd"/>
          </w:p>
        </w:tc>
        <w:tc>
          <w:tcPr>
            <w:tcW w:w="3840" w:type="dxa"/>
            <w:noWrap/>
            <w:hideMark/>
          </w:tcPr>
          <w:p w14:paraId="775CBD20"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Gasteruption</w:t>
            </w:r>
            <w:proofErr w:type="spellEnd"/>
            <w:r w:rsidRPr="00985D8D">
              <w:rPr>
                <w:rFonts w:cs="Arial"/>
                <w:i/>
                <w:iCs/>
                <w:sz w:val="20"/>
                <w:szCs w:val="20"/>
              </w:rPr>
              <w:t xml:space="preserve"> zebra</w:t>
            </w:r>
          </w:p>
        </w:tc>
        <w:tc>
          <w:tcPr>
            <w:tcW w:w="2835" w:type="dxa"/>
            <w:noWrap/>
            <w:hideMark/>
          </w:tcPr>
          <w:p w14:paraId="3BD077A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78BF5D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5F63630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2DB755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831440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74D95E1" w14:textId="77777777" w:rsidTr="00985D8D">
        <w:trPr>
          <w:trHeight w:val="290"/>
        </w:trPr>
        <w:tc>
          <w:tcPr>
            <w:tcW w:w="1967" w:type="dxa"/>
            <w:noWrap/>
            <w:hideMark/>
          </w:tcPr>
          <w:p w14:paraId="11B990B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Gasteruptiidae</w:t>
            </w:r>
            <w:proofErr w:type="spellEnd"/>
          </w:p>
        </w:tc>
        <w:tc>
          <w:tcPr>
            <w:tcW w:w="3840" w:type="dxa"/>
            <w:noWrap/>
            <w:hideMark/>
          </w:tcPr>
          <w:p w14:paraId="16F21254"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Pseudofoenus</w:t>
            </w:r>
            <w:proofErr w:type="spellEnd"/>
            <w:r w:rsidRPr="00985D8D">
              <w:rPr>
                <w:rFonts w:cs="Arial"/>
                <w:sz w:val="20"/>
                <w:szCs w:val="20"/>
              </w:rPr>
              <w:t xml:space="preserve"> BBKB-1</w:t>
            </w:r>
          </w:p>
        </w:tc>
        <w:tc>
          <w:tcPr>
            <w:tcW w:w="2835" w:type="dxa"/>
            <w:noWrap/>
            <w:hideMark/>
          </w:tcPr>
          <w:p w14:paraId="5FB5E36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FE2AE4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645BAC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C1B595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03EE11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7C94202" w14:textId="77777777" w:rsidTr="00985D8D">
        <w:trPr>
          <w:trHeight w:val="290"/>
        </w:trPr>
        <w:tc>
          <w:tcPr>
            <w:tcW w:w="1967" w:type="dxa"/>
            <w:noWrap/>
            <w:hideMark/>
          </w:tcPr>
          <w:p w14:paraId="567BBBD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Gasteruptiidae</w:t>
            </w:r>
            <w:proofErr w:type="spellEnd"/>
          </w:p>
        </w:tc>
        <w:tc>
          <w:tcPr>
            <w:tcW w:w="3840" w:type="dxa"/>
            <w:noWrap/>
            <w:hideMark/>
          </w:tcPr>
          <w:p w14:paraId="63E31966"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Pseudofoenus</w:t>
            </w:r>
            <w:proofErr w:type="spellEnd"/>
            <w:r w:rsidRPr="00985D8D">
              <w:rPr>
                <w:rFonts w:cs="Arial"/>
                <w:sz w:val="20"/>
                <w:szCs w:val="20"/>
              </w:rPr>
              <w:t xml:space="preserve"> BBKB-2</w:t>
            </w:r>
          </w:p>
        </w:tc>
        <w:tc>
          <w:tcPr>
            <w:tcW w:w="2835" w:type="dxa"/>
            <w:noWrap/>
            <w:hideMark/>
          </w:tcPr>
          <w:p w14:paraId="1A52518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30E31A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292F74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B25606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3F0CBD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31C567E" w14:textId="77777777" w:rsidTr="00985D8D">
        <w:trPr>
          <w:trHeight w:val="290"/>
        </w:trPr>
        <w:tc>
          <w:tcPr>
            <w:tcW w:w="1967" w:type="dxa"/>
            <w:noWrap/>
            <w:hideMark/>
          </w:tcPr>
          <w:p w14:paraId="7EF6426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Gasteruptiidae</w:t>
            </w:r>
            <w:proofErr w:type="spellEnd"/>
          </w:p>
        </w:tc>
        <w:tc>
          <w:tcPr>
            <w:tcW w:w="3840" w:type="dxa"/>
            <w:noWrap/>
            <w:hideMark/>
          </w:tcPr>
          <w:p w14:paraId="485F71F8"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Pseudofoenus</w:t>
            </w:r>
            <w:proofErr w:type="spellEnd"/>
            <w:r w:rsidRPr="00985D8D">
              <w:rPr>
                <w:rFonts w:cs="Arial"/>
                <w:i/>
                <w:iCs/>
                <w:sz w:val="20"/>
                <w:szCs w:val="20"/>
              </w:rPr>
              <w:t xml:space="preserve"> </w:t>
            </w:r>
            <w:proofErr w:type="spellStart"/>
            <w:r w:rsidRPr="00985D8D">
              <w:rPr>
                <w:rFonts w:cs="Arial"/>
                <w:i/>
                <w:iCs/>
                <w:sz w:val="20"/>
                <w:szCs w:val="20"/>
              </w:rPr>
              <w:t>coorowensis</w:t>
            </w:r>
            <w:proofErr w:type="spellEnd"/>
          </w:p>
        </w:tc>
        <w:tc>
          <w:tcPr>
            <w:tcW w:w="2835" w:type="dxa"/>
            <w:noWrap/>
            <w:hideMark/>
          </w:tcPr>
          <w:p w14:paraId="10A4024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EF70BD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668E38F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92BE09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354465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4041511" w14:textId="77777777" w:rsidTr="00985D8D">
        <w:trPr>
          <w:trHeight w:val="290"/>
        </w:trPr>
        <w:tc>
          <w:tcPr>
            <w:tcW w:w="1967" w:type="dxa"/>
            <w:noWrap/>
            <w:hideMark/>
          </w:tcPr>
          <w:p w14:paraId="212F118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Gasteruptiidae</w:t>
            </w:r>
            <w:proofErr w:type="spellEnd"/>
          </w:p>
        </w:tc>
        <w:tc>
          <w:tcPr>
            <w:tcW w:w="3840" w:type="dxa"/>
            <w:noWrap/>
            <w:hideMark/>
          </w:tcPr>
          <w:p w14:paraId="25BFC49B"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Pseudofoenus</w:t>
            </w:r>
            <w:proofErr w:type="spellEnd"/>
            <w:r w:rsidRPr="00985D8D">
              <w:rPr>
                <w:rFonts w:cs="Arial"/>
                <w:i/>
                <w:iCs/>
                <w:sz w:val="20"/>
                <w:szCs w:val="20"/>
              </w:rPr>
              <w:t xml:space="preserve"> </w:t>
            </w:r>
            <w:proofErr w:type="spellStart"/>
            <w:r w:rsidRPr="00985D8D">
              <w:rPr>
                <w:rFonts w:cs="Arial"/>
                <w:i/>
                <w:iCs/>
                <w:sz w:val="20"/>
                <w:szCs w:val="20"/>
              </w:rPr>
              <w:t>grossitarsis</w:t>
            </w:r>
            <w:proofErr w:type="spellEnd"/>
          </w:p>
        </w:tc>
        <w:tc>
          <w:tcPr>
            <w:tcW w:w="2835" w:type="dxa"/>
            <w:noWrap/>
            <w:hideMark/>
          </w:tcPr>
          <w:p w14:paraId="48E6250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026882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214141F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F8D653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E71EFA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27F15F5" w14:textId="77777777" w:rsidTr="00985D8D">
        <w:trPr>
          <w:trHeight w:val="290"/>
        </w:trPr>
        <w:tc>
          <w:tcPr>
            <w:tcW w:w="1967" w:type="dxa"/>
            <w:noWrap/>
            <w:hideMark/>
          </w:tcPr>
          <w:p w14:paraId="2BA8EB8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Gasteruptiidae</w:t>
            </w:r>
            <w:proofErr w:type="spellEnd"/>
          </w:p>
        </w:tc>
        <w:tc>
          <w:tcPr>
            <w:tcW w:w="3840" w:type="dxa"/>
            <w:noWrap/>
            <w:hideMark/>
          </w:tcPr>
          <w:p w14:paraId="0A600597"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Pseudofoenus</w:t>
            </w:r>
            <w:proofErr w:type="spellEnd"/>
            <w:r w:rsidRPr="00985D8D">
              <w:rPr>
                <w:rFonts w:cs="Arial"/>
                <w:i/>
                <w:iCs/>
                <w:sz w:val="20"/>
                <w:szCs w:val="20"/>
              </w:rPr>
              <w:t xml:space="preserve"> </w:t>
            </w:r>
            <w:proofErr w:type="spellStart"/>
            <w:r w:rsidRPr="00985D8D">
              <w:rPr>
                <w:rFonts w:cs="Arial"/>
                <w:i/>
                <w:iCs/>
                <w:sz w:val="20"/>
                <w:szCs w:val="20"/>
              </w:rPr>
              <w:t>macronyx</w:t>
            </w:r>
            <w:proofErr w:type="spellEnd"/>
          </w:p>
        </w:tc>
        <w:tc>
          <w:tcPr>
            <w:tcW w:w="2835" w:type="dxa"/>
            <w:noWrap/>
            <w:hideMark/>
          </w:tcPr>
          <w:p w14:paraId="20C3352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BDA844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0910E48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81C790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75C7EF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65DFCCD" w14:textId="77777777" w:rsidTr="00985D8D">
        <w:trPr>
          <w:trHeight w:val="290"/>
        </w:trPr>
        <w:tc>
          <w:tcPr>
            <w:tcW w:w="1967" w:type="dxa"/>
            <w:noWrap/>
            <w:hideMark/>
          </w:tcPr>
          <w:p w14:paraId="007A1E2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Gasteruptiidae</w:t>
            </w:r>
            <w:proofErr w:type="spellEnd"/>
          </w:p>
        </w:tc>
        <w:tc>
          <w:tcPr>
            <w:tcW w:w="3840" w:type="dxa"/>
            <w:noWrap/>
            <w:hideMark/>
          </w:tcPr>
          <w:p w14:paraId="67E2FF27"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Pseudofoenus</w:t>
            </w:r>
            <w:proofErr w:type="spellEnd"/>
            <w:r w:rsidRPr="00985D8D">
              <w:rPr>
                <w:rFonts w:cs="Arial"/>
                <w:i/>
                <w:iCs/>
                <w:sz w:val="20"/>
                <w:szCs w:val="20"/>
              </w:rPr>
              <w:t xml:space="preserve"> </w:t>
            </w:r>
            <w:proofErr w:type="spellStart"/>
            <w:r w:rsidRPr="00985D8D">
              <w:rPr>
                <w:rFonts w:cs="Arial"/>
                <w:i/>
                <w:iCs/>
                <w:sz w:val="20"/>
                <w:szCs w:val="20"/>
              </w:rPr>
              <w:t>taylori</w:t>
            </w:r>
            <w:proofErr w:type="spellEnd"/>
          </w:p>
        </w:tc>
        <w:tc>
          <w:tcPr>
            <w:tcW w:w="2835" w:type="dxa"/>
            <w:noWrap/>
            <w:hideMark/>
          </w:tcPr>
          <w:p w14:paraId="0A635E3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1229AF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479F723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AED46D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BC3ECB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532004B" w14:textId="77777777" w:rsidTr="00985D8D">
        <w:trPr>
          <w:trHeight w:val="290"/>
        </w:trPr>
        <w:tc>
          <w:tcPr>
            <w:tcW w:w="1967" w:type="dxa"/>
            <w:noWrap/>
            <w:hideMark/>
          </w:tcPr>
          <w:p w14:paraId="0EB8452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Gasteruptiidae</w:t>
            </w:r>
            <w:proofErr w:type="spellEnd"/>
          </w:p>
        </w:tc>
        <w:tc>
          <w:tcPr>
            <w:tcW w:w="3840" w:type="dxa"/>
            <w:noWrap/>
            <w:hideMark/>
          </w:tcPr>
          <w:p w14:paraId="4E40B1D1"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Pseudofoenus</w:t>
            </w:r>
            <w:proofErr w:type="spellEnd"/>
            <w:r w:rsidRPr="00985D8D">
              <w:rPr>
                <w:rFonts w:cs="Arial"/>
                <w:i/>
                <w:iCs/>
                <w:sz w:val="20"/>
                <w:szCs w:val="20"/>
              </w:rPr>
              <w:t xml:space="preserve"> </w:t>
            </w:r>
            <w:proofErr w:type="spellStart"/>
            <w:r w:rsidRPr="00985D8D">
              <w:rPr>
                <w:rFonts w:cs="Arial"/>
                <w:i/>
                <w:iCs/>
                <w:sz w:val="20"/>
                <w:szCs w:val="20"/>
              </w:rPr>
              <w:t>whiani</w:t>
            </w:r>
            <w:proofErr w:type="spellEnd"/>
          </w:p>
        </w:tc>
        <w:tc>
          <w:tcPr>
            <w:tcW w:w="2835" w:type="dxa"/>
            <w:noWrap/>
            <w:hideMark/>
          </w:tcPr>
          <w:p w14:paraId="22F28CE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E15061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1797575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3FEFDF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86210F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31D1E0C" w14:textId="77777777" w:rsidTr="00985D8D">
        <w:trPr>
          <w:trHeight w:val="290"/>
        </w:trPr>
        <w:tc>
          <w:tcPr>
            <w:tcW w:w="1967" w:type="dxa"/>
            <w:noWrap/>
            <w:hideMark/>
          </w:tcPr>
          <w:p w14:paraId="5A41FCE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309145CD"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Allophatnus</w:t>
            </w:r>
            <w:proofErr w:type="spellEnd"/>
            <w:r w:rsidRPr="00985D8D">
              <w:rPr>
                <w:rFonts w:cs="Arial"/>
                <w:sz w:val="20"/>
                <w:szCs w:val="20"/>
              </w:rPr>
              <w:t xml:space="preserve"> sp. BBKB-1</w:t>
            </w:r>
          </w:p>
        </w:tc>
        <w:tc>
          <w:tcPr>
            <w:tcW w:w="2835" w:type="dxa"/>
            <w:noWrap/>
            <w:hideMark/>
          </w:tcPr>
          <w:p w14:paraId="502F8F4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B99884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C0D65E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90A460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A2D337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68B56BA" w14:textId="77777777" w:rsidTr="00985D8D">
        <w:trPr>
          <w:trHeight w:val="290"/>
        </w:trPr>
        <w:tc>
          <w:tcPr>
            <w:tcW w:w="1967" w:type="dxa"/>
            <w:noWrap/>
            <w:hideMark/>
          </w:tcPr>
          <w:p w14:paraId="6F1691D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4FE4E880"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Anacis</w:t>
            </w:r>
            <w:proofErr w:type="spellEnd"/>
            <w:r w:rsidRPr="00985D8D">
              <w:rPr>
                <w:rFonts w:cs="Arial"/>
                <w:sz w:val="20"/>
                <w:szCs w:val="20"/>
              </w:rPr>
              <w:t xml:space="preserve"> sp. BBKB-1</w:t>
            </w:r>
          </w:p>
        </w:tc>
        <w:tc>
          <w:tcPr>
            <w:tcW w:w="2835" w:type="dxa"/>
            <w:noWrap/>
            <w:hideMark/>
          </w:tcPr>
          <w:p w14:paraId="1BB84DC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88D2FA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B6ACBE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B1D1E6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7244C2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EADA791" w14:textId="77777777" w:rsidTr="00985D8D">
        <w:trPr>
          <w:trHeight w:val="290"/>
        </w:trPr>
        <w:tc>
          <w:tcPr>
            <w:tcW w:w="1967" w:type="dxa"/>
            <w:noWrap/>
            <w:hideMark/>
          </w:tcPr>
          <w:p w14:paraId="5A8B0B7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2344A63C"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Anacis</w:t>
            </w:r>
            <w:proofErr w:type="spellEnd"/>
            <w:r w:rsidRPr="00985D8D">
              <w:rPr>
                <w:rFonts w:cs="Arial"/>
                <w:sz w:val="20"/>
                <w:szCs w:val="20"/>
              </w:rPr>
              <w:t xml:space="preserve"> sp. BBKB-2</w:t>
            </w:r>
          </w:p>
        </w:tc>
        <w:tc>
          <w:tcPr>
            <w:tcW w:w="2835" w:type="dxa"/>
            <w:noWrap/>
            <w:hideMark/>
          </w:tcPr>
          <w:p w14:paraId="1BAA0DE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5E378E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2A1518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1C0FF8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416EDC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E7A1FD8" w14:textId="77777777" w:rsidTr="00985D8D">
        <w:trPr>
          <w:trHeight w:val="290"/>
        </w:trPr>
        <w:tc>
          <w:tcPr>
            <w:tcW w:w="1967" w:type="dxa"/>
            <w:noWrap/>
            <w:hideMark/>
          </w:tcPr>
          <w:p w14:paraId="2702343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1A997028"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Brachycyrtus</w:t>
            </w:r>
            <w:proofErr w:type="spellEnd"/>
            <w:r w:rsidRPr="00985D8D">
              <w:rPr>
                <w:rFonts w:cs="Arial"/>
                <w:sz w:val="20"/>
                <w:szCs w:val="20"/>
              </w:rPr>
              <w:t xml:space="preserve"> sp. BBKB-1</w:t>
            </w:r>
          </w:p>
        </w:tc>
        <w:tc>
          <w:tcPr>
            <w:tcW w:w="2835" w:type="dxa"/>
            <w:noWrap/>
            <w:hideMark/>
          </w:tcPr>
          <w:p w14:paraId="0B706A0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2A04A8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A593CC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C7C3B5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4FD24D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E942904" w14:textId="77777777" w:rsidTr="00985D8D">
        <w:trPr>
          <w:trHeight w:val="290"/>
        </w:trPr>
        <w:tc>
          <w:tcPr>
            <w:tcW w:w="1967" w:type="dxa"/>
            <w:noWrap/>
            <w:hideMark/>
          </w:tcPr>
          <w:p w14:paraId="0E248AF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2AF41C5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Campopleginae</w:t>
            </w:r>
            <w:proofErr w:type="spellEnd"/>
            <w:r w:rsidRPr="00985D8D">
              <w:rPr>
                <w:rFonts w:cs="Arial"/>
                <w:sz w:val="20"/>
                <w:szCs w:val="20"/>
              </w:rPr>
              <w:t xml:space="preserve"> sp. BBKB-1</w:t>
            </w:r>
          </w:p>
        </w:tc>
        <w:tc>
          <w:tcPr>
            <w:tcW w:w="2835" w:type="dxa"/>
            <w:noWrap/>
            <w:hideMark/>
          </w:tcPr>
          <w:p w14:paraId="71F0240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4A3D68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C69976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9E1A07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FD58D2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4C6DE83" w14:textId="77777777" w:rsidTr="00985D8D">
        <w:trPr>
          <w:trHeight w:val="290"/>
        </w:trPr>
        <w:tc>
          <w:tcPr>
            <w:tcW w:w="1967" w:type="dxa"/>
            <w:noWrap/>
            <w:hideMark/>
          </w:tcPr>
          <w:p w14:paraId="74F66C3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2CA2A485"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Diadegma</w:t>
            </w:r>
            <w:proofErr w:type="spellEnd"/>
            <w:r w:rsidRPr="00985D8D">
              <w:rPr>
                <w:rFonts w:cs="Arial"/>
                <w:i/>
                <w:iCs/>
                <w:sz w:val="20"/>
                <w:szCs w:val="20"/>
              </w:rPr>
              <w:t xml:space="preserve"> </w:t>
            </w:r>
            <w:proofErr w:type="spellStart"/>
            <w:r w:rsidRPr="00985D8D">
              <w:rPr>
                <w:rFonts w:cs="Arial"/>
                <w:i/>
                <w:iCs/>
                <w:sz w:val="20"/>
                <w:szCs w:val="20"/>
              </w:rPr>
              <w:t>semiclausum</w:t>
            </w:r>
            <w:proofErr w:type="spellEnd"/>
          </w:p>
        </w:tc>
        <w:tc>
          <w:tcPr>
            <w:tcW w:w="2835" w:type="dxa"/>
            <w:noWrap/>
            <w:hideMark/>
          </w:tcPr>
          <w:p w14:paraId="768E45A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 xml:space="preserve">Diamondback Moth </w:t>
            </w:r>
            <w:proofErr w:type="spellStart"/>
            <w:r w:rsidRPr="00985D8D">
              <w:rPr>
                <w:rFonts w:cs="Arial"/>
                <w:sz w:val="20"/>
                <w:szCs w:val="20"/>
              </w:rPr>
              <w:t>Parasitoid</w:t>
            </w:r>
            <w:proofErr w:type="spellEnd"/>
            <w:r w:rsidRPr="00985D8D">
              <w:rPr>
                <w:rFonts w:cs="Arial"/>
                <w:sz w:val="20"/>
                <w:szCs w:val="20"/>
              </w:rPr>
              <w:t xml:space="preserve"> Wasp</w:t>
            </w:r>
          </w:p>
        </w:tc>
        <w:tc>
          <w:tcPr>
            <w:tcW w:w="1134" w:type="dxa"/>
            <w:noWrap/>
            <w:hideMark/>
          </w:tcPr>
          <w:p w14:paraId="4B13E30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54F8593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6840B4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2B2147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18B20C6" w14:textId="77777777" w:rsidTr="00985D8D">
        <w:trPr>
          <w:trHeight w:val="290"/>
        </w:trPr>
        <w:tc>
          <w:tcPr>
            <w:tcW w:w="1967" w:type="dxa"/>
            <w:noWrap/>
            <w:hideMark/>
          </w:tcPr>
          <w:p w14:paraId="7C53088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187BF592"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Diplazon</w:t>
            </w:r>
            <w:proofErr w:type="spellEnd"/>
            <w:r w:rsidRPr="00985D8D">
              <w:rPr>
                <w:rFonts w:cs="Arial"/>
                <w:i/>
                <w:iCs/>
                <w:sz w:val="20"/>
                <w:szCs w:val="20"/>
              </w:rPr>
              <w:t xml:space="preserve"> </w:t>
            </w:r>
            <w:proofErr w:type="spellStart"/>
            <w:r w:rsidRPr="00985D8D">
              <w:rPr>
                <w:rFonts w:cs="Arial"/>
                <w:i/>
                <w:iCs/>
                <w:sz w:val="20"/>
                <w:szCs w:val="20"/>
              </w:rPr>
              <w:t>laetatorius</w:t>
            </w:r>
            <w:proofErr w:type="spellEnd"/>
          </w:p>
        </w:tc>
        <w:tc>
          <w:tcPr>
            <w:tcW w:w="2835" w:type="dxa"/>
            <w:noWrap/>
            <w:hideMark/>
          </w:tcPr>
          <w:p w14:paraId="6688AEB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 xml:space="preserve">Common Hover Fly </w:t>
            </w:r>
            <w:proofErr w:type="spellStart"/>
            <w:r w:rsidRPr="00985D8D">
              <w:rPr>
                <w:rFonts w:cs="Arial"/>
                <w:sz w:val="20"/>
                <w:szCs w:val="20"/>
              </w:rPr>
              <w:t>Parasitoid</w:t>
            </w:r>
            <w:proofErr w:type="spellEnd"/>
            <w:r w:rsidRPr="00985D8D">
              <w:rPr>
                <w:rFonts w:cs="Arial"/>
                <w:sz w:val="20"/>
                <w:szCs w:val="20"/>
              </w:rPr>
              <w:t xml:space="preserve"> Wasp</w:t>
            </w:r>
          </w:p>
        </w:tc>
        <w:tc>
          <w:tcPr>
            <w:tcW w:w="1134" w:type="dxa"/>
            <w:noWrap/>
            <w:hideMark/>
          </w:tcPr>
          <w:p w14:paraId="24A28F2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0B5B60C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B9C8B4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F99277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BD837B7" w14:textId="77777777" w:rsidTr="00985D8D">
        <w:trPr>
          <w:trHeight w:val="290"/>
        </w:trPr>
        <w:tc>
          <w:tcPr>
            <w:tcW w:w="1967" w:type="dxa"/>
            <w:noWrap/>
            <w:hideMark/>
          </w:tcPr>
          <w:p w14:paraId="1175160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53DB2365"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Echthromorpha</w:t>
            </w:r>
            <w:proofErr w:type="spellEnd"/>
            <w:r w:rsidRPr="00985D8D">
              <w:rPr>
                <w:rFonts w:cs="Arial"/>
                <w:i/>
                <w:iCs/>
                <w:sz w:val="20"/>
                <w:szCs w:val="20"/>
              </w:rPr>
              <w:t xml:space="preserve"> </w:t>
            </w:r>
            <w:proofErr w:type="spellStart"/>
            <w:r w:rsidRPr="00985D8D">
              <w:rPr>
                <w:rFonts w:cs="Arial"/>
                <w:i/>
                <w:iCs/>
                <w:sz w:val="20"/>
                <w:szCs w:val="20"/>
              </w:rPr>
              <w:t>intricatoria</w:t>
            </w:r>
            <w:proofErr w:type="spellEnd"/>
          </w:p>
        </w:tc>
        <w:tc>
          <w:tcPr>
            <w:tcW w:w="2835" w:type="dxa"/>
            <w:noWrap/>
            <w:hideMark/>
          </w:tcPr>
          <w:p w14:paraId="18E9C88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Cream-spotted Ichneumon</w:t>
            </w:r>
          </w:p>
        </w:tc>
        <w:tc>
          <w:tcPr>
            <w:tcW w:w="1134" w:type="dxa"/>
            <w:noWrap/>
            <w:hideMark/>
          </w:tcPr>
          <w:p w14:paraId="5BBE15D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2659BC0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B8FB60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347280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91244B7" w14:textId="77777777" w:rsidTr="00985D8D">
        <w:trPr>
          <w:trHeight w:val="290"/>
        </w:trPr>
        <w:tc>
          <w:tcPr>
            <w:tcW w:w="1967" w:type="dxa"/>
            <w:noWrap/>
            <w:hideMark/>
          </w:tcPr>
          <w:p w14:paraId="40DE3BC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28A80208"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Enicospilus</w:t>
            </w:r>
            <w:proofErr w:type="spellEnd"/>
            <w:r w:rsidRPr="00985D8D">
              <w:rPr>
                <w:rFonts w:cs="Arial"/>
                <w:sz w:val="20"/>
                <w:szCs w:val="20"/>
              </w:rPr>
              <w:t xml:space="preserve"> sp. BBKB-1</w:t>
            </w:r>
          </w:p>
        </w:tc>
        <w:tc>
          <w:tcPr>
            <w:tcW w:w="2835" w:type="dxa"/>
            <w:noWrap/>
            <w:hideMark/>
          </w:tcPr>
          <w:p w14:paraId="5062C45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813633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AD15F5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D434EE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A375DB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43B59AA" w14:textId="77777777" w:rsidTr="00985D8D">
        <w:trPr>
          <w:trHeight w:val="290"/>
        </w:trPr>
        <w:tc>
          <w:tcPr>
            <w:tcW w:w="1967" w:type="dxa"/>
            <w:noWrap/>
            <w:hideMark/>
          </w:tcPr>
          <w:p w14:paraId="5CE2EC2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lastRenderedPageBreak/>
              <w:t>Ichneumonidae</w:t>
            </w:r>
          </w:p>
        </w:tc>
        <w:tc>
          <w:tcPr>
            <w:tcW w:w="3840" w:type="dxa"/>
            <w:noWrap/>
            <w:hideMark/>
          </w:tcPr>
          <w:p w14:paraId="088AA5E8"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Eucaphila</w:t>
            </w:r>
            <w:proofErr w:type="spellEnd"/>
            <w:r w:rsidRPr="00985D8D">
              <w:rPr>
                <w:rFonts w:cs="Arial"/>
                <w:sz w:val="20"/>
                <w:szCs w:val="20"/>
              </w:rPr>
              <w:t xml:space="preserve"> sp. BBKB-1</w:t>
            </w:r>
          </w:p>
        </w:tc>
        <w:tc>
          <w:tcPr>
            <w:tcW w:w="2835" w:type="dxa"/>
            <w:noWrap/>
            <w:hideMark/>
          </w:tcPr>
          <w:p w14:paraId="4A0B73E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46AF8E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6DAA8E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D8E859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FA83D1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A2FF5E3" w14:textId="77777777" w:rsidTr="00985D8D">
        <w:trPr>
          <w:trHeight w:val="290"/>
        </w:trPr>
        <w:tc>
          <w:tcPr>
            <w:tcW w:w="1967" w:type="dxa"/>
            <w:noWrap/>
            <w:hideMark/>
          </w:tcPr>
          <w:p w14:paraId="53EBBA3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155348DD" w14:textId="77777777" w:rsidR="00403E5B" w:rsidRPr="00985D8D" w:rsidRDefault="00403E5B" w:rsidP="00403E5B">
            <w:pPr>
              <w:autoSpaceDE w:val="0"/>
              <w:autoSpaceDN w:val="0"/>
              <w:adjustRightInd w:val="0"/>
              <w:rPr>
                <w:rFonts w:cs="Arial"/>
                <w:i/>
                <w:iCs/>
                <w:sz w:val="20"/>
                <w:szCs w:val="20"/>
              </w:rPr>
            </w:pPr>
            <w:r w:rsidRPr="00985D8D">
              <w:rPr>
                <w:rFonts w:cs="Arial"/>
                <w:i/>
                <w:iCs/>
                <w:sz w:val="20"/>
                <w:szCs w:val="20"/>
              </w:rPr>
              <w:t xml:space="preserve">Ichneumon </w:t>
            </w:r>
            <w:proofErr w:type="spellStart"/>
            <w:r w:rsidRPr="00985D8D">
              <w:rPr>
                <w:rFonts w:cs="Arial"/>
                <w:i/>
                <w:iCs/>
                <w:sz w:val="20"/>
                <w:szCs w:val="20"/>
              </w:rPr>
              <w:t>promissorius</w:t>
            </w:r>
            <w:proofErr w:type="spellEnd"/>
          </w:p>
        </w:tc>
        <w:tc>
          <w:tcPr>
            <w:tcW w:w="2835" w:type="dxa"/>
            <w:noWrap/>
            <w:hideMark/>
          </w:tcPr>
          <w:p w14:paraId="371F164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 xml:space="preserve">Armyworm </w:t>
            </w:r>
            <w:proofErr w:type="spellStart"/>
            <w:r w:rsidRPr="00985D8D">
              <w:rPr>
                <w:rFonts w:cs="Arial"/>
                <w:sz w:val="20"/>
                <w:szCs w:val="20"/>
              </w:rPr>
              <w:t>Parasitoid</w:t>
            </w:r>
            <w:proofErr w:type="spellEnd"/>
            <w:r w:rsidRPr="00985D8D">
              <w:rPr>
                <w:rFonts w:cs="Arial"/>
                <w:sz w:val="20"/>
                <w:szCs w:val="20"/>
              </w:rPr>
              <w:t xml:space="preserve"> Wasp</w:t>
            </w:r>
          </w:p>
        </w:tc>
        <w:tc>
          <w:tcPr>
            <w:tcW w:w="1134" w:type="dxa"/>
            <w:noWrap/>
            <w:hideMark/>
          </w:tcPr>
          <w:p w14:paraId="3EA7AE3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41D4365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534D1A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65C337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9E34063" w14:textId="77777777" w:rsidTr="00985D8D">
        <w:trPr>
          <w:trHeight w:val="290"/>
        </w:trPr>
        <w:tc>
          <w:tcPr>
            <w:tcW w:w="1967" w:type="dxa"/>
            <w:noWrap/>
            <w:hideMark/>
          </w:tcPr>
          <w:p w14:paraId="0CF8D72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4162331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 sp. BBKB-1</w:t>
            </w:r>
          </w:p>
        </w:tc>
        <w:tc>
          <w:tcPr>
            <w:tcW w:w="2835" w:type="dxa"/>
            <w:noWrap/>
            <w:hideMark/>
          </w:tcPr>
          <w:p w14:paraId="6F4F610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34A620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79F4C3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53C5B4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786CFE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DD03270" w14:textId="77777777" w:rsidTr="00985D8D">
        <w:trPr>
          <w:trHeight w:val="290"/>
        </w:trPr>
        <w:tc>
          <w:tcPr>
            <w:tcW w:w="1967" w:type="dxa"/>
            <w:noWrap/>
            <w:hideMark/>
          </w:tcPr>
          <w:p w14:paraId="4E2A03E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3CE3E0D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 sp. BBKB-2</w:t>
            </w:r>
          </w:p>
        </w:tc>
        <w:tc>
          <w:tcPr>
            <w:tcW w:w="2835" w:type="dxa"/>
            <w:noWrap/>
            <w:hideMark/>
          </w:tcPr>
          <w:p w14:paraId="0D35C65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305D0F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12E6EC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D5C49A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881FCE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DAD6753" w14:textId="77777777" w:rsidTr="00985D8D">
        <w:trPr>
          <w:trHeight w:val="290"/>
        </w:trPr>
        <w:tc>
          <w:tcPr>
            <w:tcW w:w="1967" w:type="dxa"/>
            <w:noWrap/>
            <w:hideMark/>
          </w:tcPr>
          <w:p w14:paraId="272BCAB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560D2BD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 sp. BBKB-3</w:t>
            </w:r>
          </w:p>
        </w:tc>
        <w:tc>
          <w:tcPr>
            <w:tcW w:w="2835" w:type="dxa"/>
            <w:noWrap/>
            <w:hideMark/>
          </w:tcPr>
          <w:p w14:paraId="5256E07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9EF2D5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7AC690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C472C3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178ADB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BACEABC" w14:textId="77777777" w:rsidTr="00985D8D">
        <w:trPr>
          <w:trHeight w:val="290"/>
        </w:trPr>
        <w:tc>
          <w:tcPr>
            <w:tcW w:w="1967" w:type="dxa"/>
            <w:noWrap/>
            <w:hideMark/>
          </w:tcPr>
          <w:p w14:paraId="3061C22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31632F43" w14:textId="77777777" w:rsidR="00403E5B" w:rsidRPr="00985D8D" w:rsidRDefault="00403E5B" w:rsidP="00403E5B">
            <w:pPr>
              <w:autoSpaceDE w:val="0"/>
              <w:autoSpaceDN w:val="0"/>
              <w:adjustRightInd w:val="0"/>
              <w:rPr>
                <w:rFonts w:cs="Arial"/>
                <w:sz w:val="20"/>
                <w:szCs w:val="20"/>
              </w:rPr>
            </w:pPr>
            <w:r w:rsidRPr="00985D8D">
              <w:rPr>
                <w:rFonts w:cs="Arial"/>
                <w:i/>
                <w:iCs/>
                <w:sz w:val="20"/>
                <w:szCs w:val="20"/>
              </w:rPr>
              <w:t>Labium</w:t>
            </w:r>
            <w:r w:rsidRPr="00985D8D">
              <w:rPr>
                <w:rFonts w:cs="Arial"/>
                <w:sz w:val="20"/>
                <w:szCs w:val="20"/>
              </w:rPr>
              <w:t xml:space="preserve"> sp. BBKB-1</w:t>
            </w:r>
          </w:p>
        </w:tc>
        <w:tc>
          <w:tcPr>
            <w:tcW w:w="2835" w:type="dxa"/>
            <w:noWrap/>
            <w:hideMark/>
          </w:tcPr>
          <w:p w14:paraId="4518DAE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593C22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08BA53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84DE30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F0C733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6BF3A3E" w14:textId="77777777" w:rsidTr="00985D8D">
        <w:trPr>
          <w:trHeight w:val="290"/>
        </w:trPr>
        <w:tc>
          <w:tcPr>
            <w:tcW w:w="1967" w:type="dxa"/>
            <w:noWrap/>
            <w:hideMark/>
          </w:tcPr>
          <w:p w14:paraId="73B5FB6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277A4E60" w14:textId="77777777" w:rsidR="00403E5B" w:rsidRPr="00985D8D" w:rsidRDefault="00403E5B" w:rsidP="00403E5B">
            <w:pPr>
              <w:autoSpaceDE w:val="0"/>
              <w:autoSpaceDN w:val="0"/>
              <w:adjustRightInd w:val="0"/>
              <w:rPr>
                <w:rFonts w:cs="Arial"/>
                <w:sz w:val="20"/>
                <w:szCs w:val="20"/>
              </w:rPr>
            </w:pPr>
            <w:r w:rsidRPr="00985D8D">
              <w:rPr>
                <w:rFonts w:cs="Arial"/>
                <w:i/>
                <w:iCs/>
                <w:sz w:val="20"/>
                <w:szCs w:val="20"/>
              </w:rPr>
              <w:t>Labium</w:t>
            </w:r>
            <w:r w:rsidRPr="00985D8D">
              <w:rPr>
                <w:rFonts w:cs="Arial"/>
                <w:sz w:val="20"/>
                <w:szCs w:val="20"/>
              </w:rPr>
              <w:t xml:space="preserve"> sp. BBKB-2</w:t>
            </w:r>
          </w:p>
        </w:tc>
        <w:tc>
          <w:tcPr>
            <w:tcW w:w="2835" w:type="dxa"/>
            <w:noWrap/>
            <w:hideMark/>
          </w:tcPr>
          <w:p w14:paraId="1A1D75F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74279C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C48038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1BCC36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1A0894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69ED2BF" w14:textId="77777777" w:rsidTr="00985D8D">
        <w:trPr>
          <w:trHeight w:val="290"/>
        </w:trPr>
        <w:tc>
          <w:tcPr>
            <w:tcW w:w="1967" w:type="dxa"/>
            <w:noWrap/>
            <w:hideMark/>
          </w:tcPr>
          <w:p w14:paraId="312A380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3BB39C9D"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Lissopimpla</w:t>
            </w:r>
            <w:proofErr w:type="spellEnd"/>
            <w:r w:rsidRPr="00985D8D">
              <w:rPr>
                <w:rFonts w:cs="Arial"/>
                <w:i/>
                <w:iCs/>
                <w:sz w:val="20"/>
                <w:szCs w:val="20"/>
              </w:rPr>
              <w:t xml:space="preserve"> excelsa</w:t>
            </w:r>
          </w:p>
        </w:tc>
        <w:tc>
          <w:tcPr>
            <w:tcW w:w="2835" w:type="dxa"/>
            <w:noWrap/>
            <w:hideMark/>
          </w:tcPr>
          <w:p w14:paraId="748BFE7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Orchid Dupe Wasp</w:t>
            </w:r>
          </w:p>
        </w:tc>
        <w:tc>
          <w:tcPr>
            <w:tcW w:w="1134" w:type="dxa"/>
            <w:noWrap/>
            <w:hideMark/>
          </w:tcPr>
          <w:p w14:paraId="39AED7E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039C9DE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A6214C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FC43E8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37EFEB6" w14:textId="77777777" w:rsidTr="00985D8D">
        <w:trPr>
          <w:trHeight w:val="290"/>
        </w:trPr>
        <w:tc>
          <w:tcPr>
            <w:tcW w:w="1967" w:type="dxa"/>
            <w:noWrap/>
            <w:hideMark/>
          </w:tcPr>
          <w:p w14:paraId="4607DB3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3671306F"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Mesochorus</w:t>
            </w:r>
            <w:proofErr w:type="spellEnd"/>
            <w:r w:rsidRPr="00985D8D">
              <w:rPr>
                <w:rFonts w:cs="Arial"/>
                <w:sz w:val="20"/>
                <w:szCs w:val="20"/>
              </w:rPr>
              <w:t xml:space="preserve"> sp. BBKB-1</w:t>
            </w:r>
          </w:p>
        </w:tc>
        <w:tc>
          <w:tcPr>
            <w:tcW w:w="2835" w:type="dxa"/>
            <w:noWrap/>
            <w:hideMark/>
          </w:tcPr>
          <w:p w14:paraId="2F5BE44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352068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CD08D5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7CAC32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8ACAD3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8D80C7B" w14:textId="77777777" w:rsidTr="00985D8D">
        <w:trPr>
          <w:trHeight w:val="290"/>
        </w:trPr>
        <w:tc>
          <w:tcPr>
            <w:tcW w:w="1967" w:type="dxa"/>
            <w:noWrap/>
            <w:hideMark/>
          </w:tcPr>
          <w:p w14:paraId="29FE682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1FED95ED"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Mesochorus</w:t>
            </w:r>
            <w:proofErr w:type="spellEnd"/>
            <w:r w:rsidRPr="00985D8D">
              <w:rPr>
                <w:rFonts w:cs="Arial"/>
                <w:sz w:val="20"/>
                <w:szCs w:val="20"/>
              </w:rPr>
              <w:t xml:space="preserve"> sp. BBKB-2</w:t>
            </w:r>
          </w:p>
        </w:tc>
        <w:tc>
          <w:tcPr>
            <w:tcW w:w="2835" w:type="dxa"/>
            <w:noWrap/>
            <w:hideMark/>
          </w:tcPr>
          <w:p w14:paraId="789D7A1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C60B74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563847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5DEB8F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C6B3B8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096A65F" w14:textId="77777777" w:rsidTr="00985D8D">
        <w:trPr>
          <w:trHeight w:val="290"/>
        </w:trPr>
        <w:tc>
          <w:tcPr>
            <w:tcW w:w="1967" w:type="dxa"/>
            <w:noWrap/>
            <w:hideMark/>
          </w:tcPr>
          <w:p w14:paraId="63637B0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7A7301FF"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Netelia</w:t>
            </w:r>
            <w:proofErr w:type="spellEnd"/>
            <w:r w:rsidRPr="00985D8D">
              <w:rPr>
                <w:rFonts w:cs="Arial"/>
                <w:sz w:val="20"/>
                <w:szCs w:val="20"/>
              </w:rPr>
              <w:t xml:space="preserve"> sp. BBKB-1</w:t>
            </w:r>
          </w:p>
        </w:tc>
        <w:tc>
          <w:tcPr>
            <w:tcW w:w="2835" w:type="dxa"/>
            <w:noWrap/>
            <w:hideMark/>
          </w:tcPr>
          <w:p w14:paraId="292080A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EF491F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790578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77B4CC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03D73F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BCA8C0F" w14:textId="77777777" w:rsidTr="00985D8D">
        <w:trPr>
          <w:trHeight w:val="290"/>
        </w:trPr>
        <w:tc>
          <w:tcPr>
            <w:tcW w:w="1967" w:type="dxa"/>
            <w:noWrap/>
            <w:hideMark/>
          </w:tcPr>
          <w:p w14:paraId="7E79439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0D237AE3"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Netelia</w:t>
            </w:r>
            <w:proofErr w:type="spellEnd"/>
            <w:r w:rsidRPr="00985D8D">
              <w:rPr>
                <w:rFonts w:cs="Arial"/>
                <w:sz w:val="20"/>
                <w:szCs w:val="20"/>
              </w:rPr>
              <w:t xml:space="preserve"> sp. BBKB-2</w:t>
            </w:r>
          </w:p>
        </w:tc>
        <w:tc>
          <w:tcPr>
            <w:tcW w:w="2835" w:type="dxa"/>
            <w:noWrap/>
            <w:hideMark/>
          </w:tcPr>
          <w:p w14:paraId="252E076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1DE789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EC637C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5580E7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E30A8D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7F5BDA3" w14:textId="77777777" w:rsidTr="00985D8D">
        <w:trPr>
          <w:trHeight w:val="290"/>
        </w:trPr>
        <w:tc>
          <w:tcPr>
            <w:tcW w:w="1967" w:type="dxa"/>
            <w:noWrap/>
            <w:hideMark/>
          </w:tcPr>
          <w:p w14:paraId="046C05C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3F264D1A"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Netelia</w:t>
            </w:r>
            <w:proofErr w:type="spellEnd"/>
            <w:r w:rsidRPr="00985D8D">
              <w:rPr>
                <w:rFonts w:cs="Arial"/>
                <w:sz w:val="20"/>
                <w:szCs w:val="20"/>
              </w:rPr>
              <w:t xml:space="preserve"> sp. BBKB-3</w:t>
            </w:r>
          </w:p>
        </w:tc>
        <w:tc>
          <w:tcPr>
            <w:tcW w:w="2835" w:type="dxa"/>
            <w:noWrap/>
            <w:hideMark/>
          </w:tcPr>
          <w:p w14:paraId="3B68C5E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D7DC2A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CA16B4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79DE1E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EF13E7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68C27ED" w14:textId="77777777" w:rsidTr="00985D8D">
        <w:trPr>
          <w:trHeight w:val="290"/>
        </w:trPr>
        <w:tc>
          <w:tcPr>
            <w:tcW w:w="1967" w:type="dxa"/>
            <w:noWrap/>
            <w:hideMark/>
          </w:tcPr>
          <w:p w14:paraId="7978D36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2B540C29"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Netelia</w:t>
            </w:r>
            <w:proofErr w:type="spellEnd"/>
            <w:r w:rsidRPr="00985D8D">
              <w:rPr>
                <w:rFonts w:cs="Arial"/>
                <w:sz w:val="20"/>
                <w:szCs w:val="20"/>
              </w:rPr>
              <w:t xml:space="preserve"> sp. BBKB-4</w:t>
            </w:r>
          </w:p>
        </w:tc>
        <w:tc>
          <w:tcPr>
            <w:tcW w:w="2835" w:type="dxa"/>
            <w:noWrap/>
            <w:hideMark/>
          </w:tcPr>
          <w:p w14:paraId="52635BA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8BF2E6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9648D2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188A3B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1FD1E9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7F40C37" w14:textId="77777777" w:rsidTr="00985D8D">
        <w:trPr>
          <w:trHeight w:val="290"/>
        </w:trPr>
        <w:tc>
          <w:tcPr>
            <w:tcW w:w="1967" w:type="dxa"/>
            <w:noWrap/>
            <w:hideMark/>
          </w:tcPr>
          <w:p w14:paraId="29E4A67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43D2D4E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Orthocentrinae</w:t>
            </w:r>
            <w:proofErr w:type="spellEnd"/>
            <w:r w:rsidRPr="00985D8D">
              <w:rPr>
                <w:rFonts w:cs="Arial"/>
                <w:sz w:val="20"/>
                <w:szCs w:val="20"/>
              </w:rPr>
              <w:t xml:space="preserve"> sp. BBKB-2</w:t>
            </w:r>
          </w:p>
        </w:tc>
        <w:tc>
          <w:tcPr>
            <w:tcW w:w="2835" w:type="dxa"/>
            <w:noWrap/>
            <w:hideMark/>
          </w:tcPr>
          <w:p w14:paraId="0A3EB28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253D49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510504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DE43A9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7A960D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F82796F" w14:textId="77777777" w:rsidTr="00985D8D">
        <w:trPr>
          <w:trHeight w:val="290"/>
        </w:trPr>
        <w:tc>
          <w:tcPr>
            <w:tcW w:w="1967" w:type="dxa"/>
            <w:noWrap/>
            <w:hideMark/>
          </w:tcPr>
          <w:p w14:paraId="48856F1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4203F91C"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Orthocentrus</w:t>
            </w:r>
            <w:proofErr w:type="spellEnd"/>
            <w:r w:rsidRPr="00985D8D">
              <w:rPr>
                <w:rFonts w:cs="Arial"/>
                <w:sz w:val="20"/>
                <w:szCs w:val="20"/>
              </w:rPr>
              <w:t xml:space="preserve"> sp. BBKB-1</w:t>
            </w:r>
          </w:p>
        </w:tc>
        <w:tc>
          <w:tcPr>
            <w:tcW w:w="2835" w:type="dxa"/>
            <w:noWrap/>
            <w:hideMark/>
          </w:tcPr>
          <w:p w14:paraId="2D7877A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192D1E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88C5AE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B87EF5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8F4B9A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5F12E61" w14:textId="77777777" w:rsidTr="00985D8D">
        <w:trPr>
          <w:trHeight w:val="290"/>
        </w:trPr>
        <w:tc>
          <w:tcPr>
            <w:tcW w:w="1967" w:type="dxa"/>
            <w:noWrap/>
            <w:hideMark/>
          </w:tcPr>
          <w:p w14:paraId="1B795B4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19AFCFB2"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Paraphylax</w:t>
            </w:r>
            <w:proofErr w:type="spellEnd"/>
            <w:r w:rsidRPr="00985D8D">
              <w:rPr>
                <w:rFonts w:cs="Arial"/>
                <w:sz w:val="20"/>
                <w:szCs w:val="20"/>
              </w:rPr>
              <w:t xml:space="preserve"> BBKB-1</w:t>
            </w:r>
          </w:p>
        </w:tc>
        <w:tc>
          <w:tcPr>
            <w:tcW w:w="2835" w:type="dxa"/>
            <w:noWrap/>
            <w:hideMark/>
          </w:tcPr>
          <w:p w14:paraId="08BFA0C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A87C63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5CBF03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BCC403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5C8083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472DB55" w14:textId="77777777" w:rsidTr="00985D8D">
        <w:trPr>
          <w:trHeight w:val="290"/>
        </w:trPr>
        <w:tc>
          <w:tcPr>
            <w:tcW w:w="1967" w:type="dxa"/>
            <w:noWrap/>
            <w:hideMark/>
          </w:tcPr>
          <w:p w14:paraId="508D22B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517AB541"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Paraphylax</w:t>
            </w:r>
            <w:proofErr w:type="spellEnd"/>
            <w:r w:rsidRPr="00985D8D">
              <w:rPr>
                <w:rFonts w:cs="Arial"/>
                <w:i/>
                <w:iCs/>
                <w:sz w:val="20"/>
                <w:szCs w:val="20"/>
              </w:rPr>
              <w:t xml:space="preserve"> </w:t>
            </w:r>
            <w:r w:rsidRPr="00985D8D">
              <w:rPr>
                <w:rFonts w:cs="Arial"/>
                <w:sz w:val="20"/>
                <w:szCs w:val="20"/>
              </w:rPr>
              <w:t>sp. BBKB-1</w:t>
            </w:r>
          </w:p>
        </w:tc>
        <w:tc>
          <w:tcPr>
            <w:tcW w:w="2835" w:type="dxa"/>
            <w:noWrap/>
            <w:hideMark/>
          </w:tcPr>
          <w:p w14:paraId="6B885D7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976C32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C295AB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989735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919F90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53AAFF0" w14:textId="77777777" w:rsidTr="00985D8D">
        <w:trPr>
          <w:trHeight w:val="290"/>
        </w:trPr>
        <w:tc>
          <w:tcPr>
            <w:tcW w:w="1967" w:type="dxa"/>
            <w:noWrap/>
            <w:hideMark/>
          </w:tcPr>
          <w:p w14:paraId="15550D4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7AEBBFAC"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Paraphylax</w:t>
            </w:r>
            <w:proofErr w:type="spellEnd"/>
            <w:r w:rsidRPr="00985D8D">
              <w:rPr>
                <w:rFonts w:cs="Arial"/>
                <w:sz w:val="20"/>
                <w:szCs w:val="20"/>
              </w:rPr>
              <w:t xml:space="preserve"> sp. BBKB-2</w:t>
            </w:r>
          </w:p>
        </w:tc>
        <w:tc>
          <w:tcPr>
            <w:tcW w:w="2835" w:type="dxa"/>
            <w:noWrap/>
            <w:hideMark/>
          </w:tcPr>
          <w:p w14:paraId="412529F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9C8962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F35BF7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C0036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F40D51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5E2EB07" w14:textId="77777777" w:rsidTr="00985D8D">
        <w:trPr>
          <w:trHeight w:val="290"/>
        </w:trPr>
        <w:tc>
          <w:tcPr>
            <w:tcW w:w="1967" w:type="dxa"/>
            <w:noWrap/>
            <w:hideMark/>
          </w:tcPr>
          <w:p w14:paraId="577C5E0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59303C8F"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Paraphylax</w:t>
            </w:r>
            <w:proofErr w:type="spellEnd"/>
            <w:r w:rsidRPr="00985D8D">
              <w:rPr>
                <w:rFonts w:cs="Arial"/>
                <w:sz w:val="20"/>
                <w:szCs w:val="20"/>
              </w:rPr>
              <w:t xml:space="preserve"> sp. BBKB-3</w:t>
            </w:r>
          </w:p>
        </w:tc>
        <w:tc>
          <w:tcPr>
            <w:tcW w:w="2835" w:type="dxa"/>
            <w:noWrap/>
            <w:hideMark/>
          </w:tcPr>
          <w:p w14:paraId="2A902A1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7AC978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33D7BE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8C6CB0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D68507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2D1E12A" w14:textId="77777777" w:rsidTr="00985D8D">
        <w:trPr>
          <w:trHeight w:val="290"/>
        </w:trPr>
        <w:tc>
          <w:tcPr>
            <w:tcW w:w="1967" w:type="dxa"/>
            <w:noWrap/>
            <w:hideMark/>
          </w:tcPr>
          <w:p w14:paraId="6D5F153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Ichneumonidae</w:t>
            </w:r>
          </w:p>
        </w:tc>
        <w:tc>
          <w:tcPr>
            <w:tcW w:w="3840" w:type="dxa"/>
            <w:noWrap/>
            <w:hideMark/>
          </w:tcPr>
          <w:p w14:paraId="73BD456D"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Temelucha</w:t>
            </w:r>
            <w:proofErr w:type="spellEnd"/>
            <w:r w:rsidRPr="00985D8D">
              <w:rPr>
                <w:rFonts w:cs="Arial"/>
                <w:sz w:val="20"/>
                <w:szCs w:val="20"/>
              </w:rPr>
              <w:t xml:space="preserve"> sp. BBKB-1</w:t>
            </w:r>
          </w:p>
        </w:tc>
        <w:tc>
          <w:tcPr>
            <w:tcW w:w="2835" w:type="dxa"/>
            <w:noWrap/>
            <w:hideMark/>
          </w:tcPr>
          <w:p w14:paraId="3F1D693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659941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592B93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8D7D5F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B38F31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CD8B73A" w14:textId="77777777" w:rsidTr="00985D8D">
        <w:trPr>
          <w:trHeight w:val="290"/>
        </w:trPr>
        <w:tc>
          <w:tcPr>
            <w:tcW w:w="1967" w:type="dxa"/>
            <w:noWrap/>
            <w:hideMark/>
          </w:tcPr>
          <w:p w14:paraId="28B7EA1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lastRenderedPageBreak/>
              <w:t>Megastigmidae</w:t>
            </w:r>
          </w:p>
        </w:tc>
        <w:tc>
          <w:tcPr>
            <w:tcW w:w="3840" w:type="dxa"/>
            <w:noWrap/>
            <w:hideMark/>
          </w:tcPr>
          <w:p w14:paraId="329D3CE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Megastigmidae sp. BBKB-1</w:t>
            </w:r>
          </w:p>
        </w:tc>
        <w:tc>
          <w:tcPr>
            <w:tcW w:w="2835" w:type="dxa"/>
            <w:noWrap/>
            <w:hideMark/>
          </w:tcPr>
          <w:p w14:paraId="5536C9C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1E8B3C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745F89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25E992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225BD3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70D758C" w14:textId="77777777" w:rsidTr="00985D8D">
        <w:trPr>
          <w:trHeight w:val="290"/>
        </w:trPr>
        <w:tc>
          <w:tcPr>
            <w:tcW w:w="1967" w:type="dxa"/>
            <w:noWrap/>
            <w:hideMark/>
          </w:tcPr>
          <w:p w14:paraId="00FA1A8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Megastigmidae</w:t>
            </w:r>
          </w:p>
        </w:tc>
        <w:tc>
          <w:tcPr>
            <w:tcW w:w="3840" w:type="dxa"/>
            <w:noWrap/>
            <w:hideMark/>
          </w:tcPr>
          <w:p w14:paraId="15D809C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Megastigmidae sp. BBKB-2</w:t>
            </w:r>
          </w:p>
        </w:tc>
        <w:tc>
          <w:tcPr>
            <w:tcW w:w="2835" w:type="dxa"/>
            <w:noWrap/>
            <w:hideMark/>
          </w:tcPr>
          <w:p w14:paraId="1BFAF5C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5B2946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EF4778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39AE73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8A46D9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6B0AB56" w14:textId="77777777" w:rsidTr="00985D8D">
        <w:trPr>
          <w:trHeight w:val="290"/>
        </w:trPr>
        <w:tc>
          <w:tcPr>
            <w:tcW w:w="1967" w:type="dxa"/>
            <w:noWrap/>
            <w:hideMark/>
          </w:tcPr>
          <w:p w14:paraId="5A637C6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Megastigmidae</w:t>
            </w:r>
          </w:p>
        </w:tc>
        <w:tc>
          <w:tcPr>
            <w:tcW w:w="3840" w:type="dxa"/>
            <w:noWrap/>
            <w:hideMark/>
          </w:tcPr>
          <w:p w14:paraId="35A9A2D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Megastigmidae sp. BBKB-3</w:t>
            </w:r>
          </w:p>
        </w:tc>
        <w:tc>
          <w:tcPr>
            <w:tcW w:w="2835" w:type="dxa"/>
            <w:noWrap/>
            <w:hideMark/>
          </w:tcPr>
          <w:p w14:paraId="47D8D6E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4B8B8E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D9B3C9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770DE5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00EE69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D82A133" w14:textId="77777777" w:rsidTr="00985D8D">
        <w:trPr>
          <w:trHeight w:val="290"/>
        </w:trPr>
        <w:tc>
          <w:tcPr>
            <w:tcW w:w="1967" w:type="dxa"/>
            <w:noWrap/>
            <w:hideMark/>
          </w:tcPr>
          <w:p w14:paraId="42A9C78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Megastigmidae</w:t>
            </w:r>
          </w:p>
        </w:tc>
        <w:tc>
          <w:tcPr>
            <w:tcW w:w="3840" w:type="dxa"/>
            <w:noWrap/>
            <w:hideMark/>
          </w:tcPr>
          <w:p w14:paraId="065946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Megastigmidae sp. BBKB-4</w:t>
            </w:r>
          </w:p>
        </w:tc>
        <w:tc>
          <w:tcPr>
            <w:tcW w:w="2835" w:type="dxa"/>
            <w:noWrap/>
            <w:hideMark/>
          </w:tcPr>
          <w:p w14:paraId="29FB845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110187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186EB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00E841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7EDEBF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C2996BB" w14:textId="77777777" w:rsidTr="00985D8D">
        <w:trPr>
          <w:trHeight w:val="290"/>
        </w:trPr>
        <w:tc>
          <w:tcPr>
            <w:tcW w:w="1967" w:type="dxa"/>
            <w:noWrap/>
            <w:hideMark/>
          </w:tcPr>
          <w:p w14:paraId="276EF10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Megastigmidae</w:t>
            </w:r>
          </w:p>
        </w:tc>
        <w:tc>
          <w:tcPr>
            <w:tcW w:w="3840" w:type="dxa"/>
            <w:noWrap/>
            <w:hideMark/>
          </w:tcPr>
          <w:p w14:paraId="662168A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Megastigmidae sp. BBKB-5</w:t>
            </w:r>
          </w:p>
        </w:tc>
        <w:tc>
          <w:tcPr>
            <w:tcW w:w="2835" w:type="dxa"/>
            <w:noWrap/>
            <w:hideMark/>
          </w:tcPr>
          <w:p w14:paraId="2AB93AC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F10587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11E3F8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077A1F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88C5F1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A25F8C6" w14:textId="77777777" w:rsidTr="00985D8D">
        <w:trPr>
          <w:trHeight w:val="290"/>
        </w:trPr>
        <w:tc>
          <w:tcPr>
            <w:tcW w:w="1967" w:type="dxa"/>
            <w:noWrap/>
            <w:hideMark/>
          </w:tcPr>
          <w:p w14:paraId="02884A7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Megastigmidae</w:t>
            </w:r>
          </w:p>
        </w:tc>
        <w:tc>
          <w:tcPr>
            <w:tcW w:w="3840" w:type="dxa"/>
            <w:noWrap/>
            <w:hideMark/>
          </w:tcPr>
          <w:p w14:paraId="419CA7F8"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Megastigmus</w:t>
            </w:r>
            <w:proofErr w:type="spellEnd"/>
            <w:r w:rsidRPr="00985D8D">
              <w:rPr>
                <w:rFonts w:cs="Arial"/>
                <w:sz w:val="20"/>
                <w:szCs w:val="20"/>
              </w:rPr>
              <w:t xml:space="preserve"> sp. BBKB-1</w:t>
            </w:r>
          </w:p>
        </w:tc>
        <w:tc>
          <w:tcPr>
            <w:tcW w:w="2835" w:type="dxa"/>
            <w:noWrap/>
            <w:hideMark/>
          </w:tcPr>
          <w:p w14:paraId="31E4A38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B63032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07CF27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46DBBE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0CD96F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A4811FF" w14:textId="77777777" w:rsidTr="00985D8D">
        <w:trPr>
          <w:trHeight w:val="290"/>
        </w:trPr>
        <w:tc>
          <w:tcPr>
            <w:tcW w:w="1967" w:type="dxa"/>
            <w:noWrap/>
            <w:hideMark/>
          </w:tcPr>
          <w:p w14:paraId="6DC5726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Mutillidae</w:t>
            </w:r>
            <w:proofErr w:type="spellEnd"/>
          </w:p>
        </w:tc>
        <w:tc>
          <w:tcPr>
            <w:tcW w:w="3840" w:type="dxa"/>
            <w:noWrap/>
            <w:hideMark/>
          </w:tcPr>
          <w:p w14:paraId="4AC20B1E"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Bothriomutilla</w:t>
            </w:r>
            <w:proofErr w:type="spellEnd"/>
            <w:r w:rsidRPr="00985D8D">
              <w:rPr>
                <w:rFonts w:cs="Arial"/>
                <w:i/>
                <w:iCs/>
                <w:sz w:val="20"/>
                <w:szCs w:val="20"/>
              </w:rPr>
              <w:t xml:space="preserve"> </w:t>
            </w:r>
            <w:proofErr w:type="spellStart"/>
            <w:r w:rsidRPr="00985D8D">
              <w:rPr>
                <w:rFonts w:cs="Arial"/>
                <w:i/>
                <w:iCs/>
                <w:sz w:val="20"/>
                <w:szCs w:val="20"/>
              </w:rPr>
              <w:t>rugicollis</w:t>
            </w:r>
            <w:proofErr w:type="spellEnd"/>
          </w:p>
        </w:tc>
        <w:tc>
          <w:tcPr>
            <w:tcW w:w="2835" w:type="dxa"/>
            <w:noWrap/>
            <w:hideMark/>
          </w:tcPr>
          <w:p w14:paraId="11315EE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E13B2E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44C3AEC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214ADC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E5ABE6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11CB362" w14:textId="77777777" w:rsidTr="00985D8D">
        <w:trPr>
          <w:trHeight w:val="290"/>
        </w:trPr>
        <w:tc>
          <w:tcPr>
            <w:tcW w:w="1967" w:type="dxa"/>
            <w:noWrap/>
            <w:hideMark/>
          </w:tcPr>
          <w:p w14:paraId="49E7388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Mutillidae</w:t>
            </w:r>
            <w:proofErr w:type="spellEnd"/>
          </w:p>
        </w:tc>
        <w:tc>
          <w:tcPr>
            <w:tcW w:w="3840" w:type="dxa"/>
            <w:noWrap/>
            <w:hideMark/>
          </w:tcPr>
          <w:p w14:paraId="46708B8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Mutillidae</w:t>
            </w:r>
            <w:proofErr w:type="spellEnd"/>
            <w:r w:rsidRPr="00985D8D">
              <w:rPr>
                <w:rFonts w:cs="Arial"/>
                <w:sz w:val="20"/>
                <w:szCs w:val="20"/>
              </w:rPr>
              <w:t xml:space="preserve"> BBKB-1</w:t>
            </w:r>
          </w:p>
        </w:tc>
        <w:tc>
          <w:tcPr>
            <w:tcW w:w="2835" w:type="dxa"/>
            <w:noWrap/>
            <w:hideMark/>
          </w:tcPr>
          <w:p w14:paraId="66A596E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99A119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6A20EF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224373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2667ED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76EB648" w14:textId="77777777" w:rsidTr="00985D8D">
        <w:trPr>
          <w:trHeight w:val="290"/>
        </w:trPr>
        <w:tc>
          <w:tcPr>
            <w:tcW w:w="1967" w:type="dxa"/>
            <w:noWrap/>
            <w:hideMark/>
          </w:tcPr>
          <w:p w14:paraId="651A6FB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Mutillidae</w:t>
            </w:r>
            <w:proofErr w:type="spellEnd"/>
          </w:p>
        </w:tc>
        <w:tc>
          <w:tcPr>
            <w:tcW w:w="3840" w:type="dxa"/>
            <w:noWrap/>
            <w:hideMark/>
          </w:tcPr>
          <w:p w14:paraId="423BE93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Mutillidae</w:t>
            </w:r>
            <w:proofErr w:type="spellEnd"/>
            <w:r w:rsidRPr="00985D8D">
              <w:rPr>
                <w:rFonts w:cs="Arial"/>
                <w:sz w:val="20"/>
                <w:szCs w:val="20"/>
              </w:rPr>
              <w:t xml:space="preserve"> BBKB-2</w:t>
            </w:r>
          </w:p>
        </w:tc>
        <w:tc>
          <w:tcPr>
            <w:tcW w:w="2835" w:type="dxa"/>
            <w:noWrap/>
            <w:hideMark/>
          </w:tcPr>
          <w:p w14:paraId="0F6FA06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8686D3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9320DB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044738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D0FEFC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1B41403" w14:textId="77777777" w:rsidTr="00985D8D">
        <w:trPr>
          <w:trHeight w:val="290"/>
        </w:trPr>
        <w:tc>
          <w:tcPr>
            <w:tcW w:w="1967" w:type="dxa"/>
            <w:noWrap/>
            <w:hideMark/>
          </w:tcPr>
          <w:p w14:paraId="3D53ADD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Mutillidae</w:t>
            </w:r>
            <w:proofErr w:type="spellEnd"/>
          </w:p>
        </w:tc>
        <w:tc>
          <w:tcPr>
            <w:tcW w:w="3840" w:type="dxa"/>
            <w:noWrap/>
            <w:hideMark/>
          </w:tcPr>
          <w:p w14:paraId="4E40E81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Mutillidae</w:t>
            </w:r>
            <w:proofErr w:type="spellEnd"/>
            <w:r w:rsidRPr="00985D8D">
              <w:rPr>
                <w:rFonts w:cs="Arial"/>
                <w:sz w:val="20"/>
                <w:szCs w:val="20"/>
              </w:rPr>
              <w:t xml:space="preserve"> BBKB-3</w:t>
            </w:r>
          </w:p>
        </w:tc>
        <w:tc>
          <w:tcPr>
            <w:tcW w:w="2835" w:type="dxa"/>
            <w:noWrap/>
            <w:hideMark/>
          </w:tcPr>
          <w:p w14:paraId="2B14DC8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A5BF70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520FAA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D3B843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F4D409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C095D62" w14:textId="77777777" w:rsidTr="00985D8D">
        <w:trPr>
          <w:trHeight w:val="290"/>
        </w:trPr>
        <w:tc>
          <w:tcPr>
            <w:tcW w:w="1967" w:type="dxa"/>
            <w:noWrap/>
            <w:hideMark/>
          </w:tcPr>
          <w:p w14:paraId="6470762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Mutillidae</w:t>
            </w:r>
            <w:proofErr w:type="spellEnd"/>
          </w:p>
        </w:tc>
        <w:tc>
          <w:tcPr>
            <w:tcW w:w="3840" w:type="dxa"/>
            <w:noWrap/>
            <w:hideMark/>
          </w:tcPr>
          <w:p w14:paraId="49729A4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Mutillidae</w:t>
            </w:r>
            <w:proofErr w:type="spellEnd"/>
            <w:r w:rsidRPr="00985D8D">
              <w:rPr>
                <w:rFonts w:cs="Arial"/>
                <w:sz w:val="20"/>
                <w:szCs w:val="20"/>
              </w:rPr>
              <w:t xml:space="preserve"> BBKB-4</w:t>
            </w:r>
          </w:p>
        </w:tc>
        <w:tc>
          <w:tcPr>
            <w:tcW w:w="2835" w:type="dxa"/>
            <w:noWrap/>
            <w:hideMark/>
          </w:tcPr>
          <w:p w14:paraId="4C9662C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05827D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0FE0C4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D299B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048985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877DF4D" w14:textId="77777777" w:rsidTr="00985D8D">
        <w:trPr>
          <w:trHeight w:val="290"/>
        </w:trPr>
        <w:tc>
          <w:tcPr>
            <w:tcW w:w="1967" w:type="dxa"/>
            <w:noWrap/>
            <w:hideMark/>
          </w:tcPr>
          <w:p w14:paraId="4E50444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Mutillidae</w:t>
            </w:r>
            <w:proofErr w:type="spellEnd"/>
          </w:p>
        </w:tc>
        <w:tc>
          <w:tcPr>
            <w:tcW w:w="3840" w:type="dxa"/>
            <w:noWrap/>
            <w:hideMark/>
          </w:tcPr>
          <w:p w14:paraId="7858432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Mutillidae</w:t>
            </w:r>
            <w:proofErr w:type="spellEnd"/>
            <w:r w:rsidRPr="00985D8D">
              <w:rPr>
                <w:rFonts w:cs="Arial"/>
                <w:sz w:val="20"/>
                <w:szCs w:val="20"/>
              </w:rPr>
              <w:t xml:space="preserve"> BBKB-5</w:t>
            </w:r>
          </w:p>
        </w:tc>
        <w:tc>
          <w:tcPr>
            <w:tcW w:w="2835" w:type="dxa"/>
            <w:noWrap/>
            <w:hideMark/>
          </w:tcPr>
          <w:p w14:paraId="6D15874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DF2E97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AF4134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094BE4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55351D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45BD95D" w14:textId="77777777" w:rsidTr="00985D8D">
        <w:trPr>
          <w:trHeight w:val="290"/>
        </w:trPr>
        <w:tc>
          <w:tcPr>
            <w:tcW w:w="1967" w:type="dxa"/>
            <w:noWrap/>
            <w:hideMark/>
          </w:tcPr>
          <w:p w14:paraId="59BE754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Mutillidae</w:t>
            </w:r>
            <w:proofErr w:type="spellEnd"/>
          </w:p>
        </w:tc>
        <w:tc>
          <w:tcPr>
            <w:tcW w:w="3840" w:type="dxa"/>
            <w:noWrap/>
            <w:hideMark/>
          </w:tcPr>
          <w:p w14:paraId="7AA5D24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Mutillidae</w:t>
            </w:r>
            <w:proofErr w:type="spellEnd"/>
            <w:r w:rsidRPr="00985D8D">
              <w:rPr>
                <w:rFonts w:cs="Arial"/>
                <w:sz w:val="20"/>
                <w:szCs w:val="20"/>
              </w:rPr>
              <w:t xml:space="preserve"> BBKB-6</w:t>
            </w:r>
          </w:p>
        </w:tc>
        <w:tc>
          <w:tcPr>
            <w:tcW w:w="2835" w:type="dxa"/>
            <w:noWrap/>
            <w:hideMark/>
          </w:tcPr>
          <w:p w14:paraId="4680AB1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13034F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16C0C7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927284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E4190C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612839E" w14:textId="77777777" w:rsidTr="00985D8D">
        <w:trPr>
          <w:trHeight w:val="290"/>
        </w:trPr>
        <w:tc>
          <w:tcPr>
            <w:tcW w:w="1967" w:type="dxa"/>
            <w:noWrap/>
            <w:hideMark/>
          </w:tcPr>
          <w:p w14:paraId="62AEB20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Mutillidae</w:t>
            </w:r>
            <w:proofErr w:type="spellEnd"/>
          </w:p>
        </w:tc>
        <w:tc>
          <w:tcPr>
            <w:tcW w:w="3840" w:type="dxa"/>
            <w:noWrap/>
            <w:hideMark/>
          </w:tcPr>
          <w:p w14:paraId="62F0B04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Mutillidae</w:t>
            </w:r>
            <w:proofErr w:type="spellEnd"/>
            <w:r w:rsidRPr="00985D8D">
              <w:rPr>
                <w:rFonts w:cs="Arial"/>
                <w:sz w:val="20"/>
                <w:szCs w:val="20"/>
              </w:rPr>
              <w:t xml:space="preserve"> BBKB-7</w:t>
            </w:r>
          </w:p>
        </w:tc>
        <w:tc>
          <w:tcPr>
            <w:tcW w:w="2835" w:type="dxa"/>
            <w:noWrap/>
            <w:hideMark/>
          </w:tcPr>
          <w:p w14:paraId="46A85A2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398793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B7013E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5B7FFE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EE0EDE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4DC678A" w14:textId="77777777" w:rsidTr="00985D8D">
        <w:trPr>
          <w:trHeight w:val="290"/>
        </w:trPr>
        <w:tc>
          <w:tcPr>
            <w:tcW w:w="1967" w:type="dxa"/>
            <w:noWrap/>
            <w:hideMark/>
          </w:tcPr>
          <w:p w14:paraId="7F5004A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p>
        </w:tc>
        <w:tc>
          <w:tcPr>
            <w:tcW w:w="3840" w:type="dxa"/>
            <w:noWrap/>
            <w:hideMark/>
          </w:tcPr>
          <w:p w14:paraId="3BD0A7E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r w:rsidRPr="00985D8D">
              <w:rPr>
                <w:rFonts w:cs="Arial"/>
                <w:sz w:val="20"/>
                <w:szCs w:val="20"/>
              </w:rPr>
              <w:t xml:space="preserve"> sp. BBKB-1</w:t>
            </w:r>
          </w:p>
        </w:tc>
        <w:tc>
          <w:tcPr>
            <w:tcW w:w="2835" w:type="dxa"/>
            <w:noWrap/>
            <w:hideMark/>
          </w:tcPr>
          <w:p w14:paraId="4EC7472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E00858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50F129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E47F09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8E56EE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3DD1157" w14:textId="77777777" w:rsidTr="00985D8D">
        <w:trPr>
          <w:trHeight w:val="290"/>
        </w:trPr>
        <w:tc>
          <w:tcPr>
            <w:tcW w:w="1967" w:type="dxa"/>
            <w:noWrap/>
            <w:hideMark/>
          </w:tcPr>
          <w:p w14:paraId="067CE7E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p>
        </w:tc>
        <w:tc>
          <w:tcPr>
            <w:tcW w:w="3840" w:type="dxa"/>
            <w:noWrap/>
            <w:hideMark/>
          </w:tcPr>
          <w:p w14:paraId="00D89F4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r w:rsidRPr="00985D8D">
              <w:rPr>
                <w:rFonts w:cs="Arial"/>
                <w:sz w:val="20"/>
                <w:szCs w:val="20"/>
              </w:rPr>
              <w:t xml:space="preserve"> sp. BBKB-2</w:t>
            </w:r>
          </w:p>
        </w:tc>
        <w:tc>
          <w:tcPr>
            <w:tcW w:w="2835" w:type="dxa"/>
            <w:noWrap/>
            <w:hideMark/>
          </w:tcPr>
          <w:p w14:paraId="1162EF9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B8D247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0BC63E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6504F8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20779E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37A5FD3" w14:textId="77777777" w:rsidTr="00985D8D">
        <w:trPr>
          <w:trHeight w:val="290"/>
        </w:trPr>
        <w:tc>
          <w:tcPr>
            <w:tcW w:w="1967" w:type="dxa"/>
            <w:noWrap/>
            <w:hideMark/>
          </w:tcPr>
          <w:p w14:paraId="72EEF41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p>
        </w:tc>
        <w:tc>
          <w:tcPr>
            <w:tcW w:w="3840" w:type="dxa"/>
            <w:noWrap/>
            <w:hideMark/>
          </w:tcPr>
          <w:p w14:paraId="541827F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r w:rsidRPr="00985D8D">
              <w:rPr>
                <w:rFonts w:cs="Arial"/>
                <w:sz w:val="20"/>
                <w:szCs w:val="20"/>
              </w:rPr>
              <w:t xml:space="preserve"> sp. BBKB-3</w:t>
            </w:r>
          </w:p>
        </w:tc>
        <w:tc>
          <w:tcPr>
            <w:tcW w:w="2835" w:type="dxa"/>
            <w:noWrap/>
            <w:hideMark/>
          </w:tcPr>
          <w:p w14:paraId="3DC245B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0F9312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2E0984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D3F1BE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91E88F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CBE25A9" w14:textId="77777777" w:rsidTr="00985D8D">
        <w:trPr>
          <w:trHeight w:val="290"/>
        </w:trPr>
        <w:tc>
          <w:tcPr>
            <w:tcW w:w="1967" w:type="dxa"/>
            <w:noWrap/>
            <w:hideMark/>
          </w:tcPr>
          <w:p w14:paraId="78BAFC8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p>
        </w:tc>
        <w:tc>
          <w:tcPr>
            <w:tcW w:w="3840" w:type="dxa"/>
            <w:noWrap/>
            <w:hideMark/>
          </w:tcPr>
          <w:p w14:paraId="387720A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r w:rsidRPr="00985D8D">
              <w:rPr>
                <w:rFonts w:cs="Arial"/>
                <w:sz w:val="20"/>
                <w:szCs w:val="20"/>
              </w:rPr>
              <w:t xml:space="preserve"> sp. BBKB-4</w:t>
            </w:r>
          </w:p>
        </w:tc>
        <w:tc>
          <w:tcPr>
            <w:tcW w:w="2835" w:type="dxa"/>
            <w:noWrap/>
            <w:hideMark/>
          </w:tcPr>
          <w:p w14:paraId="4D2BD34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554F7E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7B719B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662F95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E0479B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B757772" w14:textId="77777777" w:rsidTr="00985D8D">
        <w:trPr>
          <w:trHeight w:val="290"/>
        </w:trPr>
        <w:tc>
          <w:tcPr>
            <w:tcW w:w="1967" w:type="dxa"/>
            <w:noWrap/>
            <w:hideMark/>
          </w:tcPr>
          <w:p w14:paraId="25B7CFD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p>
        </w:tc>
        <w:tc>
          <w:tcPr>
            <w:tcW w:w="3840" w:type="dxa"/>
            <w:noWrap/>
            <w:hideMark/>
          </w:tcPr>
          <w:p w14:paraId="17AD1FE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r w:rsidRPr="00985D8D">
              <w:rPr>
                <w:rFonts w:cs="Arial"/>
                <w:sz w:val="20"/>
                <w:szCs w:val="20"/>
              </w:rPr>
              <w:t xml:space="preserve"> sp. BBKB-5</w:t>
            </w:r>
          </w:p>
        </w:tc>
        <w:tc>
          <w:tcPr>
            <w:tcW w:w="2835" w:type="dxa"/>
            <w:noWrap/>
            <w:hideMark/>
          </w:tcPr>
          <w:p w14:paraId="67AEC97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77402E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89FE02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8675DF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08D655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7BD2ABB" w14:textId="77777777" w:rsidTr="00985D8D">
        <w:trPr>
          <w:trHeight w:val="290"/>
        </w:trPr>
        <w:tc>
          <w:tcPr>
            <w:tcW w:w="1967" w:type="dxa"/>
            <w:noWrap/>
            <w:hideMark/>
          </w:tcPr>
          <w:p w14:paraId="14743D2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p>
        </w:tc>
        <w:tc>
          <w:tcPr>
            <w:tcW w:w="3840" w:type="dxa"/>
            <w:noWrap/>
            <w:hideMark/>
          </w:tcPr>
          <w:p w14:paraId="4A5A30C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r w:rsidRPr="00985D8D">
              <w:rPr>
                <w:rFonts w:cs="Arial"/>
                <w:sz w:val="20"/>
                <w:szCs w:val="20"/>
              </w:rPr>
              <w:t xml:space="preserve"> sp. BBKB-6</w:t>
            </w:r>
          </w:p>
        </w:tc>
        <w:tc>
          <w:tcPr>
            <w:tcW w:w="2835" w:type="dxa"/>
            <w:noWrap/>
            <w:hideMark/>
          </w:tcPr>
          <w:p w14:paraId="010DD33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A6D33D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A6B45F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0678E7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FD19E9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6C6E97C" w14:textId="77777777" w:rsidTr="00985D8D">
        <w:trPr>
          <w:trHeight w:val="290"/>
        </w:trPr>
        <w:tc>
          <w:tcPr>
            <w:tcW w:w="1967" w:type="dxa"/>
            <w:noWrap/>
            <w:hideMark/>
          </w:tcPr>
          <w:p w14:paraId="5F1D287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p>
        </w:tc>
        <w:tc>
          <w:tcPr>
            <w:tcW w:w="3840" w:type="dxa"/>
            <w:noWrap/>
            <w:hideMark/>
          </w:tcPr>
          <w:p w14:paraId="7CA54F1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r w:rsidRPr="00985D8D">
              <w:rPr>
                <w:rFonts w:cs="Arial"/>
                <w:sz w:val="20"/>
                <w:szCs w:val="20"/>
              </w:rPr>
              <w:t xml:space="preserve"> sp. BBKB-7</w:t>
            </w:r>
          </w:p>
        </w:tc>
        <w:tc>
          <w:tcPr>
            <w:tcW w:w="2835" w:type="dxa"/>
            <w:noWrap/>
            <w:hideMark/>
          </w:tcPr>
          <w:p w14:paraId="6CD80F9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7DB76A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9642B0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2D297A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4100CC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57A6E80" w14:textId="77777777" w:rsidTr="00985D8D">
        <w:trPr>
          <w:trHeight w:val="290"/>
        </w:trPr>
        <w:tc>
          <w:tcPr>
            <w:tcW w:w="1967" w:type="dxa"/>
            <w:noWrap/>
            <w:hideMark/>
          </w:tcPr>
          <w:p w14:paraId="77F826E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lastRenderedPageBreak/>
              <w:t>Mymaridae</w:t>
            </w:r>
            <w:proofErr w:type="spellEnd"/>
          </w:p>
        </w:tc>
        <w:tc>
          <w:tcPr>
            <w:tcW w:w="3840" w:type="dxa"/>
            <w:noWrap/>
            <w:hideMark/>
          </w:tcPr>
          <w:p w14:paraId="05F9DC4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r w:rsidRPr="00985D8D">
              <w:rPr>
                <w:rFonts w:cs="Arial"/>
                <w:sz w:val="20"/>
                <w:szCs w:val="20"/>
              </w:rPr>
              <w:t xml:space="preserve"> sp. BBKB-8</w:t>
            </w:r>
          </w:p>
        </w:tc>
        <w:tc>
          <w:tcPr>
            <w:tcW w:w="2835" w:type="dxa"/>
            <w:noWrap/>
            <w:hideMark/>
          </w:tcPr>
          <w:p w14:paraId="5D84D15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B5F8A8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B528FC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961746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ABB10A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F4179AA" w14:textId="77777777" w:rsidTr="00985D8D">
        <w:trPr>
          <w:trHeight w:val="290"/>
        </w:trPr>
        <w:tc>
          <w:tcPr>
            <w:tcW w:w="1967" w:type="dxa"/>
            <w:noWrap/>
            <w:hideMark/>
          </w:tcPr>
          <w:p w14:paraId="44EDCED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p>
        </w:tc>
        <w:tc>
          <w:tcPr>
            <w:tcW w:w="3840" w:type="dxa"/>
            <w:noWrap/>
            <w:hideMark/>
          </w:tcPr>
          <w:p w14:paraId="7224B34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r w:rsidRPr="00985D8D">
              <w:rPr>
                <w:rFonts w:cs="Arial"/>
                <w:sz w:val="20"/>
                <w:szCs w:val="20"/>
              </w:rPr>
              <w:t xml:space="preserve"> sp. BBKB-9</w:t>
            </w:r>
          </w:p>
        </w:tc>
        <w:tc>
          <w:tcPr>
            <w:tcW w:w="2835" w:type="dxa"/>
            <w:noWrap/>
            <w:hideMark/>
          </w:tcPr>
          <w:p w14:paraId="04FE3B8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83D8AD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C0374A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B9F06C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ED2FD0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1342B14" w14:textId="77777777" w:rsidTr="00985D8D">
        <w:trPr>
          <w:trHeight w:val="290"/>
        </w:trPr>
        <w:tc>
          <w:tcPr>
            <w:tcW w:w="1967" w:type="dxa"/>
            <w:noWrap/>
            <w:hideMark/>
          </w:tcPr>
          <w:p w14:paraId="7DE5484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p>
        </w:tc>
        <w:tc>
          <w:tcPr>
            <w:tcW w:w="3840" w:type="dxa"/>
            <w:noWrap/>
            <w:hideMark/>
          </w:tcPr>
          <w:p w14:paraId="601367C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r w:rsidRPr="00985D8D">
              <w:rPr>
                <w:rFonts w:cs="Arial"/>
                <w:sz w:val="20"/>
                <w:szCs w:val="20"/>
              </w:rPr>
              <w:t xml:space="preserve"> sp. BBKB-10</w:t>
            </w:r>
          </w:p>
        </w:tc>
        <w:tc>
          <w:tcPr>
            <w:tcW w:w="2835" w:type="dxa"/>
            <w:noWrap/>
            <w:hideMark/>
          </w:tcPr>
          <w:p w14:paraId="6380DA9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14EAD8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26398E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1EE1B6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69F1D5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000FC9A" w14:textId="77777777" w:rsidTr="00985D8D">
        <w:trPr>
          <w:trHeight w:val="290"/>
        </w:trPr>
        <w:tc>
          <w:tcPr>
            <w:tcW w:w="1967" w:type="dxa"/>
            <w:noWrap/>
            <w:hideMark/>
          </w:tcPr>
          <w:p w14:paraId="69656DC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p>
        </w:tc>
        <w:tc>
          <w:tcPr>
            <w:tcW w:w="3840" w:type="dxa"/>
            <w:noWrap/>
            <w:hideMark/>
          </w:tcPr>
          <w:p w14:paraId="7330C75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r w:rsidRPr="00985D8D">
              <w:rPr>
                <w:rFonts w:cs="Arial"/>
                <w:sz w:val="20"/>
                <w:szCs w:val="20"/>
              </w:rPr>
              <w:t xml:space="preserve"> sp. BBKB-11</w:t>
            </w:r>
          </w:p>
        </w:tc>
        <w:tc>
          <w:tcPr>
            <w:tcW w:w="2835" w:type="dxa"/>
            <w:noWrap/>
            <w:hideMark/>
          </w:tcPr>
          <w:p w14:paraId="315BB42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61B703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5AD00B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90052C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C756DC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9EC46C3" w14:textId="77777777" w:rsidTr="00985D8D">
        <w:trPr>
          <w:trHeight w:val="290"/>
        </w:trPr>
        <w:tc>
          <w:tcPr>
            <w:tcW w:w="1967" w:type="dxa"/>
            <w:noWrap/>
            <w:hideMark/>
          </w:tcPr>
          <w:p w14:paraId="00E7784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p>
        </w:tc>
        <w:tc>
          <w:tcPr>
            <w:tcW w:w="3840" w:type="dxa"/>
            <w:noWrap/>
            <w:hideMark/>
          </w:tcPr>
          <w:p w14:paraId="4AFE684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Mymaridae</w:t>
            </w:r>
            <w:proofErr w:type="spellEnd"/>
            <w:r w:rsidRPr="00985D8D">
              <w:rPr>
                <w:rFonts w:cs="Arial"/>
                <w:sz w:val="20"/>
                <w:szCs w:val="20"/>
              </w:rPr>
              <w:t xml:space="preserve"> sp. BBKB-12</w:t>
            </w:r>
          </w:p>
        </w:tc>
        <w:tc>
          <w:tcPr>
            <w:tcW w:w="2835" w:type="dxa"/>
            <w:noWrap/>
            <w:hideMark/>
          </w:tcPr>
          <w:p w14:paraId="1CF34AE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C8C6BE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21593A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0CD5F3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1CB28E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4610299" w14:textId="77777777" w:rsidTr="00985D8D">
        <w:trPr>
          <w:trHeight w:val="290"/>
        </w:trPr>
        <w:tc>
          <w:tcPr>
            <w:tcW w:w="1967" w:type="dxa"/>
            <w:noWrap/>
            <w:hideMark/>
          </w:tcPr>
          <w:p w14:paraId="4863667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Pergidae</w:t>
            </w:r>
            <w:proofErr w:type="spellEnd"/>
          </w:p>
        </w:tc>
        <w:tc>
          <w:tcPr>
            <w:tcW w:w="3840" w:type="dxa"/>
            <w:noWrap/>
            <w:hideMark/>
          </w:tcPr>
          <w:p w14:paraId="285E5226" w14:textId="77777777" w:rsidR="00403E5B" w:rsidRPr="00985D8D" w:rsidRDefault="00403E5B" w:rsidP="00403E5B">
            <w:pPr>
              <w:autoSpaceDE w:val="0"/>
              <w:autoSpaceDN w:val="0"/>
              <w:adjustRightInd w:val="0"/>
              <w:rPr>
                <w:rFonts w:cs="Arial"/>
                <w:i/>
                <w:iCs/>
                <w:sz w:val="20"/>
                <w:szCs w:val="20"/>
              </w:rPr>
            </w:pPr>
            <w:r w:rsidRPr="00985D8D">
              <w:rPr>
                <w:rFonts w:cs="Arial"/>
                <w:i/>
                <w:iCs/>
                <w:sz w:val="20"/>
                <w:szCs w:val="20"/>
              </w:rPr>
              <w:t xml:space="preserve">Perga </w:t>
            </w:r>
            <w:proofErr w:type="spellStart"/>
            <w:r w:rsidRPr="00985D8D">
              <w:rPr>
                <w:rFonts w:cs="Arial"/>
                <w:i/>
                <w:iCs/>
                <w:sz w:val="20"/>
                <w:szCs w:val="20"/>
              </w:rPr>
              <w:t>brullei</w:t>
            </w:r>
            <w:proofErr w:type="spellEnd"/>
          </w:p>
        </w:tc>
        <w:tc>
          <w:tcPr>
            <w:tcW w:w="2835" w:type="dxa"/>
            <w:noWrap/>
            <w:hideMark/>
          </w:tcPr>
          <w:p w14:paraId="458245C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1BB080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 </w:t>
            </w:r>
          </w:p>
        </w:tc>
        <w:tc>
          <w:tcPr>
            <w:tcW w:w="1418" w:type="dxa"/>
            <w:noWrap/>
            <w:hideMark/>
          </w:tcPr>
          <w:p w14:paraId="6F2FEB9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 </w:t>
            </w:r>
          </w:p>
        </w:tc>
        <w:tc>
          <w:tcPr>
            <w:tcW w:w="1566" w:type="dxa"/>
            <w:noWrap/>
            <w:hideMark/>
          </w:tcPr>
          <w:p w14:paraId="1C6E64D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 </w:t>
            </w:r>
          </w:p>
        </w:tc>
        <w:tc>
          <w:tcPr>
            <w:tcW w:w="1369" w:type="dxa"/>
            <w:noWrap/>
            <w:hideMark/>
          </w:tcPr>
          <w:p w14:paraId="521F432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 </w:t>
            </w:r>
          </w:p>
        </w:tc>
      </w:tr>
      <w:tr w:rsidR="00985D8D" w:rsidRPr="00403E5B" w14:paraId="14C77917" w14:textId="77777777" w:rsidTr="00985D8D">
        <w:trPr>
          <w:trHeight w:val="290"/>
        </w:trPr>
        <w:tc>
          <w:tcPr>
            <w:tcW w:w="1967" w:type="dxa"/>
            <w:noWrap/>
            <w:hideMark/>
          </w:tcPr>
          <w:p w14:paraId="68AD549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Perilampidae</w:t>
            </w:r>
            <w:proofErr w:type="spellEnd"/>
          </w:p>
        </w:tc>
        <w:tc>
          <w:tcPr>
            <w:tcW w:w="3840" w:type="dxa"/>
            <w:noWrap/>
            <w:hideMark/>
          </w:tcPr>
          <w:p w14:paraId="5C93EB3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Perilampidae</w:t>
            </w:r>
            <w:proofErr w:type="spellEnd"/>
            <w:r w:rsidRPr="00985D8D">
              <w:rPr>
                <w:rFonts w:cs="Arial"/>
                <w:sz w:val="20"/>
                <w:szCs w:val="20"/>
              </w:rPr>
              <w:t xml:space="preserve"> sp. BBKB-1</w:t>
            </w:r>
          </w:p>
        </w:tc>
        <w:tc>
          <w:tcPr>
            <w:tcW w:w="2835" w:type="dxa"/>
            <w:noWrap/>
            <w:hideMark/>
          </w:tcPr>
          <w:p w14:paraId="31B48C0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66DC97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CD6553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58FCC0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8926F6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2D67792" w14:textId="77777777" w:rsidTr="00985D8D">
        <w:trPr>
          <w:trHeight w:val="290"/>
        </w:trPr>
        <w:tc>
          <w:tcPr>
            <w:tcW w:w="1967" w:type="dxa"/>
            <w:noWrap/>
            <w:hideMark/>
          </w:tcPr>
          <w:p w14:paraId="437D183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Perilampidae</w:t>
            </w:r>
            <w:proofErr w:type="spellEnd"/>
          </w:p>
        </w:tc>
        <w:tc>
          <w:tcPr>
            <w:tcW w:w="3840" w:type="dxa"/>
            <w:noWrap/>
            <w:hideMark/>
          </w:tcPr>
          <w:p w14:paraId="3116939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Perilampidae</w:t>
            </w:r>
            <w:proofErr w:type="spellEnd"/>
            <w:r w:rsidRPr="00985D8D">
              <w:rPr>
                <w:rFonts w:cs="Arial"/>
                <w:sz w:val="20"/>
                <w:szCs w:val="20"/>
              </w:rPr>
              <w:t xml:space="preserve"> sp. BBKB-2</w:t>
            </w:r>
          </w:p>
        </w:tc>
        <w:tc>
          <w:tcPr>
            <w:tcW w:w="2835" w:type="dxa"/>
            <w:noWrap/>
            <w:hideMark/>
          </w:tcPr>
          <w:p w14:paraId="4A2864F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AB532A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46577A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3AD127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1AA71A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4A0ED66" w14:textId="77777777" w:rsidTr="00985D8D">
        <w:trPr>
          <w:trHeight w:val="290"/>
        </w:trPr>
        <w:tc>
          <w:tcPr>
            <w:tcW w:w="1967" w:type="dxa"/>
            <w:noWrap/>
            <w:hideMark/>
          </w:tcPr>
          <w:p w14:paraId="38B5F17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Perilampidae</w:t>
            </w:r>
            <w:proofErr w:type="spellEnd"/>
          </w:p>
        </w:tc>
        <w:tc>
          <w:tcPr>
            <w:tcW w:w="3840" w:type="dxa"/>
            <w:noWrap/>
            <w:hideMark/>
          </w:tcPr>
          <w:p w14:paraId="36FCF20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Perilampidae</w:t>
            </w:r>
            <w:proofErr w:type="spellEnd"/>
            <w:r w:rsidRPr="00985D8D">
              <w:rPr>
                <w:rFonts w:cs="Arial"/>
                <w:sz w:val="20"/>
                <w:szCs w:val="20"/>
              </w:rPr>
              <w:t xml:space="preserve"> sp. BBKB-3</w:t>
            </w:r>
          </w:p>
        </w:tc>
        <w:tc>
          <w:tcPr>
            <w:tcW w:w="2835" w:type="dxa"/>
            <w:noWrap/>
            <w:hideMark/>
          </w:tcPr>
          <w:p w14:paraId="20DE4FF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BAF550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05DEF9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EBE66D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97B921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14B7DC3" w14:textId="77777777" w:rsidTr="00985D8D">
        <w:trPr>
          <w:trHeight w:val="290"/>
        </w:trPr>
        <w:tc>
          <w:tcPr>
            <w:tcW w:w="1967" w:type="dxa"/>
            <w:noWrap/>
            <w:hideMark/>
          </w:tcPr>
          <w:p w14:paraId="3CC048D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Perilampidae</w:t>
            </w:r>
            <w:proofErr w:type="spellEnd"/>
          </w:p>
        </w:tc>
        <w:tc>
          <w:tcPr>
            <w:tcW w:w="3840" w:type="dxa"/>
            <w:noWrap/>
            <w:hideMark/>
          </w:tcPr>
          <w:p w14:paraId="37B7DB7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Perilampidae</w:t>
            </w:r>
            <w:proofErr w:type="spellEnd"/>
            <w:r w:rsidRPr="00985D8D">
              <w:rPr>
                <w:rFonts w:cs="Arial"/>
                <w:sz w:val="20"/>
                <w:szCs w:val="20"/>
              </w:rPr>
              <w:t xml:space="preserve"> sp. BBKB-4</w:t>
            </w:r>
          </w:p>
        </w:tc>
        <w:tc>
          <w:tcPr>
            <w:tcW w:w="2835" w:type="dxa"/>
            <w:noWrap/>
            <w:hideMark/>
          </w:tcPr>
          <w:p w14:paraId="236C33C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90A822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32FE27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F10CAD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241CC6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E2B7B70" w14:textId="77777777" w:rsidTr="00985D8D">
        <w:trPr>
          <w:trHeight w:val="290"/>
        </w:trPr>
        <w:tc>
          <w:tcPr>
            <w:tcW w:w="1967" w:type="dxa"/>
            <w:noWrap/>
            <w:hideMark/>
          </w:tcPr>
          <w:p w14:paraId="48245C5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Perilampidae</w:t>
            </w:r>
            <w:proofErr w:type="spellEnd"/>
          </w:p>
        </w:tc>
        <w:tc>
          <w:tcPr>
            <w:tcW w:w="3840" w:type="dxa"/>
            <w:noWrap/>
            <w:hideMark/>
          </w:tcPr>
          <w:p w14:paraId="35F809F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Perilampidae</w:t>
            </w:r>
            <w:proofErr w:type="spellEnd"/>
            <w:r w:rsidRPr="00985D8D">
              <w:rPr>
                <w:rFonts w:cs="Arial"/>
                <w:sz w:val="20"/>
                <w:szCs w:val="20"/>
              </w:rPr>
              <w:t xml:space="preserve"> sp. BBKB-5</w:t>
            </w:r>
          </w:p>
        </w:tc>
        <w:tc>
          <w:tcPr>
            <w:tcW w:w="2835" w:type="dxa"/>
            <w:noWrap/>
            <w:hideMark/>
          </w:tcPr>
          <w:p w14:paraId="07A243A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70A6D7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615EAC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1DCED5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38B32D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050E65B" w14:textId="77777777" w:rsidTr="00985D8D">
        <w:trPr>
          <w:trHeight w:val="290"/>
        </w:trPr>
        <w:tc>
          <w:tcPr>
            <w:tcW w:w="1967" w:type="dxa"/>
            <w:noWrap/>
            <w:hideMark/>
          </w:tcPr>
          <w:p w14:paraId="752B5D2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Perilampidae</w:t>
            </w:r>
            <w:proofErr w:type="spellEnd"/>
          </w:p>
        </w:tc>
        <w:tc>
          <w:tcPr>
            <w:tcW w:w="3840" w:type="dxa"/>
            <w:noWrap/>
            <w:hideMark/>
          </w:tcPr>
          <w:p w14:paraId="1BA105A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Perilampidae</w:t>
            </w:r>
            <w:proofErr w:type="spellEnd"/>
            <w:r w:rsidRPr="00985D8D">
              <w:rPr>
                <w:rFonts w:cs="Arial"/>
                <w:sz w:val="20"/>
                <w:szCs w:val="20"/>
              </w:rPr>
              <w:t xml:space="preserve"> sp. BBKB-6</w:t>
            </w:r>
          </w:p>
        </w:tc>
        <w:tc>
          <w:tcPr>
            <w:tcW w:w="2835" w:type="dxa"/>
            <w:noWrap/>
            <w:hideMark/>
          </w:tcPr>
          <w:p w14:paraId="0B63580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D33BA8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487FEF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04E65C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AA2BD9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4357E21" w14:textId="77777777" w:rsidTr="00985D8D">
        <w:trPr>
          <w:trHeight w:val="290"/>
        </w:trPr>
        <w:tc>
          <w:tcPr>
            <w:tcW w:w="1967" w:type="dxa"/>
            <w:noWrap/>
            <w:hideMark/>
          </w:tcPr>
          <w:p w14:paraId="1AA2255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Pirenidae</w:t>
            </w:r>
            <w:proofErr w:type="spellEnd"/>
          </w:p>
        </w:tc>
        <w:tc>
          <w:tcPr>
            <w:tcW w:w="3840" w:type="dxa"/>
            <w:noWrap/>
            <w:hideMark/>
          </w:tcPr>
          <w:p w14:paraId="597F9D9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Euryischiinae</w:t>
            </w:r>
            <w:proofErr w:type="spellEnd"/>
            <w:r w:rsidRPr="00985D8D">
              <w:rPr>
                <w:rFonts w:cs="Arial"/>
                <w:sz w:val="20"/>
                <w:szCs w:val="20"/>
              </w:rPr>
              <w:t xml:space="preserve"> sp. BBKB-1</w:t>
            </w:r>
          </w:p>
        </w:tc>
        <w:tc>
          <w:tcPr>
            <w:tcW w:w="2835" w:type="dxa"/>
            <w:noWrap/>
            <w:hideMark/>
          </w:tcPr>
          <w:p w14:paraId="0FCCECD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3A7B9A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48AB7B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8B735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79BEF3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3E2692D" w14:textId="77777777" w:rsidTr="00985D8D">
        <w:trPr>
          <w:trHeight w:val="290"/>
        </w:trPr>
        <w:tc>
          <w:tcPr>
            <w:tcW w:w="1967" w:type="dxa"/>
            <w:noWrap/>
            <w:hideMark/>
          </w:tcPr>
          <w:p w14:paraId="23348DB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Pirenidae</w:t>
            </w:r>
            <w:proofErr w:type="spellEnd"/>
          </w:p>
        </w:tc>
        <w:tc>
          <w:tcPr>
            <w:tcW w:w="3840" w:type="dxa"/>
            <w:noWrap/>
            <w:hideMark/>
          </w:tcPr>
          <w:p w14:paraId="322D2AC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Euryischiinae</w:t>
            </w:r>
            <w:proofErr w:type="spellEnd"/>
            <w:r w:rsidRPr="00985D8D">
              <w:rPr>
                <w:rFonts w:cs="Arial"/>
                <w:sz w:val="20"/>
                <w:szCs w:val="20"/>
              </w:rPr>
              <w:t xml:space="preserve"> sp. BBKB-2</w:t>
            </w:r>
          </w:p>
        </w:tc>
        <w:tc>
          <w:tcPr>
            <w:tcW w:w="2835" w:type="dxa"/>
            <w:noWrap/>
            <w:hideMark/>
          </w:tcPr>
          <w:p w14:paraId="09CFD05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478799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CDD637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43E466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4203D7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C81A329" w14:textId="77777777" w:rsidTr="00985D8D">
        <w:trPr>
          <w:trHeight w:val="290"/>
        </w:trPr>
        <w:tc>
          <w:tcPr>
            <w:tcW w:w="1967" w:type="dxa"/>
            <w:noWrap/>
            <w:hideMark/>
          </w:tcPr>
          <w:p w14:paraId="0FE9BB9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Pirenidae</w:t>
            </w:r>
            <w:proofErr w:type="spellEnd"/>
          </w:p>
        </w:tc>
        <w:tc>
          <w:tcPr>
            <w:tcW w:w="3840" w:type="dxa"/>
            <w:noWrap/>
            <w:hideMark/>
          </w:tcPr>
          <w:p w14:paraId="14CF4ED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Euryischiinae</w:t>
            </w:r>
            <w:proofErr w:type="spellEnd"/>
            <w:r w:rsidRPr="00985D8D">
              <w:rPr>
                <w:rFonts w:cs="Arial"/>
                <w:sz w:val="20"/>
                <w:szCs w:val="20"/>
              </w:rPr>
              <w:t xml:space="preserve"> sp. BBKB-3</w:t>
            </w:r>
          </w:p>
        </w:tc>
        <w:tc>
          <w:tcPr>
            <w:tcW w:w="2835" w:type="dxa"/>
            <w:noWrap/>
            <w:hideMark/>
          </w:tcPr>
          <w:p w14:paraId="700FD7D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AD8D94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C14683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5EEBD4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2E0289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F2C958F" w14:textId="77777777" w:rsidTr="00985D8D">
        <w:trPr>
          <w:trHeight w:val="290"/>
        </w:trPr>
        <w:tc>
          <w:tcPr>
            <w:tcW w:w="1967" w:type="dxa"/>
            <w:noWrap/>
            <w:hideMark/>
          </w:tcPr>
          <w:p w14:paraId="445D3D3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Pirenidae</w:t>
            </w:r>
            <w:proofErr w:type="spellEnd"/>
          </w:p>
        </w:tc>
        <w:tc>
          <w:tcPr>
            <w:tcW w:w="3840" w:type="dxa"/>
            <w:noWrap/>
            <w:hideMark/>
          </w:tcPr>
          <w:p w14:paraId="4802C90A"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Myiocnema</w:t>
            </w:r>
            <w:proofErr w:type="spellEnd"/>
            <w:r w:rsidRPr="00985D8D">
              <w:rPr>
                <w:rFonts w:cs="Arial"/>
                <w:i/>
                <w:iCs/>
                <w:sz w:val="20"/>
                <w:szCs w:val="20"/>
              </w:rPr>
              <w:t xml:space="preserve"> </w:t>
            </w:r>
            <w:proofErr w:type="spellStart"/>
            <w:r w:rsidRPr="00985D8D">
              <w:rPr>
                <w:rFonts w:cs="Arial"/>
                <w:i/>
                <w:iCs/>
                <w:sz w:val="20"/>
                <w:szCs w:val="20"/>
              </w:rPr>
              <w:t>comperei</w:t>
            </w:r>
            <w:proofErr w:type="spellEnd"/>
          </w:p>
        </w:tc>
        <w:tc>
          <w:tcPr>
            <w:tcW w:w="2835" w:type="dxa"/>
            <w:noWrap/>
            <w:hideMark/>
          </w:tcPr>
          <w:p w14:paraId="2DE75ED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02E78F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31E4205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7B92CF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5FF535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70481B7" w14:textId="77777777" w:rsidTr="00985D8D">
        <w:trPr>
          <w:trHeight w:val="290"/>
        </w:trPr>
        <w:tc>
          <w:tcPr>
            <w:tcW w:w="1967" w:type="dxa"/>
            <w:noWrap/>
            <w:hideMark/>
          </w:tcPr>
          <w:p w14:paraId="0C7252D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Platygastridae</w:t>
            </w:r>
            <w:proofErr w:type="spellEnd"/>
          </w:p>
        </w:tc>
        <w:tc>
          <w:tcPr>
            <w:tcW w:w="3840" w:type="dxa"/>
            <w:noWrap/>
            <w:hideMark/>
          </w:tcPr>
          <w:p w14:paraId="18E0A4F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Platygastridae</w:t>
            </w:r>
            <w:proofErr w:type="spellEnd"/>
            <w:r w:rsidRPr="00985D8D">
              <w:rPr>
                <w:rFonts w:cs="Arial"/>
                <w:sz w:val="20"/>
                <w:szCs w:val="20"/>
              </w:rPr>
              <w:t xml:space="preserve"> sp. BBKB-1</w:t>
            </w:r>
          </w:p>
        </w:tc>
        <w:tc>
          <w:tcPr>
            <w:tcW w:w="2835" w:type="dxa"/>
            <w:noWrap/>
            <w:hideMark/>
          </w:tcPr>
          <w:p w14:paraId="7D24C38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66D4C2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A0EA29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E7F9C4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09BE09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63EEA8D" w14:textId="77777777" w:rsidTr="00985D8D">
        <w:trPr>
          <w:trHeight w:val="290"/>
        </w:trPr>
        <w:tc>
          <w:tcPr>
            <w:tcW w:w="1967" w:type="dxa"/>
            <w:noWrap/>
            <w:hideMark/>
          </w:tcPr>
          <w:p w14:paraId="52F0F01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Platygastridae</w:t>
            </w:r>
            <w:proofErr w:type="spellEnd"/>
          </w:p>
        </w:tc>
        <w:tc>
          <w:tcPr>
            <w:tcW w:w="3840" w:type="dxa"/>
            <w:noWrap/>
            <w:hideMark/>
          </w:tcPr>
          <w:p w14:paraId="0036AAE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Platygastridae</w:t>
            </w:r>
            <w:proofErr w:type="spellEnd"/>
            <w:r w:rsidRPr="00985D8D">
              <w:rPr>
                <w:rFonts w:cs="Arial"/>
                <w:sz w:val="20"/>
                <w:szCs w:val="20"/>
              </w:rPr>
              <w:t xml:space="preserve"> sp. BBKB-2</w:t>
            </w:r>
          </w:p>
        </w:tc>
        <w:tc>
          <w:tcPr>
            <w:tcW w:w="2835" w:type="dxa"/>
            <w:noWrap/>
            <w:hideMark/>
          </w:tcPr>
          <w:p w14:paraId="4C47E50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D2AB18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9E8C0A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133032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D0CFC7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6256543" w14:textId="77777777" w:rsidTr="00985D8D">
        <w:trPr>
          <w:trHeight w:val="290"/>
        </w:trPr>
        <w:tc>
          <w:tcPr>
            <w:tcW w:w="1967" w:type="dxa"/>
            <w:noWrap/>
            <w:hideMark/>
          </w:tcPr>
          <w:p w14:paraId="26B9045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Platygastridae</w:t>
            </w:r>
            <w:proofErr w:type="spellEnd"/>
          </w:p>
        </w:tc>
        <w:tc>
          <w:tcPr>
            <w:tcW w:w="3840" w:type="dxa"/>
            <w:noWrap/>
            <w:hideMark/>
          </w:tcPr>
          <w:p w14:paraId="22E7F3F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Platygastridae</w:t>
            </w:r>
            <w:proofErr w:type="spellEnd"/>
            <w:r w:rsidRPr="00985D8D">
              <w:rPr>
                <w:rFonts w:cs="Arial"/>
                <w:sz w:val="20"/>
                <w:szCs w:val="20"/>
              </w:rPr>
              <w:t xml:space="preserve"> sp. BBKB-3</w:t>
            </w:r>
          </w:p>
        </w:tc>
        <w:tc>
          <w:tcPr>
            <w:tcW w:w="2835" w:type="dxa"/>
            <w:noWrap/>
            <w:hideMark/>
          </w:tcPr>
          <w:p w14:paraId="37862DD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199109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81DF38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01556B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DAD8DC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FEC8919" w14:textId="77777777" w:rsidTr="00985D8D">
        <w:trPr>
          <w:trHeight w:val="290"/>
        </w:trPr>
        <w:tc>
          <w:tcPr>
            <w:tcW w:w="1967" w:type="dxa"/>
            <w:noWrap/>
            <w:hideMark/>
          </w:tcPr>
          <w:p w14:paraId="03AA7DE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Platygastridae</w:t>
            </w:r>
            <w:proofErr w:type="spellEnd"/>
          </w:p>
        </w:tc>
        <w:tc>
          <w:tcPr>
            <w:tcW w:w="3840" w:type="dxa"/>
            <w:noWrap/>
            <w:hideMark/>
          </w:tcPr>
          <w:p w14:paraId="3EABDF9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Platygastridae</w:t>
            </w:r>
            <w:proofErr w:type="spellEnd"/>
            <w:r w:rsidRPr="00985D8D">
              <w:rPr>
                <w:rFonts w:cs="Arial"/>
                <w:sz w:val="20"/>
                <w:szCs w:val="20"/>
              </w:rPr>
              <w:t xml:space="preserve"> sp. BBKB-4</w:t>
            </w:r>
          </w:p>
        </w:tc>
        <w:tc>
          <w:tcPr>
            <w:tcW w:w="2835" w:type="dxa"/>
            <w:noWrap/>
            <w:hideMark/>
          </w:tcPr>
          <w:p w14:paraId="62ADFFF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842A67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FF7F77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6DE90B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36189B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31F7D37" w14:textId="77777777" w:rsidTr="00985D8D">
        <w:trPr>
          <w:trHeight w:val="290"/>
        </w:trPr>
        <w:tc>
          <w:tcPr>
            <w:tcW w:w="1967" w:type="dxa"/>
            <w:noWrap/>
            <w:hideMark/>
          </w:tcPr>
          <w:p w14:paraId="00543B3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Platygastridae</w:t>
            </w:r>
            <w:proofErr w:type="spellEnd"/>
          </w:p>
        </w:tc>
        <w:tc>
          <w:tcPr>
            <w:tcW w:w="3840" w:type="dxa"/>
            <w:noWrap/>
            <w:hideMark/>
          </w:tcPr>
          <w:p w14:paraId="3A71144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Platygastridae</w:t>
            </w:r>
            <w:proofErr w:type="spellEnd"/>
            <w:r w:rsidRPr="00985D8D">
              <w:rPr>
                <w:rFonts w:cs="Arial"/>
                <w:sz w:val="20"/>
                <w:szCs w:val="20"/>
              </w:rPr>
              <w:t xml:space="preserve"> sp. BBKB-6</w:t>
            </w:r>
          </w:p>
        </w:tc>
        <w:tc>
          <w:tcPr>
            <w:tcW w:w="2835" w:type="dxa"/>
            <w:noWrap/>
            <w:hideMark/>
          </w:tcPr>
          <w:p w14:paraId="1F2403C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3B271B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FC153B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6B4A1D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AB093B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0CD57B6" w14:textId="77777777" w:rsidTr="00985D8D">
        <w:trPr>
          <w:trHeight w:val="290"/>
        </w:trPr>
        <w:tc>
          <w:tcPr>
            <w:tcW w:w="1967" w:type="dxa"/>
            <w:noWrap/>
            <w:hideMark/>
          </w:tcPr>
          <w:p w14:paraId="4A13879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lastRenderedPageBreak/>
              <w:t>Platygastridae</w:t>
            </w:r>
            <w:proofErr w:type="spellEnd"/>
          </w:p>
        </w:tc>
        <w:tc>
          <w:tcPr>
            <w:tcW w:w="3840" w:type="dxa"/>
            <w:noWrap/>
            <w:hideMark/>
          </w:tcPr>
          <w:p w14:paraId="6A447E5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Platygastridae</w:t>
            </w:r>
            <w:proofErr w:type="spellEnd"/>
            <w:r w:rsidRPr="00985D8D">
              <w:rPr>
                <w:rFonts w:cs="Arial"/>
                <w:sz w:val="20"/>
                <w:szCs w:val="20"/>
              </w:rPr>
              <w:t xml:space="preserve"> sp. BBKB-7</w:t>
            </w:r>
          </w:p>
        </w:tc>
        <w:tc>
          <w:tcPr>
            <w:tcW w:w="2835" w:type="dxa"/>
            <w:noWrap/>
            <w:hideMark/>
          </w:tcPr>
          <w:p w14:paraId="60AEF5E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31D01F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AE0AF5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8B3F50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ACACAA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1C70835" w14:textId="77777777" w:rsidTr="00985D8D">
        <w:trPr>
          <w:trHeight w:val="290"/>
        </w:trPr>
        <w:tc>
          <w:tcPr>
            <w:tcW w:w="1967" w:type="dxa"/>
            <w:noWrap/>
            <w:hideMark/>
          </w:tcPr>
          <w:p w14:paraId="40AAC24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Platygastridae</w:t>
            </w:r>
            <w:proofErr w:type="spellEnd"/>
          </w:p>
        </w:tc>
        <w:tc>
          <w:tcPr>
            <w:tcW w:w="3840" w:type="dxa"/>
            <w:noWrap/>
            <w:hideMark/>
          </w:tcPr>
          <w:p w14:paraId="71ECCE0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Platygastridae</w:t>
            </w:r>
            <w:proofErr w:type="spellEnd"/>
            <w:r w:rsidRPr="00985D8D">
              <w:rPr>
                <w:rFonts w:cs="Arial"/>
                <w:sz w:val="20"/>
                <w:szCs w:val="20"/>
              </w:rPr>
              <w:t xml:space="preserve"> sp. BBKB-8</w:t>
            </w:r>
          </w:p>
        </w:tc>
        <w:tc>
          <w:tcPr>
            <w:tcW w:w="2835" w:type="dxa"/>
            <w:noWrap/>
            <w:hideMark/>
          </w:tcPr>
          <w:p w14:paraId="24A7C18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2B7FE5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7A4D5B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9A8FC8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2ED399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838A3A7" w14:textId="77777777" w:rsidTr="00985D8D">
        <w:trPr>
          <w:trHeight w:val="290"/>
        </w:trPr>
        <w:tc>
          <w:tcPr>
            <w:tcW w:w="1967" w:type="dxa"/>
            <w:noWrap/>
            <w:hideMark/>
          </w:tcPr>
          <w:p w14:paraId="5B92B57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Platygastridae</w:t>
            </w:r>
            <w:proofErr w:type="spellEnd"/>
          </w:p>
        </w:tc>
        <w:tc>
          <w:tcPr>
            <w:tcW w:w="3840" w:type="dxa"/>
            <w:noWrap/>
            <w:hideMark/>
          </w:tcPr>
          <w:p w14:paraId="26496D4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Platygastridae</w:t>
            </w:r>
            <w:proofErr w:type="spellEnd"/>
            <w:r w:rsidRPr="00985D8D">
              <w:rPr>
                <w:rFonts w:cs="Arial"/>
                <w:sz w:val="20"/>
                <w:szCs w:val="20"/>
              </w:rPr>
              <w:t xml:space="preserve"> sp. BBKB-9</w:t>
            </w:r>
          </w:p>
        </w:tc>
        <w:tc>
          <w:tcPr>
            <w:tcW w:w="2835" w:type="dxa"/>
            <w:noWrap/>
            <w:hideMark/>
          </w:tcPr>
          <w:p w14:paraId="69F11F3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247818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C42191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EC9BF3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CBA0AA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C9F8E01" w14:textId="77777777" w:rsidTr="00985D8D">
        <w:trPr>
          <w:trHeight w:val="290"/>
        </w:trPr>
        <w:tc>
          <w:tcPr>
            <w:tcW w:w="1967" w:type="dxa"/>
            <w:noWrap/>
            <w:hideMark/>
          </w:tcPr>
          <w:p w14:paraId="5FEB33D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Platygastridae</w:t>
            </w:r>
            <w:proofErr w:type="spellEnd"/>
          </w:p>
        </w:tc>
        <w:tc>
          <w:tcPr>
            <w:tcW w:w="3840" w:type="dxa"/>
            <w:noWrap/>
            <w:hideMark/>
          </w:tcPr>
          <w:p w14:paraId="5D30370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Platygastridae</w:t>
            </w:r>
            <w:proofErr w:type="spellEnd"/>
            <w:r w:rsidRPr="00985D8D">
              <w:rPr>
                <w:rFonts w:cs="Arial"/>
                <w:sz w:val="20"/>
                <w:szCs w:val="20"/>
              </w:rPr>
              <w:t xml:space="preserve"> sp. BBKB-10</w:t>
            </w:r>
          </w:p>
        </w:tc>
        <w:tc>
          <w:tcPr>
            <w:tcW w:w="2835" w:type="dxa"/>
            <w:noWrap/>
            <w:hideMark/>
          </w:tcPr>
          <w:p w14:paraId="1DBB569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6F6ADC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075CF5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29EFAF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80FAE5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5DB8C84" w14:textId="77777777" w:rsidTr="00985D8D">
        <w:trPr>
          <w:trHeight w:val="290"/>
        </w:trPr>
        <w:tc>
          <w:tcPr>
            <w:tcW w:w="1967" w:type="dxa"/>
            <w:noWrap/>
            <w:hideMark/>
          </w:tcPr>
          <w:p w14:paraId="00178CC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Platygastridae</w:t>
            </w:r>
            <w:proofErr w:type="spellEnd"/>
          </w:p>
        </w:tc>
        <w:tc>
          <w:tcPr>
            <w:tcW w:w="3840" w:type="dxa"/>
            <w:noWrap/>
            <w:hideMark/>
          </w:tcPr>
          <w:p w14:paraId="227FEADC"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Synopeas</w:t>
            </w:r>
            <w:proofErr w:type="spellEnd"/>
            <w:r w:rsidRPr="00985D8D">
              <w:rPr>
                <w:rFonts w:cs="Arial"/>
                <w:sz w:val="20"/>
                <w:szCs w:val="20"/>
              </w:rPr>
              <w:t xml:space="preserve"> sp. BBKB-1</w:t>
            </w:r>
          </w:p>
        </w:tc>
        <w:tc>
          <w:tcPr>
            <w:tcW w:w="2835" w:type="dxa"/>
            <w:noWrap/>
            <w:hideMark/>
          </w:tcPr>
          <w:p w14:paraId="2061C17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1485EB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066031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4928D0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53964C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F6877C2" w14:textId="77777777" w:rsidTr="00985D8D">
        <w:trPr>
          <w:trHeight w:val="290"/>
        </w:trPr>
        <w:tc>
          <w:tcPr>
            <w:tcW w:w="1967" w:type="dxa"/>
            <w:noWrap/>
            <w:hideMark/>
          </w:tcPr>
          <w:p w14:paraId="62AA919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Pompilidae</w:t>
            </w:r>
          </w:p>
        </w:tc>
        <w:tc>
          <w:tcPr>
            <w:tcW w:w="3840" w:type="dxa"/>
            <w:noWrap/>
            <w:hideMark/>
          </w:tcPr>
          <w:p w14:paraId="449F8447"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Anoplius</w:t>
            </w:r>
            <w:proofErr w:type="spellEnd"/>
            <w:r w:rsidRPr="00985D8D">
              <w:rPr>
                <w:rFonts w:cs="Arial"/>
                <w:sz w:val="20"/>
                <w:szCs w:val="20"/>
              </w:rPr>
              <w:t xml:space="preserve"> BBKB-1</w:t>
            </w:r>
          </w:p>
        </w:tc>
        <w:tc>
          <w:tcPr>
            <w:tcW w:w="2835" w:type="dxa"/>
            <w:noWrap/>
            <w:hideMark/>
          </w:tcPr>
          <w:p w14:paraId="36A2636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ECBFE1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2DFC7D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E027D3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08B69D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6F7F9D2" w14:textId="77777777" w:rsidTr="00985D8D">
        <w:trPr>
          <w:trHeight w:val="290"/>
        </w:trPr>
        <w:tc>
          <w:tcPr>
            <w:tcW w:w="1967" w:type="dxa"/>
            <w:noWrap/>
            <w:hideMark/>
          </w:tcPr>
          <w:p w14:paraId="45C723B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Pompilidae</w:t>
            </w:r>
          </w:p>
        </w:tc>
        <w:tc>
          <w:tcPr>
            <w:tcW w:w="3840" w:type="dxa"/>
            <w:noWrap/>
            <w:hideMark/>
          </w:tcPr>
          <w:p w14:paraId="03B2264F"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Ctenostegus</w:t>
            </w:r>
            <w:proofErr w:type="spellEnd"/>
            <w:r w:rsidRPr="00985D8D">
              <w:rPr>
                <w:rFonts w:cs="Arial"/>
                <w:sz w:val="20"/>
                <w:szCs w:val="20"/>
              </w:rPr>
              <w:t xml:space="preserve"> BBKB-1</w:t>
            </w:r>
          </w:p>
        </w:tc>
        <w:tc>
          <w:tcPr>
            <w:tcW w:w="2835" w:type="dxa"/>
            <w:noWrap/>
            <w:hideMark/>
          </w:tcPr>
          <w:p w14:paraId="64745DB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F3C3E7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5349D1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E7C4B7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168A7B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FFE6A46" w14:textId="77777777" w:rsidTr="00985D8D">
        <w:trPr>
          <w:trHeight w:val="290"/>
        </w:trPr>
        <w:tc>
          <w:tcPr>
            <w:tcW w:w="1967" w:type="dxa"/>
            <w:noWrap/>
            <w:hideMark/>
          </w:tcPr>
          <w:p w14:paraId="42379FF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Pompilidae</w:t>
            </w:r>
          </w:p>
        </w:tc>
        <w:tc>
          <w:tcPr>
            <w:tcW w:w="3840" w:type="dxa"/>
            <w:noWrap/>
            <w:hideMark/>
          </w:tcPr>
          <w:p w14:paraId="6AFFB24C"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Ctenostegus</w:t>
            </w:r>
            <w:proofErr w:type="spellEnd"/>
            <w:r w:rsidRPr="00985D8D">
              <w:rPr>
                <w:rFonts w:cs="Arial"/>
                <w:sz w:val="20"/>
                <w:szCs w:val="20"/>
              </w:rPr>
              <w:t xml:space="preserve"> BBKB-2</w:t>
            </w:r>
          </w:p>
        </w:tc>
        <w:tc>
          <w:tcPr>
            <w:tcW w:w="2835" w:type="dxa"/>
            <w:noWrap/>
            <w:hideMark/>
          </w:tcPr>
          <w:p w14:paraId="6E67EDF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4210D5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309E97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E4E8E2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6AFC3F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9B3500E" w14:textId="77777777" w:rsidTr="00985D8D">
        <w:trPr>
          <w:trHeight w:val="290"/>
        </w:trPr>
        <w:tc>
          <w:tcPr>
            <w:tcW w:w="1967" w:type="dxa"/>
            <w:noWrap/>
            <w:hideMark/>
          </w:tcPr>
          <w:p w14:paraId="2E3FBD1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Pompilidae</w:t>
            </w:r>
          </w:p>
        </w:tc>
        <w:tc>
          <w:tcPr>
            <w:tcW w:w="3840" w:type="dxa"/>
            <w:noWrap/>
            <w:hideMark/>
          </w:tcPr>
          <w:p w14:paraId="5E462E5D"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Ctenostegus</w:t>
            </w:r>
            <w:proofErr w:type="spellEnd"/>
            <w:r w:rsidRPr="00985D8D">
              <w:rPr>
                <w:rFonts w:cs="Arial"/>
                <w:sz w:val="20"/>
                <w:szCs w:val="20"/>
              </w:rPr>
              <w:t xml:space="preserve"> BBKB-3</w:t>
            </w:r>
          </w:p>
        </w:tc>
        <w:tc>
          <w:tcPr>
            <w:tcW w:w="2835" w:type="dxa"/>
            <w:noWrap/>
            <w:hideMark/>
          </w:tcPr>
          <w:p w14:paraId="456D8E2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6F395B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9C3204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DBA810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6F615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237C024" w14:textId="77777777" w:rsidTr="00985D8D">
        <w:trPr>
          <w:trHeight w:val="290"/>
        </w:trPr>
        <w:tc>
          <w:tcPr>
            <w:tcW w:w="1967" w:type="dxa"/>
            <w:noWrap/>
            <w:hideMark/>
          </w:tcPr>
          <w:p w14:paraId="7F12FCB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Pompilidae</w:t>
            </w:r>
          </w:p>
        </w:tc>
        <w:tc>
          <w:tcPr>
            <w:tcW w:w="3840" w:type="dxa"/>
            <w:noWrap/>
            <w:hideMark/>
          </w:tcPr>
          <w:p w14:paraId="16757A82"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Heterodontonyx</w:t>
            </w:r>
            <w:proofErr w:type="spellEnd"/>
            <w:r w:rsidRPr="00985D8D">
              <w:rPr>
                <w:rFonts w:cs="Arial"/>
                <w:i/>
                <w:iCs/>
                <w:sz w:val="20"/>
                <w:szCs w:val="20"/>
              </w:rPr>
              <w:t xml:space="preserve"> </w:t>
            </w:r>
            <w:proofErr w:type="spellStart"/>
            <w:r w:rsidRPr="00985D8D">
              <w:rPr>
                <w:rFonts w:cs="Arial"/>
                <w:i/>
                <w:iCs/>
                <w:sz w:val="20"/>
                <w:szCs w:val="20"/>
              </w:rPr>
              <w:t>distictus</w:t>
            </w:r>
            <w:proofErr w:type="spellEnd"/>
          </w:p>
        </w:tc>
        <w:tc>
          <w:tcPr>
            <w:tcW w:w="2835" w:type="dxa"/>
            <w:noWrap/>
            <w:hideMark/>
          </w:tcPr>
          <w:p w14:paraId="33E97D1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F71514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5947A37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C56556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7166BF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3AC9BCA" w14:textId="77777777" w:rsidTr="00985D8D">
        <w:trPr>
          <w:trHeight w:val="290"/>
        </w:trPr>
        <w:tc>
          <w:tcPr>
            <w:tcW w:w="1967" w:type="dxa"/>
            <w:noWrap/>
            <w:hideMark/>
          </w:tcPr>
          <w:p w14:paraId="2FD2D26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Pompilidae</w:t>
            </w:r>
          </w:p>
        </w:tc>
        <w:tc>
          <w:tcPr>
            <w:tcW w:w="3840" w:type="dxa"/>
            <w:noWrap/>
            <w:hideMark/>
          </w:tcPr>
          <w:p w14:paraId="45DEDBDD"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Telostegus</w:t>
            </w:r>
            <w:proofErr w:type="spellEnd"/>
            <w:r w:rsidRPr="00985D8D">
              <w:rPr>
                <w:rFonts w:cs="Arial"/>
                <w:sz w:val="20"/>
                <w:szCs w:val="20"/>
              </w:rPr>
              <w:t xml:space="preserve"> BBKB-1</w:t>
            </w:r>
          </w:p>
        </w:tc>
        <w:tc>
          <w:tcPr>
            <w:tcW w:w="2835" w:type="dxa"/>
            <w:noWrap/>
            <w:hideMark/>
          </w:tcPr>
          <w:p w14:paraId="11A5965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8852E0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8443CC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CDD786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76047B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DFE9340" w14:textId="77777777" w:rsidTr="00985D8D">
        <w:trPr>
          <w:trHeight w:val="290"/>
        </w:trPr>
        <w:tc>
          <w:tcPr>
            <w:tcW w:w="1967" w:type="dxa"/>
            <w:noWrap/>
            <w:hideMark/>
          </w:tcPr>
          <w:p w14:paraId="2FE1597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Pompilidae</w:t>
            </w:r>
          </w:p>
        </w:tc>
        <w:tc>
          <w:tcPr>
            <w:tcW w:w="3840" w:type="dxa"/>
            <w:noWrap/>
            <w:hideMark/>
          </w:tcPr>
          <w:p w14:paraId="73321633"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Turneromyia</w:t>
            </w:r>
            <w:proofErr w:type="spellEnd"/>
            <w:r w:rsidRPr="00985D8D">
              <w:rPr>
                <w:rFonts w:cs="Arial"/>
                <w:sz w:val="20"/>
                <w:szCs w:val="20"/>
              </w:rPr>
              <w:t xml:space="preserve"> BBKB-1</w:t>
            </w:r>
          </w:p>
        </w:tc>
        <w:tc>
          <w:tcPr>
            <w:tcW w:w="2835" w:type="dxa"/>
            <w:noWrap/>
            <w:hideMark/>
          </w:tcPr>
          <w:p w14:paraId="638A98E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719228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A4F310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B1876B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48E311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79F1D25" w14:textId="77777777" w:rsidTr="00985D8D">
        <w:trPr>
          <w:trHeight w:val="290"/>
        </w:trPr>
        <w:tc>
          <w:tcPr>
            <w:tcW w:w="1967" w:type="dxa"/>
            <w:noWrap/>
            <w:hideMark/>
          </w:tcPr>
          <w:p w14:paraId="0A63F22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Proctotrupidae</w:t>
            </w:r>
            <w:proofErr w:type="spellEnd"/>
          </w:p>
        </w:tc>
        <w:tc>
          <w:tcPr>
            <w:tcW w:w="3840" w:type="dxa"/>
            <w:noWrap/>
            <w:hideMark/>
          </w:tcPr>
          <w:p w14:paraId="374E0F06"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Oxyserphus</w:t>
            </w:r>
            <w:proofErr w:type="spellEnd"/>
            <w:r w:rsidRPr="00985D8D">
              <w:rPr>
                <w:rFonts w:cs="Arial"/>
                <w:sz w:val="20"/>
                <w:szCs w:val="20"/>
              </w:rPr>
              <w:t xml:space="preserve"> BBKB-1</w:t>
            </w:r>
          </w:p>
        </w:tc>
        <w:tc>
          <w:tcPr>
            <w:tcW w:w="2835" w:type="dxa"/>
            <w:noWrap/>
            <w:hideMark/>
          </w:tcPr>
          <w:p w14:paraId="48A323E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5A4729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0CDBEE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020D9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74E083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F6A65D5" w14:textId="77777777" w:rsidTr="00985D8D">
        <w:trPr>
          <w:trHeight w:val="290"/>
        </w:trPr>
        <w:tc>
          <w:tcPr>
            <w:tcW w:w="1967" w:type="dxa"/>
            <w:noWrap/>
            <w:hideMark/>
          </w:tcPr>
          <w:p w14:paraId="3E2E007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p>
        </w:tc>
        <w:tc>
          <w:tcPr>
            <w:tcW w:w="3840" w:type="dxa"/>
            <w:noWrap/>
            <w:hideMark/>
          </w:tcPr>
          <w:p w14:paraId="05D5926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Colotrechninae</w:t>
            </w:r>
            <w:proofErr w:type="spellEnd"/>
            <w:r w:rsidRPr="00985D8D">
              <w:rPr>
                <w:rFonts w:cs="Arial"/>
                <w:sz w:val="20"/>
                <w:szCs w:val="20"/>
              </w:rPr>
              <w:t xml:space="preserve"> sp. BBKB-1</w:t>
            </w:r>
          </w:p>
        </w:tc>
        <w:tc>
          <w:tcPr>
            <w:tcW w:w="2835" w:type="dxa"/>
            <w:noWrap/>
            <w:hideMark/>
          </w:tcPr>
          <w:p w14:paraId="6D5E4ED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603444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65F3E3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EE2CFC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E4A9CB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9A9C8E1" w14:textId="77777777" w:rsidTr="00985D8D">
        <w:trPr>
          <w:trHeight w:val="290"/>
        </w:trPr>
        <w:tc>
          <w:tcPr>
            <w:tcW w:w="1967" w:type="dxa"/>
            <w:noWrap/>
            <w:hideMark/>
          </w:tcPr>
          <w:p w14:paraId="7FD157F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p>
        </w:tc>
        <w:tc>
          <w:tcPr>
            <w:tcW w:w="3840" w:type="dxa"/>
            <w:noWrap/>
            <w:hideMark/>
          </w:tcPr>
          <w:p w14:paraId="1D27C84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Colotrechninae</w:t>
            </w:r>
            <w:proofErr w:type="spellEnd"/>
            <w:r w:rsidRPr="00985D8D">
              <w:rPr>
                <w:rFonts w:cs="Arial"/>
                <w:sz w:val="20"/>
                <w:szCs w:val="20"/>
              </w:rPr>
              <w:t xml:space="preserve"> sp. BBKB-2</w:t>
            </w:r>
          </w:p>
        </w:tc>
        <w:tc>
          <w:tcPr>
            <w:tcW w:w="2835" w:type="dxa"/>
            <w:noWrap/>
            <w:hideMark/>
          </w:tcPr>
          <w:p w14:paraId="1A3A9B2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55F788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A9F4D2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C5E910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2EF840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E9E028C" w14:textId="77777777" w:rsidTr="00985D8D">
        <w:trPr>
          <w:trHeight w:val="290"/>
        </w:trPr>
        <w:tc>
          <w:tcPr>
            <w:tcW w:w="1967" w:type="dxa"/>
            <w:noWrap/>
            <w:hideMark/>
          </w:tcPr>
          <w:p w14:paraId="718C37A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p>
        </w:tc>
        <w:tc>
          <w:tcPr>
            <w:tcW w:w="3840" w:type="dxa"/>
            <w:noWrap/>
            <w:hideMark/>
          </w:tcPr>
          <w:p w14:paraId="2B3EF7C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Colotrechninae</w:t>
            </w:r>
            <w:proofErr w:type="spellEnd"/>
            <w:r w:rsidRPr="00985D8D">
              <w:rPr>
                <w:rFonts w:cs="Arial"/>
                <w:sz w:val="20"/>
                <w:szCs w:val="20"/>
              </w:rPr>
              <w:t xml:space="preserve"> sp. BBKB-3</w:t>
            </w:r>
          </w:p>
        </w:tc>
        <w:tc>
          <w:tcPr>
            <w:tcW w:w="2835" w:type="dxa"/>
            <w:noWrap/>
            <w:hideMark/>
          </w:tcPr>
          <w:p w14:paraId="29B544E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A21D63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F23FCE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2AB277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B1563B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EF88BD2" w14:textId="77777777" w:rsidTr="00985D8D">
        <w:trPr>
          <w:trHeight w:val="290"/>
        </w:trPr>
        <w:tc>
          <w:tcPr>
            <w:tcW w:w="1967" w:type="dxa"/>
            <w:noWrap/>
            <w:hideMark/>
          </w:tcPr>
          <w:p w14:paraId="1ED483C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p>
        </w:tc>
        <w:tc>
          <w:tcPr>
            <w:tcW w:w="3840" w:type="dxa"/>
            <w:noWrap/>
            <w:hideMark/>
          </w:tcPr>
          <w:p w14:paraId="59CF8D9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Colotrechninae</w:t>
            </w:r>
            <w:proofErr w:type="spellEnd"/>
            <w:r w:rsidRPr="00985D8D">
              <w:rPr>
                <w:rFonts w:cs="Arial"/>
                <w:sz w:val="20"/>
                <w:szCs w:val="20"/>
              </w:rPr>
              <w:t xml:space="preserve"> sp. BBKB-4</w:t>
            </w:r>
          </w:p>
        </w:tc>
        <w:tc>
          <w:tcPr>
            <w:tcW w:w="2835" w:type="dxa"/>
            <w:noWrap/>
            <w:hideMark/>
          </w:tcPr>
          <w:p w14:paraId="0A775A6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FD31F7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16BFFF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7475C6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7AFD12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80C4F2F" w14:textId="77777777" w:rsidTr="00985D8D">
        <w:trPr>
          <w:trHeight w:val="290"/>
        </w:trPr>
        <w:tc>
          <w:tcPr>
            <w:tcW w:w="1967" w:type="dxa"/>
            <w:noWrap/>
            <w:hideMark/>
          </w:tcPr>
          <w:p w14:paraId="1018B8B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p>
        </w:tc>
        <w:tc>
          <w:tcPr>
            <w:tcW w:w="3840" w:type="dxa"/>
            <w:noWrap/>
            <w:hideMark/>
          </w:tcPr>
          <w:p w14:paraId="1F729AD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Colotrechninae</w:t>
            </w:r>
            <w:proofErr w:type="spellEnd"/>
            <w:r w:rsidRPr="00985D8D">
              <w:rPr>
                <w:rFonts w:cs="Arial"/>
                <w:sz w:val="20"/>
                <w:szCs w:val="20"/>
              </w:rPr>
              <w:t xml:space="preserve"> sp. BBKB-5</w:t>
            </w:r>
          </w:p>
        </w:tc>
        <w:tc>
          <w:tcPr>
            <w:tcW w:w="2835" w:type="dxa"/>
            <w:noWrap/>
            <w:hideMark/>
          </w:tcPr>
          <w:p w14:paraId="0AAA446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10FF72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C890F5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11E990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DE2921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123230D" w14:textId="77777777" w:rsidTr="00985D8D">
        <w:trPr>
          <w:trHeight w:val="290"/>
        </w:trPr>
        <w:tc>
          <w:tcPr>
            <w:tcW w:w="1967" w:type="dxa"/>
            <w:noWrap/>
            <w:hideMark/>
          </w:tcPr>
          <w:p w14:paraId="2B46801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p>
        </w:tc>
        <w:tc>
          <w:tcPr>
            <w:tcW w:w="3840" w:type="dxa"/>
            <w:noWrap/>
            <w:hideMark/>
          </w:tcPr>
          <w:p w14:paraId="4AACA6C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Colotrechninae</w:t>
            </w:r>
            <w:proofErr w:type="spellEnd"/>
            <w:r w:rsidRPr="00985D8D">
              <w:rPr>
                <w:rFonts w:cs="Arial"/>
                <w:sz w:val="20"/>
                <w:szCs w:val="20"/>
              </w:rPr>
              <w:t xml:space="preserve"> sp. BBKB-6</w:t>
            </w:r>
          </w:p>
        </w:tc>
        <w:tc>
          <w:tcPr>
            <w:tcW w:w="2835" w:type="dxa"/>
            <w:noWrap/>
            <w:hideMark/>
          </w:tcPr>
          <w:p w14:paraId="5C880C5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A4F62B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289F36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14B546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1F14CF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7DAF37B" w14:textId="77777777" w:rsidTr="00985D8D">
        <w:trPr>
          <w:trHeight w:val="290"/>
        </w:trPr>
        <w:tc>
          <w:tcPr>
            <w:tcW w:w="1967" w:type="dxa"/>
            <w:noWrap/>
            <w:hideMark/>
          </w:tcPr>
          <w:p w14:paraId="1C0489B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p>
        </w:tc>
        <w:tc>
          <w:tcPr>
            <w:tcW w:w="3840" w:type="dxa"/>
            <w:noWrap/>
            <w:hideMark/>
          </w:tcPr>
          <w:p w14:paraId="7523B26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Colotrechninae</w:t>
            </w:r>
            <w:proofErr w:type="spellEnd"/>
            <w:r w:rsidRPr="00985D8D">
              <w:rPr>
                <w:rFonts w:cs="Arial"/>
                <w:sz w:val="20"/>
                <w:szCs w:val="20"/>
              </w:rPr>
              <w:t xml:space="preserve"> sp. BBKB-7</w:t>
            </w:r>
          </w:p>
        </w:tc>
        <w:tc>
          <w:tcPr>
            <w:tcW w:w="2835" w:type="dxa"/>
            <w:noWrap/>
            <w:hideMark/>
          </w:tcPr>
          <w:p w14:paraId="757F13F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72DFE1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A7A837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912396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B31281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0841C56" w14:textId="77777777" w:rsidTr="00985D8D">
        <w:trPr>
          <w:trHeight w:val="290"/>
        </w:trPr>
        <w:tc>
          <w:tcPr>
            <w:tcW w:w="1967" w:type="dxa"/>
            <w:noWrap/>
            <w:hideMark/>
          </w:tcPr>
          <w:p w14:paraId="25BBB7B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p>
        </w:tc>
        <w:tc>
          <w:tcPr>
            <w:tcW w:w="3840" w:type="dxa"/>
            <w:noWrap/>
            <w:hideMark/>
          </w:tcPr>
          <w:p w14:paraId="2D82941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r w:rsidRPr="00985D8D">
              <w:rPr>
                <w:rFonts w:cs="Arial"/>
                <w:sz w:val="20"/>
                <w:szCs w:val="20"/>
              </w:rPr>
              <w:t xml:space="preserve"> sp. BBKB-1</w:t>
            </w:r>
          </w:p>
        </w:tc>
        <w:tc>
          <w:tcPr>
            <w:tcW w:w="2835" w:type="dxa"/>
            <w:noWrap/>
            <w:hideMark/>
          </w:tcPr>
          <w:p w14:paraId="0578C05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4780FC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D02A31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937294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437820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8F238D8" w14:textId="77777777" w:rsidTr="00985D8D">
        <w:trPr>
          <w:trHeight w:val="290"/>
        </w:trPr>
        <w:tc>
          <w:tcPr>
            <w:tcW w:w="1967" w:type="dxa"/>
            <w:noWrap/>
            <w:hideMark/>
          </w:tcPr>
          <w:p w14:paraId="573FE84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lastRenderedPageBreak/>
              <w:t>Pteromalidae</w:t>
            </w:r>
            <w:proofErr w:type="spellEnd"/>
          </w:p>
        </w:tc>
        <w:tc>
          <w:tcPr>
            <w:tcW w:w="3840" w:type="dxa"/>
            <w:noWrap/>
            <w:hideMark/>
          </w:tcPr>
          <w:p w14:paraId="49BDFDB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r w:rsidRPr="00985D8D">
              <w:rPr>
                <w:rFonts w:cs="Arial"/>
                <w:sz w:val="20"/>
                <w:szCs w:val="20"/>
              </w:rPr>
              <w:t xml:space="preserve"> sp. BBKB-2</w:t>
            </w:r>
          </w:p>
        </w:tc>
        <w:tc>
          <w:tcPr>
            <w:tcW w:w="2835" w:type="dxa"/>
            <w:noWrap/>
            <w:hideMark/>
          </w:tcPr>
          <w:p w14:paraId="18BB829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C8CBEC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E7FCAC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793497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87699A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B45919F" w14:textId="77777777" w:rsidTr="00985D8D">
        <w:trPr>
          <w:trHeight w:val="290"/>
        </w:trPr>
        <w:tc>
          <w:tcPr>
            <w:tcW w:w="1967" w:type="dxa"/>
            <w:noWrap/>
            <w:hideMark/>
          </w:tcPr>
          <w:p w14:paraId="2F7B9CB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p>
        </w:tc>
        <w:tc>
          <w:tcPr>
            <w:tcW w:w="3840" w:type="dxa"/>
            <w:noWrap/>
            <w:hideMark/>
          </w:tcPr>
          <w:p w14:paraId="343922E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r w:rsidRPr="00985D8D">
              <w:rPr>
                <w:rFonts w:cs="Arial"/>
                <w:sz w:val="20"/>
                <w:szCs w:val="20"/>
              </w:rPr>
              <w:t xml:space="preserve"> sp. BBKB-3</w:t>
            </w:r>
          </w:p>
        </w:tc>
        <w:tc>
          <w:tcPr>
            <w:tcW w:w="2835" w:type="dxa"/>
            <w:noWrap/>
            <w:hideMark/>
          </w:tcPr>
          <w:p w14:paraId="0EFCD7C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4EDC6C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0F08F7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7BBF49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0A3E99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36E996E" w14:textId="77777777" w:rsidTr="00985D8D">
        <w:trPr>
          <w:trHeight w:val="290"/>
        </w:trPr>
        <w:tc>
          <w:tcPr>
            <w:tcW w:w="1967" w:type="dxa"/>
            <w:noWrap/>
            <w:hideMark/>
          </w:tcPr>
          <w:p w14:paraId="16F06CB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p>
        </w:tc>
        <w:tc>
          <w:tcPr>
            <w:tcW w:w="3840" w:type="dxa"/>
            <w:noWrap/>
            <w:hideMark/>
          </w:tcPr>
          <w:p w14:paraId="2088385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r w:rsidRPr="00985D8D">
              <w:rPr>
                <w:rFonts w:cs="Arial"/>
                <w:sz w:val="20"/>
                <w:szCs w:val="20"/>
              </w:rPr>
              <w:t xml:space="preserve"> sp. BBKB-4</w:t>
            </w:r>
          </w:p>
        </w:tc>
        <w:tc>
          <w:tcPr>
            <w:tcW w:w="2835" w:type="dxa"/>
            <w:noWrap/>
            <w:hideMark/>
          </w:tcPr>
          <w:p w14:paraId="24E57B5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2B921A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34DD3B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BC02CE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688A6A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49AA5B0" w14:textId="77777777" w:rsidTr="00985D8D">
        <w:trPr>
          <w:trHeight w:val="290"/>
        </w:trPr>
        <w:tc>
          <w:tcPr>
            <w:tcW w:w="1967" w:type="dxa"/>
            <w:noWrap/>
            <w:hideMark/>
          </w:tcPr>
          <w:p w14:paraId="5500EA5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p>
        </w:tc>
        <w:tc>
          <w:tcPr>
            <w:tcW w:w="3840" w:type="dxa"/>
            <w:noWrap/>
            <w:hideMark/>
          </w:tcPr>
          <w:p w14:paraId="1F2B4CE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r w:rsidRPr="00985D8D">
              <w:rPr>
                <w:rFonts w:cs="Arial"/>
                <w:sz w:val="20"/>
                <w:szCs w:val="20"/>
              </w:rPr>
              <w:t xml:space="preserve"> sp. BBKB-5</w:t>
            </w:r>
          </w:p>
        </w:tc>
        <w:tc>
          <w:tcPr>
            <w:tcW w:w="2835" w:type="dxa"/>
            <w:noWrap/>
            <w:hideMark/>
          </w:tcPr>
          <w:p w14:paraId="5B32C57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5CF186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4E76ED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D944F5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DB5055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5BB99F3" w14:textId="77777777" w:rsidTr="00985D8D">
        <w:trPr>
          <w:trHeight w:val="290"/>
        </w:trPr>
        <w:tc>
          <w:tcPr>
            <w:tcW w:w="1967" w:type="dxa"/>
            <w:noWrap/>
            <w:hideMark/>
          </w:tcPr>
          <w:p w14:paraId="0BD3049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p>
        </w:tc>
        <w:tc>
          <w:tcPr>
            <w:tcW w:w="3840" w:type="dxa"/>
            <w:noWrap/>
            <w:hideMark/>
          </w:tcPr>
          <w:p w14:paraId="3962E7E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r w:rsidRPr="00985D8D">
              <w:rPr>
                <w:rFonts w:cs="Arial"/>
                <w:sz w:val="20"/>
                <w:szCs w:val="20"/>
              </w:rPr>
              <w:t xml:space="preserve"> sp. BBKB-6</w:t>
            </w:r>
          </w:p>
        </w:tc>
        <w:tc>
          <w:tcPr>
            <w:tcW w:w="2835" w:type="dxa"/>
            <w:noWrap/>
            <w:hideMark/>
          </w:tcPr>
          <w:p w14:paraId="226819E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EB5C21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DE33DF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1CD68F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04016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9933171" w14:textId="77777777" w:rsidTr="00985D8D">
        <w:trPr>
          <w:trHeight w:val="290"/>
        </w:trPr>
        <w:tc>
          <w:tcPr>
            <w:tcW w:w="1967" w:type="dxa"/>
            <w:noWrap/>
            <w:hideMark/>
          </w:tcPr>
          <w:p w14:paraId="790DC6A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p>
        </w:tc>
        <w:tc>
          <w:tcPr>
            <w:tcW w:w="3840" w:type="dxa"/>
            <w:noWrap/>
            <w:hideMark/>
          </w:tcPr>
          <w:p w14:paraId="208C13C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r w:rsidRPr="00985D8D">
              <w:rPr>
                <w:rFonts w:cs="Arial"/>
                <w:sz w:val="20"/>
                <w:szCs w:val="20"/>
              </w:rPr>
              <w:t xml:space="preserve"> sp. BBKB-7</w:t>
            </w:r>
          </w:p>
        </w:tc>
        <w:tc>
          <w:tcPr>
            <w:tcW w:w="2835" w:type="dxa"/>
            <w:noWrap/>
            <w:hideMark/>
          </w:tcPr>
          <w:p w14:paraId="38DF517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A46425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46AD45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16139A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9ED243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3F0EFFF" w14:textId="77777777" w:rsidTr="00985D8D">
        <w:trPr>
          <w:trHeight w:val="290"/>
        </w:trPr>
        <w:tc>
          <w:tcPr>
            <w:tcW w:w="1967" w:type="dxa"/>
            <w:noWrap/>
            <w:hideMark/>
          </w:tcPr>
          <w:p w14:paraId="3EDC7F6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p>
        </w:tc>
        <w:tc>
          <w:tcPr>
            <w:tcW w:w="3840" w:type="dxa"/>
            <w:noWrap/>
            <w:hideMark/>
          </w:tcPr>
          <w:p w14:paraId="2C10C44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r w:rsidRPr="00985D8D">
              <w:rPr>
                <w:rFonts w:cs="Arial"/>
                <w:sz w:val="20"/>
                <w:szCs w:val="20"/>
              </w:rPr>
              <w:t xml:space="preserve"> sp. BBKB-8</w:t>
            </w:r>
          </w:p>
        </w:tc>
        <w:tc>
          <w:tcPr>
            <w:tcW w:w="2835" w:type="dxa"/>
            <w:noWrap/>
            <w:hideMark/>
          </w:tcPr>
          <w:p w14:paraId="1A4779B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3144C3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CBD072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AC7C12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C49BD5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FF0D20A" w14:textId="77777777" w:rsidTr="00985D8D">
        <w:trPr>
          <w:trHeight w:val="290"/>
        </w:trPr>
        <w:tc>
          <w:tcPr>
            <w:tcW w:w="1967" w:type="dxa"/>
            <w:noWrap/>
            <w:hideMark/>
          </w:tcPr>
          <w:p w14:paraId="1D33D11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p>
        </w:tc>
        <w:tc>
          <w:tcPr>
            <w:tcW w:w="3840" w:type="dxa"/>
            <w:noWrap/>
            <w:hideMark/>
          </w:tcPr>
          <w:p w14:paraId="67EA50A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r w:rsidRPr="00985D8D">
              <w:rPr>
                <w:rFonts w:cs="Arial"/>
                <w:sz w:val="20"/>
                <w:szCs w:val="20"/>
              </w:rPr>
              <w:t xml:space="preserve"> sp. BBKB-9</w:t>
            </w:r>
          </w:p>
        </w:tc>
        <w:tc>
          <w:tcPr>
            <w:tcW w:w="2835" w:type="dxa"/>
            <w:noWrap/>
            <w:hideMark/>
          </w:tcPr>
          <w:p w14:paraId="2325E27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F6D3B4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C88FDE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E811D0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A43390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5B6230F" w14:textId="77777777" w:rsidTr="00985D8D">
        <w:trPr>
          <w:trHeight w:val="290"/>
        </w:trPr>
        <w:tc>
          <w:tcPr>
            <w:tcW w:w="1967" w:type="dxa"/>
            <w:noWrap/>
            <w:hideMark/>
          </w:tcPr>
          <w:p w14:paraId="24B6781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p>
        </w:tc>
        <w:tc>
          <w:tcPr>
            <w:tcW w:w="3840" w:type="dxa"/>
            <w:noWrap/>
            <w:hideMark/>
          </w:tcPr>
          <w:p w14:paraId="0729D58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r w:rsidRPr="00985D8D">
              <w:rPr>
                <w:rFonts w:cs="Arial"/>
                <w:sz w:val="20"/>
                <w:szCs w:val="20"/>
              </w:rPr>
              <w:t xml:space="preserve"> sp. BBKB-10</w:t>
            </w:r>
          </w:p>
        </w:tc>
        <w:tc>
          <w:tcPr>
            <w:tcW w:w="2835" w:type="dxa"/>
            <w:noWrap/>
            <w:hideMark/>
          </w:tcPr>
          <w:p w14:paraId="6AF0BD2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0968F9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B0E58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075B51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EB01F8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39BE217" w14:textId="77777777" w:rsidTr="00985D8D">
        <w:trPr>
          <w:trHeight w:val="290"/>
        </w:trPr>
        <w:tc>
          <w:tcPr>
            <w:tcW w:w="1967" w:type="dxa"/>
            <w:noWrap/>
            <w:hideMark/>
          </w:tcPr>
          <w:p w14:paraId="076BC5F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p>
        </w:tc>
        <w:tc>
          <w:tcPr>
            <w:tcW w:w="3840" w:type="dxa"/>
            <w:noWrap/>
            <w:hideMark/>
          </w:tcPr>
          <w:p w14:paraId="4C95CA6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r w:rsidRPr="00985D8D">
              <w:rPr>
                <w:rFonts w:cs="Arial"/>
                <w:sz w:val="20"/>
                <w:szCs w:val="20"/>
              </w:rPr>
              <w:t xml:space="preserve"> sp. BBKB-11</w:t>
            </w:r>
          </w:p>
        </w:tc>
        <w:tc>
          <w:tcPr>
            <w:tcW w:w="2835" w:type="dxa"/>
            <w:noWrap/>
            <w:hideMark/>
          </w:tcPr>
          <w:p w14:paraId="2982A41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3DCE11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BB3083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E4E106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3D8EA2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CB6B759" w14:textId="77777777" w:rsidTr="00985D8D">
        <w:trPr>
          <w:trHeight w:val="290"/>
        </w:trPr>
        <w:tc>
          <w:tcPr>
            <w:tcW w:w="1967" w:type="dxa"/>
            <w:noWrap/>
            <w:hideMark/>
          </w:tcPr>
          <w:p w14:paraId="4E3D52D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r w:rsidRPr="00985D8D">
              <w:rPr>
                <w:rFonts w:cs="Arial"/>
                <w:sz w:val="20"/>
                <w:szCs w:val="20"/>
              </w:rPr>
              <w:t>?</w:t>
            </w:r>
          </w:p>
        </w:tc>
        <w:tc>
          <w:tcPr>
            <w:tcW w:w="3840" w:type="dxa"/>
            <w:noWrap/>
            <w:hideMark/>
          </w:tcPr>
          <w:p w14:paraId="21A0BF3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Pteromalidae</w:t>
            </w:r>
            <w:proofErr w:type="spellEnd"/>
            <w:r w:rsidRPr="00985D8D">
              <w:rPr>
                <w:rFonts w:cs="Arial"/>
                <w:sz w:val="20"/>
                <w:szCs w:val="20"/>
              </w:rPr>
              <w:t>? sp. BBKB-1</w:t>
            </w:r>
          </w:p>
        </w:tc>
        <w:tc>
          <w:tcPr>
            <w:tcW w:w="2835" w:type="dxa"/>
            <w:noWrap/>
            <w:hideMark/>
          </w:tcPr>
          <w:p w14:paraId="2ED3FC5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584764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5B9CE5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42CDB6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7EAFB4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CCC6378" w14:textId="77777777" w:rsidTr="00985D8D">
        <w:trPr>
          <w:trHeight w:val="290"/>
        </w:trPr>
        <w:tc>
          <w:tcPr>
            <w:tcW w:w="1967" w:type="dxa"/>
            <w:noWrap/>
            <w:hideMark/>
          </w:tcPr>
          <w:p w14:paraId="78A4A20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5EE8D86F"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Gryon</w:t>
            </w:r>
            <w:proofErr w:type="spellEnd"/>
            <w:r w:rsidRPr="00985D8D">
              <w:rPr>
                <w:rFonts w:cs="Arial"/>
                <w:sz w:val="20"/>
                <w:szCs w:val="20"/>
              </w:rPr>
              <w:t xml:space="preserve"> sp. BBKB-1</w:t>
            </w:r>
          </w:p>
        </w:tc>
        <w:tc>
          <w:tcPr>
            <w:tcW w:w="2835" w:type="dxa"/>
            <w:noWrap/>
            <w:hideMark/>
          </w:tcPr>
          <w:p w14:paraId="25C3F7C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A04BAB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27C1E9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EAEDA2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4F3ECB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EB129D1" w14:textId="77777777" w:rsidTr="00985D8D">
        <w:trPr>
          <w:trHeight w:val="290"/>
        </w:trPr>
        <w:tc>
          <w:tcPr>
            <w:tcW w:w="1967" w:type="dxa"/>
            <w:noWrap/>
            <w:hideMark/>
          </w:tcPr>
          <w:p w14:paraId="7810E7A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3B930134"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Gryon</w:t>
            </w:r>
            <w:proofErr w:type="spellEnd"/>
            <w:r w:rsidRPr="00985D8D">
              <w:rPr>
                <w:rFonts w:cs="Arial"/>
                <w:sz w:val="20"/>
                <w:szCs w:val="20"/>
              </w:rPr>
              <w:t xml:space="preserve"> sp. M427_cf Murphy et al 2007_saxatile_group</w:t>
            </w:r>
          </w:p>
        </w:tc>
        <w:tc>
          <w:tcPr>
            <w:tcW w:w="2835" w:type="dxa"/>
            <w:noWrap/>
            <w:hideMark/>
          </w:tcPr>
          <w:p w14:paraId="11A1E92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B7A5F0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 - known MOTU</w:t>
            </w:r>
          </w:p>
        </w:tc>
        <w:tc>
          <w:tcPr>
            <w:tcW w:w="1418" w:type="dxa"/>
            <w:noWrap/>
            <w:hideMark/>
          </w:tcPr>
          <w:p w14:paraId="709C4B8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70B99B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316045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39F1F9D" w14:textId="77777777" w:rsidTr="00985D8D">
        <w:trPr>
          <w:trHeight w:val="290"/>
        </w:trPr>
        <w:tc>
          <w:tcPr>
            <w:tcW w:w="1967" w:type="dxa"/>
            <w:noWrap/>
            <w:hideMark/>
          </w:tcPr>
          <w:p w14:paraId="3D9DF0D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6F2D77F7"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Gryon</w:t>
            </w:r>
            <w:proofErr w:type="spellEnd"/>
            <w:r w:rsidRPr="00985D8D">
              <w:rPr>
                <w:rFonts w:cs="Arial"/>
                <w:sz w:val="20"/>
                <w:szCs w:val="20"/>
              </w:rPr>
              <w:t xml:space="preserve"> sp. M430 </w:t>
            </w:r>
            <w:proofErr w:type="spellStart"/>
            <w:r w:rsidRPr="00985D8D">
              <w:rPr>
                <w:rFonts w:cs="Arial"/>
                <w:sz w:val="20"/>
                <w:szCs w:val="20"/>
              </w:rPr>
              <w:t>cf</w:t>
            </w:r>
            <w:proofErr w:type="spellEnd"/>
            <w:r w:rsidRPr="00985D8D">
              <w:rPr>
                <w:rFonts w:cs="Arial"/>
                <w:sz w:val="20"/>
                <w:szCs w:val="20"/>
              </w:rPr>
              <w:t xml:space="preserve"> Murphy et al 2007</w:t>
            </w:r>
          </w:p>
        </w:tc>
        <w:tc>
          <w:tcPr>
            <w:tcW w:w="2835" w:type="dxa"/>
            <w:noWrap/>
            <w:hideMark/>
          </w:tcPr>
          <w:p w14:paraId="3E60355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BEB392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 - known MOTU</w:t>
            </w:r>
          </w:p>
        </w:tc>
        <w:tc>
          <w:tcPr>
            <w:tcW w:w="1418" w:type="dxa"/>
            <w:noWrap/>
            <w:hideMark/>
          </w:tcPr>
          <w:p w14:paraId="59FB576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A547E3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67A79C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420058A" w14:textId="77777777" w:rsidTr="00985D8D">
        <w:trPr>
          <w:trHeight w:val="290"/>
        </w:trPr>
        <w:tc>
          <w:tcPr>
            <w:tcW w:w="1967" w:type="dxa"/>
            <w:noWrap/>
            <w:hideMark/>
          </w:tcPr>
          <w:p w14:paraId="5A8C8CB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5CFF620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BBKB-1</w:t>
            </w:r>
          </w:p>
        </w:tc>
        <w:tc>
          <w:tcPr>
            <w:tcW w:w="2835" w:type="dxa"/>
            <w:noWrap/>
            <w:hideMark/>
          </w:tcPr>
          <w:p w14:paraId="4C5FC78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176A05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EF1438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8B9694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C09196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B38EB4D" w14:textId="77777777" w:rsidTr="00985D8D">
        <w:trPr>
          <w:trHeight w:val="290"/>
        </w:trPr>
        <w:tc>
          <w:tcPr>
            <w:tcW w:w="1967" w:type="dxa"/>
            <w:noWrap/>
            <w:hideMark/>
          </w:tcPr>
          <w:p w14:paraId="3B8174C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70698A2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BBKB-2</w:t>
            </w:r>
          </w:p>
        </w:tc>
        <w:tc>
          <w:tcPr>
            <w:tcW w:w="2835" w:type="dxa"/>
            <w:noWrap/>
            <w:hideMark/>
          </w:tcPr>
          <w:p w14:paraId="1BE5B2D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609BBB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E723EE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FE325D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82E81D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4286194" w14:textId="77777777" w:rsidTr="00985D8D">
        <w:trPr>
          <w:trHeight w:val="290"/>
        </w:trPr>
        <w:tc>
          <w:tcPr>
            <w:tcW w:w="1967" w:type="dxa"/>
            <w:noWrap/>
            <w:hideMark/>
          </w:tcPr>
          <w:p w14:paraId="61A7D80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7F16F2A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BBKB-3</w:t>
            </w:r>
          </w:p>
        </w:tc>
        <w:tc>
          <w:tcPr>
            <w:tcW w:w="2835" w:type="dxa"/>
            <w:noWrap/>
            <w:hideMark/>
          </w:tcPr>
          <w:p w14:paraId="2E67213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573330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F7A1FE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B28061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97E7A5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F6C1F69" w14:textId="77777777" w:rsidTr="00985D8D">
        <w:trPr>
          <w:trHeight w:val="290"/>
        </w:trPr>
        <w:tc>
          <w:tcPr>
            <w:tcW w:w="1967" w:type="dxa"/>
            <w:noWrap/>
            <w:hideMark/>
          </w:tcPr>
          <w:p w14:paraId="2C343BE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6AEB4EF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BBKB-4</w:t>
            </w:r>
          </w:p>
        </w:tc>
        <w:tc>
          <w:tcPr>
            <w:tcW w:w="2835" w:type="dxa"/>
            <w:noWrap/>
            <w:hideMark/>
          </w:tcPr>
          <w:p w14:paraId="6041DE4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9F8532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69BF74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86B653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B17E9A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4ABB272" w14:textId="77777777" w:rsidTr="00985D8D">
        <w:trPr>
          <w:trHeight w:val="290"/>
        </w:trPr>
        <w:tc>
          <w:tcPr>
            <w:tcW w:w="1967" w:type="dxa"/>
            <w:noWrap/>
            <w:hideMark/>
          </w:tcPr>
          <w:p w14:paraId="31FDD44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71C4F55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BBKB-5</w:t>
            </w:r>
          </w:p>
        </w:tc>
        <w:tc>
          <w:tcPr>
            <w:tcW w:w="2835" w:type="dxa"/>
            <w:noWrap/>
            <w:hideMark/>
          </w:tcPr>
          <w:p w14:paraId="2C05E79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9939BE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ED097E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361432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5590F4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A56BE42" w14:textId="77777777" w:rsidTr="00985D8D">
        <w:trPr>
          <w:trHeight w:val="290"/>
        </w:trPr>
        <w:tc>
          <w:tcPr>
            <w:tcW w:w="1967" w:type="dxa"/>
            <w:noWrap/>
            <w:hideMark/>
          </w:tcPr>
          <w:p w14:paraId="19E973D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lastRenderedPageBreak/>
              <w:t>Scelionidae</w:t>
            </w:r>
            <w:proofErr w:type="spellEnd"/>
          </w:p>
        </w:tc>
        <w:tc>
          <w:tcPr>
            <w:tcW w:w="3840" w:type="dxa"/>
            <w:noWrap/>
            <w:hideMark/>
          </w:tcPr>
          <w:p w14:paraId="2C0EC4D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BBKB-6</w:t>
            </w:r>
          </w:p>
        </w:tc>
        <w:tc>
          <w:tcPr>
            <w:tcW w:w="2835" w:type="dxa"/>
            <w:noWrap/>
            <w:hideMark/>
          </w:tcPr>
          <w:p w14:paraId="4DA1767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64AACB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9CFC6A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30427D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17A428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E4A26E8" w14:textId="77777777" w:rsidTr="00985D8D">
        <w:trPr>
          <w:trHeight w:val="290"/>
        </w:trPr>
        <w:tc>
          <w:tcPr>
            <w:tcW w:w="1967" w:type="dxa"/>
            <w:noWrap/>
            <w:hideMark/>
          </w:tcPr>
          <w:p w14:paraId="7CCDD0E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7ED50F6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BBKB-7</w:t>
            </w:r>
          </w:p>
        </w:tc>
        <w:tc>
          <w:tcPr>
            <w:tcW w:w="2835" w:type="dxa"/>
            <w:noWrap/>
            <w:hideMark/>
          </w:tcPr>
          <w:p w14:paraId="4EBDC83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1B6334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5D91F9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59D37E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B754E5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F049A2F" w14:textId="77777777" w:rsidTr="00985D8D">
        <w:trPr>
          <w:trHeight w:val="290"/>
        </w:trPr>
        <w:tc>
          <w:tcPr>
            <w:tcW w:w="1967" w:type="dxa"/>
            <w:noWrap/>
            <w:hideMark/>
          </w:tcPr>
          <w:p w14:paraId="2DC375F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3E90422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BBKB-8</w:t>
            </w:r>
          </w:p>
        </w:tc>
        <w:tc>
          <w:tcPr>
            <w:tcW w:w="2835" w:type="dxa"/>
            <w:noWrap/>
            <w:hideMark/>
          </w:tcPr>
          <w:p w14:paraId="3F4643A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59D6E8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3A6E2C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455BD3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847A15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7A5B1F8" w14:textId="77777777" w:rsidTr="00985D8D">
        <w:trPr>
          <w:trHeight w:val="290"/>
        </w:trPr>
        <w:tc>
          <w:tcPr>
            <w:tcW w:w="1967" w:type="dxa"/>
            <w:noWrap/>
            <w:hideMark/>
          </w:tcPr>
          <w:p w14:paraId="7E9BDD4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3C84F5B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BBKB-9</w:t>
            </w:r>
          </w:p>
        </w:tc>
        <w:tc>
          <w:tcPr>
            <w:tcW w:w="2835" w:type="dxa"/>
            <w:noWrap/>
            <w:hideMark/>
          </w:tcPr>
          <w:p w14:paraId="53D2356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256BF4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4F4D5F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FC24AE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BBFC99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A5635BE" w14:textId="77777777" w:rsidTr="00985D8D">
        <w:trPr>
          <w:trHeight w:val="290"/>
        </w:trPr>
        <w:tc>
          <w:tcPr>
            <w:tcW w:w="1967" w:type="dxa"/>
            <w:noWrap/>
            <w:hideMark/>
          </w:tcPr>
          <w:p w14:paraId="2AA96A8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4069C65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BBKB-10</w:t>
            </w:r>
          </w:p>
        </w:tc>
        <w:tc>
          <w:tcPr>
            <w:tcW w:w="2835" w:type="dxa"/>
            <w:noWrap/>
            <w:hideMark/>
          </w:tcPr>
          <w:p w14:paraId="34EAE20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1ED178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FAB933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43B9FA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E68176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A41F72F" w14:textId="77777777" w:rsidTr="00985D8D">
        <w:trPr>
          <w:trHeight w:val="290"/>
        </w:trPr>
        <w:tc>
          <w:tcPr>
            <w:tcW w:w="1967" w:type="dxa"/>
            <w:noWrap/>
            <w:hideMark/>
          </w:tcPr>
          <w:p w14:paraId="7858686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72AA21F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BBKB-11</w:t>
            </w:r>
          </w:p>
        </w:tc>
        <w:tc>
          <w:tcPr>
            <w:tcW w:w="2835" w:type="dxa"/>
            <w:noWrap/>
            <w:hideMark/>
          </w:tcPr>
          <w:p w14:paraId="03E5E5F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5B3D12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E6AB2C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E58992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7F8AE4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3075D95" w14:textId="77777777" w:rsidTr="00985D8D">
        <w:trPr>
          <w:trHeight w:val="290"/>
        </w:trPr>
        <w:tc>
          <w:tcPr>
            <w:tcW w:w="1967" w:type="dxa"/>
            <w:noWrap/>
            <w:hideMark/>
          </w:tcPr>
          <w:p w14:paraId="7FB4C4C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54EDE60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BBKB-12</w:t>
            </w:r>
          </w:p>
        </w:tc>
        <w:tc>
          <w:tcPr>
            <w:tcW w:w="2835" w:type="dxa"/>
            <w:noWrap/>
            <w:hideMark/>
          </w:tcPr>
          <w:p w14:paraId="459F5FF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E310EA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B0CC01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3310F0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C19C0D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AF09376" w14:textId="77777777" w:rsidTr="00985D8D">
        <w:trPr>
          <w:trHeight w:val="290"/>
        </w:trPr>
        <w:tc>
          <w:tcPr>
            <w:tcW w:w="1967" w:type="dxa"/>
            <w:noWrap/>
            <w:hideMark/>
          </w:tcPr>
          <w:p w14:paraId="5C9E026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34CFC9F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BBKB-13</w:t>
            </w:r>
          </w:p>
        </w:tc>
        <w:tc>
          <w:tcPr>
            <w:tcW w:w="2835" w:type="dxa"/>
            <w:noWrap/>
            <w:hideMark/>
          </w:tcPr>
          <w:p w14:paraId="2283F5A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B74CBB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AB8B5A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B1C9C2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39F8CF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4660554" w14:textId="77777777" w:rsidTr="00985D8D">
        <w:trPr>
          <w:trHeight w:val="290"/>
        </w:trPr>
        <w:tc>
          <w:tcPr>
            <w:tcW w:w="1967" w:type="dxa"/>
            <w:noWrap/>
            <w:hideMark/>
          </w:tcPr>
          <w:p w14:paraId="5A55EFA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2DD6E48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BBKB-14</w:t>
            </w:r>
          </w:p>
        </w:tc>
        <w:tc>
          <w:tcPr>
            <w:tcW w:w="2835" w:type="dxa"/>
            <w:noWrap/>
            <w:hideMark/>
          </w:tcPr>
          <w:p w14:paraId="280AF91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80301E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66DFD1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49388A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AEEC0C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E30B6F7" w14:textId="77777777" w:rsidTr="00985D8D">
        <w:trPr>
          <w:trHeight w:val="290"/>
        </w:trPr>
        <w:tc>
          <w:tcPr>
            <w:tcW w:w="1967" w:type="dxa"/>
            <w:noWrap/>
            <w:hideMark/>
          </w:tcPr>
          <w:p w14:paraId="68E7577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0E130B9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BBKB-15</w:t>
            </w:r>
          </w:p>
        </w:tc>
        <w:tc>
          <w:tcPr>
            <w:tcW w:w="2835" w:type="dxa"/>
            <w:noWrap/>
            <w:hideMark/>
          </w:tcPr>
          <w:p w14:paraId="0BB0121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CB2063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4A474D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42363C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CB8877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B06390D" w14:textId="77777777" w:rsidTr="00985D8D">
        <w:trPr>
          <w:trHeight w:val="290"/>
        </w:trPr>
        <w:tc>
          <w:tcPr>
            <w:tcW w:w="1967" w:type="dxa"/>
            <w:noWrap/>
            <w:hideMark/>
          </w:tcPr>
          <w:p w14:paraId="5DE8156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2B8A951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BBKB-16</w:t>
            </w:r>
          </w:p>
        </w:tc>
        <w:tc>
          <w:tcPr>
            <w:tcW w:w="2835" w:type="dxa"/>
            <w:noWrap/>
            <w:hideMark/>
          </w:tcPr>
          <w:p w14:paraId="7E8690C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B6D4B6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AF2AD4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AEE1DC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BF898A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4A875C6" w14:textId="77777777" w:rsidTr="00985D8D">
        <w:trPr>
          <w:trHeight w:val="290"/>
        </w:trPr>
        <w:tc>
          <w:tcPr>
            <w:tcW w:w="1967" w:type="dxa"/>
            <w:noWrap/>
            <w:hideMark/>
          </w:tcPr>
          <w:p w14:paraId="38C7B2D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6025ADF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BBKB-17</w:t>
            </w:r>
          </w:p>
        </w:tc>
        <w:tc>
          <w:tcPr>
            <w:tcW w:w="2835" w:type="dxa"/>
            <w:noWrap/>
            <w:hideMark/>
          </w:tcPr>
          <w:p w14:paraId="208FA2D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167D2B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70BE64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E8D772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41FD7D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095BC1D" w14:textId="77777777" w:rsidTr="00985D8D">
        <w:trPr>
          <w:trHeight w:val="290"/>
        </w:trPr>
        <w:tc>
          <w:tcPr>
            <w:tcW w:w="1967" w:type="dxa"/>
            <w:noWrap/>
            <w:hideMark/>
          </w:tcPr>
          <w:p w14:paraId="5DBB13E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6CF68E9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BBKB-18</w:t>
            </w:r>
          </w:p>
        </w:tc>
        <w:tc>
          <w:tcPr>
            <w:tcW w:w="2835" w:type="dxa"/>
            <w:noWrap/>
            <w:hideMark/>
          </w:tcPr>
          <w:p w14:paraId="49C9B16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9A818E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0D1521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947A20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C1F1C8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2CB4172" w14:textId="77777777" w:rsidTr="00985D8D">
        <w:trPr>
          <w:trHeight w:val="290"/>
        </w:trPr>
        <w:tc>
          <w:tcPr>
            <w:tcW w:w="1967" w:type="dxa"/>
            <w:noWrap/>
            <w:hideMark/>
          </w:tcPr>
          <w:p w14:paraId="0B5E550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3CF041F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r w:rsidRPr="00985D8D">
              <w:rPr>
                <w:rFonts w:cs="Arial"/>
                <w:sz w:val="20"/>
                <w:szCs w:val="20"/>
              </w:rPr>
              <w:t xml:space="preserve"> sp. BBKB-19</w:t>
            </w:r>
          </w:p>
        </w:tc>
        <w:tc>
          <w:tcPr>
            <w:tcW w:w="2835" w:type="dxa"/>
            <w:noWrap/>
            <w:hideMark/>
          </w:tcPr>
          <w:p w14:paraId="681E5E1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00CFFB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DBBA58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2CA7BA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CF7357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97C6E82" w14:textId="77777777" w:rsidTr="00985D8D">
        <w:trPr>
          <w:trHeight w:val="290"/>
        </w:trPr>
        <w:tc>
          <w:tcPr>
            <w:tcW w:w="1967" w:type="dxa"/>
            <w:noWrap/>
            <w:hideMark/>
          </w:tcPr>
          <w:p w14:paraId="4A9A67C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208B8A4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Scelioninae</w:t>
            </w:r>
            <w:proofErr w:type="spellEnd"/>
            <w:r w:rsidRPr="00985D8D">
              <w:rPr>
                <w:rFonts w:cs="Arial"/>
                <w:sz w:val="20"/>
                <w:szCs w:val="20"/>
              </w:rPr>
              <w:t xml:space="preserve"> sp. BBKB-1</w:t>
            </w:r>
          </w:p>
        </w:tc>
        <w:tc>
          <w:tcPr>
            <w:tcW w:w="2835" w:type="dxa"/>
            <w:noWrap/>
            <w:hideMark/>
          </w:tcPr>
          <w:p w14:paraId="24444F2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B9DA66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A063E8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C98701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F10258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9BB438F" w14:textId="77777777" w:rsidTr="00985D8D">
        <w:trPr>
          <w:trHeight w:val="290"/>
        </w:trPr>
        <w:tc>
          <w:tcPr>
            <w:tcW w:w="1967" w:type="dxa"/>
            <w:noWrap/>
            <w:hideMark/>
          </w:tcPr>
          <w:p w14:paraId="25A8293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3F41574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Telenominae</w:t>
            </w:r>
            <w:proofErr w:type="spellEnd"/>
            <w:r w:rsidRPr="00985D8D">
              <w:rPr>
                <w:rFonts w:cs="Arial"/>
                <w:sz w:val="20"/>
                <w:szCs w:val="20"/>
              </w:rPr>
              <w:t xml:space="preserve"> sp. BBKB-1</w:t>
            </w:r>
          </w:p>
        </w:tc>
        <w:tc>
          <w:tcPr>
            <w:tcW w:w="2835" w:type="dxa"/>
            <w:noWrap/>
            <w:hideMark/>
          </w:tcPr>
          <w:p w14:paraId="48BF13A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5615F4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3912BC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349CE0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171E71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C3D9EE2" w14:textId="77777777" w:rsidTr="00985D8D">
        <w:trPr>
          <w:trHeight w:val="290"/>
        </w:trPr>
        <w:tc>
          <w:tcPr>
            <w:tcW w:w="1967" w:type="dxa"/>
            <w:noWrap/>
            <w:hideMark/>
          </w:tcPr>
          <w:p w14:paraId="401B957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7D430D1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Telenominae</w:t>
            </w:r>
            <w:proofErr w:type="spellEnd"/>
            <w:r w:rsidRPr="00985D8D">
              <w:rPr>
                <w:rFonts w:cs="Arial"/>
                <w:sz w:val="20"/>
                <w:szCs w:val="20"/>
              </w:rPr>
              <w:t xml:space="preserve"> sp. BBKB-2</w:t>
            </w:r>
          </w:p>
        </w:tc>
        <w:tc>
          <w:tcPr>
            <w:tcW w:w="2835" w:type="dxa"/>
            <w:noWrap/>
            <w:hideMark/>
          </w:tcPr>
          <w:p w14:paraId="105A110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A4C4C7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C1EC5B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3944F8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BBAE70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E131F78" w14:textId="77777777" w:rsidTr="00985D8D">
        <w:trPr>
          <w:trHeight w:val="290"/>
        </w:trPr>
        <w:tc>
          <w:tcPr>
            <w:tcW w:w="1967" w:type="dxa"/>
            <w:noWrap/>
            <w:hideMark/>
          </w:tcPr>
          <w:p w14:paraId="3305057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62AE828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Telenominae</w:t>
            </w:r>
            <w:proofErr w:type="spellEnd"/>
            <w:r w:rsidRPr="00985D8D">
              <w:rPr>
                <w:rFonts w:cs="Arial"/>
                <w:sz w:val="20"/>
                <w:szCs w:val="20"/>
              </w:rPr>
              <w:t xml:space="preserve"> sp. BBKB-3</w:t>
            </w:r>
          </w:p>
        </w:tc>
        <w:tc>
          <w:tcPr>
            <w:tcW w:w="2835" w:type="dxa"/>
            <w:noWrap/>
            <w:hideMark/>
          </w:tcPr>
          <w:p w14:paraId="5BD1B9D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7D3A70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DBA9DC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B4432B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25A524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F6C5DAC" w14:textId="77777777" w:rsidTr="00985D8D">
        <w:trPr>
          <w:trHeight w:val="290"/>
        </w:trPr>
        <w:tc>
          <w:tcPr>
            <w:tcW w:w="1967" w:type="dxa"/>
            <w:noWrap/>
            <w:hideMark/>
          </w:tcPr>
          <w:p w14:paraId="4EAB28D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174AAFA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Telenominae</w:t>
            </w:r>
            <w:proofErr w:type="spellEnd"/>
            <w:r w:rsidRPr="00985D8D">
              <w:rPr>
                <w:rFonts w:cs="Arial"/>
                <w:sz w:val="20"/>
                <w:szCs w:val="20"/>
              </w:rPr>
              <w:t xml:space="preserve"> sp. BBKB-4</w:t>
            </w:r>
          </w:p>
        </w:tc>
        <w:tc>
          <w:tcPr>
            <w:tcW w:w="2835" w:type="dxa"/>
            <w:noWrap/>
            <w:hideMark/>
          </w:tcPr>
          <w:p w14:paraId="2742451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4610A2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9D0282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1A0544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ECDFC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7584F08" w14:textId="77777777" w:rsidTr="00985D8D">
        <w:trPr>
          <w:trHeight w:val="290"/>
        </w:trPr>
        <w:tc>
          <w:tcPr>
            <w:tcW w:w="1967" w:type="dxa"/>
            <w:noWrap/>
            <w:hideMark/>
          </w:tcPr>
          <w:p w14:paraId="0B525FF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723816F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Telenominae</w:t>
            </w:r>
            <w:proofErr w:type="spellEnd"/>
            <w:r w:rsidRPr="00985D8D">
              <w:rPr>
                <w:rFonts w:cs="Arial"/>
                <w:sz w:val="20"/>
                <w:szCs w:val="20"/>
              </w:rPr>
              <w:t xml:space="preserve"> sp. BBKB-5</w:t>
            </w:r>
          </w:p>
        </w:tc>
        <w:tc>
          <w:tcPr>
            <w:tcW w:w="2835" w:type="dxa"/>
            <w:noWrap/>
            <w:hideMark/>
          </w:tcPr>
          <w:p w14:paraId="6CD6D1B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837F8E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653876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D7E9F6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DB657E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ACC3911" w14:textId="77777777" w:rsidTr="00985D8D">
        <w:trPr>
          <w:trHeight w:val="290"/>
        </w:trPr>
        <w:tc>
          <w:tcPr>
            <w:tcW w:w="1967" w:type="dxa"/>
            <w:noWrap/>
            <w:hideMark/>
          </w:tcPr>
          <w:p w14:paraId="61DCAC4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Scelionidae</w:t>
            </w:r>
            <w:proofErr w:type="spellEnd"/>
          </w:p>
        </w:tc>
        <w:tc>
          <w:tcPr>
            <w:tcW w:w="3840" w:type="dxa"/>
            <w:noWrap/>
            <w:hideMark/>
          </w:tcPr>
          <w:p w14:paraId="69C975A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Telenominae</w:t>
            </w:r>
            <w:proofErr w:type="spellEnd"/>
            <w:r w:rsidRPr="00985D8D">
              <w:rPr>
                <w:rFonts w:cs="Arial"/>
                <w:sz w:val="20"/>
                <w:szCs w:val="20"/>
              </w:rPr>
              <w:t xml:space="preserve"> sp. BBKB-6</w:t>
            </w:r>
          </w:p>
        </w:tc>
        <w:tc>
          <w:tcPr>
            <w:tcW w:w="2835" w:type="dxa"/>
            <w:noWrap/>
            <w:hideMark/>
          </w:tcPr>
          <w:p w14:paraId="70B4914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A35BD9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AB7F6B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E7FC92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754C9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4664F40" w14:textId="77777777" w:rsidTr="00985D8D">
        <w:trPr>
          <w:trHeight w:val="290"/>
        </w:trPr>
        <w:tc>
          <w:tcPr>
            <w:tcW w:w="1967" w:type="dxa"/>
            <w:noWrap/>
            <w:hideMark/>
          </w:tcPr>
          <w:p w14:paraId="47B6201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lastRenderedPageBreak/>
              <w:t>Scelionidae</w:t>
            </w:r>
            <w:proofErr w:type="spellEnd"/>
          </w:p>
        </w:tc>
        <w:tc>
          <w:tcPr>
            <w:tcW w:w="3840" w:type="dxa"/>
            <w:noWrap/>
            <w:hideMark/>
          </w:tcPr>
          <w:p w14:paraId="30FAB155"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Telenomus</w:t>
            </w:r>
            <w:proofErr w:type="spellEnd"/>
            <w:r w:rsidRPr="00985D8D">
              <w:rPr>
                <w:rFonts w:cs="Arial"/>
                <w:sz w:val="20"/>
                <w:szCs w:val="20"/>
              </w:rPr>
              <w:t xml:space="preserve"> sp. M432 </w:t>
            </w:r>
            <w:proofErr w:type="spellStart"/>
            <w:r w:rsidRPr="00985D8D">
              <w:rPr>
                <w:rFonts w:cs="Arial"/>
                <w:sz w:val="20"/>
                <w:szCs w:val="20"/>
              </w:rPr>
              <w:t>cf</w:t>
            </w:r>
            <w:proofErr w:type="spellEnd"/>
            <w:r w:rsidRPr="00985D8D">
              <w:rPr>
                <w:rFonts w:cs="Arial"/>
                <w:sz w:val="20"/>
                <w:szCs w:val="20"/>
              </w:rPr>
              <w:t xml:space="preserve"> Murphy et al 2007</w:t>
            </w:r>
          </w:p>
        </w:tc>
        <w:tc>
          <w:tcPr>
            <w:tcW w:w="2835" w:type="dxa"/>
            <w:noWrap/>
            <w:hideMark/>
          </w:tcPr>
          <w:p w14:paraId="1C71D79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668307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 - known MOTU</w:t>
            </w:r>
          </w:p>
        </w:tc>
        <w:tc>
          <w:tcPr>
            <w:tcW w:w="1418" w:type="dxa"/>
            <w:noWrap/>
            <w:hideMark/>
          </w:tcPr>
          <w:p w14:paraId="76182E0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8ABAD5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D25F64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B4247C2" w14:textId="77777777" w:rsidTr="00985D8D">
        <w:trPr>
          <w:trHeight w:val="290"/>
        </w:trPr>
        <w:tc>
          <w:tcPr>
            <w:tcW w:w="1967" w:type="dxa"/>
            <w:noWrap/>
            <w:hideMark/>
          </w:tcPr>
          <w:p w14:paraId="63FAFFF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Sclerogibbidae</w:t>
            </w:r>
            <w:proofErr w:type="spellEnd"/>
          </w:p>
        </w:tc>
        <w:tc>
          <w:tcPr>
            <w:tcW w:w="3840" w:type="dxa"/>
            <w:noWrap/>
            <w:hideMark/>
          </w:tcPr>
          <w:p w14:paraId="2F3AD65D"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Sclerogibba</w:t>
            </w:r>
            <w:proofErr w:type="spellEnd"/>
            <w:r w:rsidRPr="00985D8D">
              <w:rPr>
                <w:rFonts w:cs="Arial"/>
                <w:i/>
                <w:iCs/>
                <w:sz w:val="20"/>
                <w:szCs w:val="20"/>
              </w:rPr>
              <w:t xml:space="preserve"> </w:t>
            </w:r>
            <w:proofErr w:type="spellStart"/>
            <w:r w:rsidRPr="00985D8D">
              <w:rPr>
                <w:rFonts w:cs="Arial"/>
                <w:i/>
                <w:iCs/>
                <w:sz w:val="20"/>
                <w:szCs w:val="20"/>
              </w:rPr>
              <w:t>embiopterae</w:t>
            </w:r>
            <w:proofErr w:type="spellEnd"/>
          </w:p>
        </w:tc>
        <w:tc>
          <w:tcPr>
            <w:tcW w:w="2835" w:type="dxa"/>
            <w:noWrap/>
            <w:hideMark/>
          </w:tcPr>
          <w:p w14:paraId="7F3E7EA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B8CE65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076C86C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97B092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01A47D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C3B7172" w14:textId="77777777" w:rsidTr="00985D8D">
        <w:trPr>
          <w:trHeight w:val="290"/>
        </w:trPr>
        <w:tc>
          <w:tcPr>
            <w:tcW w:w="1967" w:type="dxa"/>
            <w:noWrap/>
            <w:hideMark/>
          </w:tcPr>
          <w:p w14:paraId="38C7E31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Scoliidae</w:t>
            </w:r>
            <w:proofErr w:type="spellEnd"/>
          </w:p>
        </w:tc>
        <w:tc>
          <w:tcPr>
            <w:tcW w:w="3840" w:type="dxa"/>
            <w:noWrap/>
            <w:hideMark/>
          </w:tcPr>
          <w:p w14:paraId="675F24A5"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Scolia</w:t>
            </w:r>
            <w:proofErr w:type="spellEnd"/>
            <w:r w:rsidRPr="00985D8D">
              <w:rPr>
                <w:rFonts w:cs="Arial"/>
                <w:sz w:val="20"/>
                <w:szCs w:val="20"/>
              </w:rPr>
              <w:t xml:space="preserve"> BBKB-1</w:t>
            </w:r>
          </w:p>
        </w:tc>
        <w:tc>
          <w:tcPr>
            <w:tcW w:w="2835" w:type="dxa"/>
            <w:noWrap/>
            <w:hideMark/>
          </w:tcPr>
          <w:p w14:paraId="480DB87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16B787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22FA2E8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2D79FB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5175C4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4450FE6" w14:textId="77777777" w:rsidTr="00985D8D">
        <w:trPr>
          <w:trHeight w:val="290"/>
        </w:trPr>
        <w:tc>
          <w:tcPr>
            <w:tcW w:w="1967" w:type="dxa"/>
            <w:noWrap/>
            <w:hideMark/>
          </w:tcPr>
          <w:p w14:paraId="0F7C0CF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Scollidae</w:t>
            </w:r>
            <w:proofErr w:type="spellEnd"/>
          </w:p>
        </w:tc>
        <w:tc>
          <w:tcPr>
            <w:tcW w:w="3840" w:type="dxa"/>
            <w:noWrap/>
            <w:hideMark/>
          </w:tcPr>
          <w:p w14:paraId="250A1E99"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Radumeris</w:t>
            </w:r>
            <w:proofErr w:type="spellEnd"/>
            <w:r w:rsidRPr="00985D8D">
              <w:rPr>
                <w:rFonts w:cs="Arial"/>
                <w:i/>
                <w:iCs/>
                <w:sz w:val="20"/>
                <w:szCs w:val="20"/>
              </w:rPr>
              <w:t xml:space="preserve"> </w:t>
            </w:r>
            <w:proofErr w:type="spellStart"/>
            <w:r w:rsidRPr="00985D8D">
              <w:rPr>
                <w:rFonts w:cs="Arial"/>
                <w:i/>
                <w:iCs/>
                <w:sz w:val="20"/>
                <w:szCs w:val="20"/>
              </w:rPr>
              <w:t>tasmaniensis</w:t>
            </w:r>
            <w:proofErr w:type="spellEnd"/>
          </w:p>
        </w:tc>
        <w:tc>
          <w:tcPr>
            <w:tcW w:w="2835" w:type="dxa"/>
            <w:noWrap/>
            <w:hideMark/>
          </w:tcPr>
          <w:p w14:paraId="1044964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Yellow-flower Wasp</w:t>
            </w:r>
          </w:p>
        </w:tc>
        <w:tc>
          <w:tcPr>
            <w:tcW w:w="1134" w:type="dxa"/>
            <w:noWrap/>
            <w:hideMark/>
          </w:tcPr>
          <w:p w14:paraId="3245A1D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345FA27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3E8300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D8862D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7868DEC" w14:textId="77777777" w:rsidTr="00985D8D">
        <w:trPr>
          <w:trHeight w:val="290"/>
        </w:trPr>
        <w:tc>
          <w:tcPr>
            <w:tcW w:w="1967" w:type="dxa"/>
            <w:noWrap/>
            <w:hideMark/>
          </w:tcPr>
          <w:p w14:paraId="287FC81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Sphecidae</w:t>
            </w:r>
          </w:p>
        </w:tc>
        <w:tc>
          <w:tcPr>
            <w:tcW w:w="3840" w:type="dxa"/>
            <w:noWrap/>
            <w:hideMark/>
          </w:tcPr>
          <w:p w14:paraId="492B0207"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Ammophila</w:t>
            </w:r>
            <w:proofErr w:type="spellEnd"/>
            <w:r w:rsidRPr="00985D8D">
              <w:rPr>
                <w:rFonts w:cs="Arial"/>
                <w:i/>
                <w:iCs/>
                <w:sz w:val="20"/>
                <w:szCs w:val="20"/>
              </w:rPr>
              <w:t xml:space="preserve"> </w:t>
            </w:r>
            <w:proofErr w:type="spellStart"/>
            <w:r w:rsidRPr="00985D8D">
              <w:rPr>
                <w:rFonts w:cs="Arial"/>
                <w:i/>
                <w:iCs/>
                <w:sz w:val="20"/>
                <w:szCs w:val="20"/>
              </w:rPr>
              <w:t>ardens</w:t>
            </w:r>
            <w:proofErr w:type="spellEnd"/>
          </w:p>
        </w:tc>
        <w:tc>
          <w:tcPr>
            <w:tcW w:w="2835" w:type="dxa"/>
            <w:noWrap/>
            <w:hideMark/>
          </w:tcPr>
          <w:p w14:paraId="11F995D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EF5538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1491813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D17C0E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3510DA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8628F1E" w14:textId="77777777" w:rsidTr="00985D8D">
        <w:trPr>
          <w:trHeight w:val="290"/>
        </w:trPr>
        <w:tc>
          <w:tcPr>
            <w:tcW w:w="1967" w:type="dxa"/>
            <w:noWrap/>
            <w:hideMark/>
          </w:tcPr>
          <w:p w14:paraId="5FFF7C0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Sphecidae</w:t>
            </w:r>
          </w:p>
        </w:tc>
        <w:tc>
          <w:tcPr>
            <w:tcW w:w="3840" w:type="dxa"/>
            <w:noWrap/>
            <w:hideMark/>
          </w:tcPr>
          <w:p w14:paraId="67466C4A"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Podalonia</w:t>
            </w:r>
            <w:proofErr w:type="spellEnd"/>
            <w:r w:rsidRPr="00985D8D">
              <w:rPr>
                <w:rFonts w:cs="Arial"/>
                <w:i/>
                <w:iCs/>
                <w:sz w:val="20"/>
                <w:szCs w:val="20"/>
              </w:rPr>
              <w:t xml:space="preserve"> </w:t>
            </w:r>
            <w:proofErr w:type="spellStart"/>
            <w:r w:rsidRPr="00985D8D">
              <w:rPr>
                <w:rFonts w:cs="Arial"/>
                <w:i/>
                <w:iCs/>
                <w:sz w:val="20"/>
                <w:szCs w:val="20"/>
              </w:rPr>
              <w:t>tydei</w:t>
            </w:r>
            <w:proofErr w:type="spellEnd"/>
          </w:p>
        </w:tc>
        <w:tc>
          <w:tcPr>
            <w:tcW w:w="2835" w:type="dxa"/>
            <w:noWrap/>
            <w:hideMark/>
          </w:tcPr>
          <w:p w14:paraId="13B538D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Tyde's Sand Wasp</w:t>
            </w:r>
          </w:p>
        </w:tc>
        <w:tc>
          <w:tcPr>
            <w:tcW w:w="1134" w:type="dxa"/>
            <w:noWrap/>
            <w:hideMark/>
          </w:tcPr>
          <w:p w14:paraId="2A5331E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54AF416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26D640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9A48A8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8D32339" w14:textId="77777777" w:rsidTr="00985D8D">
        <w:trPr>
          <w:trHeight w:val="290"/>
        </w:trPr>
        <w:tc>
          <w:tcPr>
            <w:tcW w:w="1967" w:type="dxa"/>
            <w:noWrap/>
            <w:hideMark/>
          </w:tcPr>
          <w:p w14:paraId="58194F5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Sphecidae</w:t>
            </w:r>
          </w:p>
        </w:tc>
        <w:tc>
          <w:tcPr>
            <w:tcW w:w="3840" w:type="dxa"/>
            <w:noWrap/>
            <w:hideMark/>
          </w:tcPr>
          <w:p w14:paraId="5E055D1F"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Prionyx</w:t>
            </w:r>
            <w:proofErr w:type="spellEnd"/>
            <w:r w:rsidRPr="00985D8D">
              <w:rPr>
                <w:rFonts w:cs="Arial"/>
                <w:i/>
                <w:iCs/>
                <w:sz w:val="20"/>
                <w:szCs w:val="20"/>
              </w:rPr>
              <w:t xml:space="preserve"> </w:t>
            </w:r>
            <w:proofErr w:type="spellStart"/>
            <w:r w:rsidRPr="00985D8D">
              <w:rPr>
                <w:rFonts w:cs="Arial"/>
                <w:i/>
                <w:iCs/>
                <w:sz w:val="20"/>
                <w:szCs w:val="20"/>
              </w:rPr>
              <w:t>globosus</w:t>
            </w:r>
            <w:proofErr w:type="spellEnd"/>
          </w:p>
        </w:tc>
        <w:tc>
          <w:tcPr>
            <w:tcW w:w="2835" w:type="dxa"/>
            <w:noWrap/>
            <w:hideMark/>
          </w:tcPr>
          <w:p w14:paraId="0ED2680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8ED680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06BC90B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B086A7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CEA051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B978A18" w14:textId="77777777" w:rsidTr="00985D8D">
        <w:trPr>
          <w:trHeight w:val="290"/>
        </w:trPr>
        <w:tc>
          <w:tcPr>
            <w:tcW w:w="1967" w:type="dxa"/>
            <w:noWrap/>
            <w:hideMark/>
          </w:tcPr>
          <w:p w14:paraId="76FAF49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Sphecidae</w:t>
            </w:r>
          </w:p>
        </w:tc>
        <w:tc>
          <w:tcPr>
            <w:tcW w:w="3840" w:type="dxa"/>
            <w:noWrap/>
            <w:hideMark/>
          </w:tcPr>
          <w:p w14:paraId="1485DEC9" w14:textId="77777777" w:rsidR="00403E5B" w:rsidRPr="00985D8D" w:rsidRDefault="00403E5B" w:rsidP="00403E5B">
            <w:pPr>
              <w:autoSpaceDE w:val="0"/>
              <w:autoSpaceDN w:val="0"/>
              <w:adjustRightInd w:val="0"/>
              <w:rPr>
                <w:rFonts w:cs="Arial"/>
                <w:sz w:val="20"/>
                <w:szCs w:val="20"/>
              </w:rPr>
            </w:pPr>
            <w:r w:rsidRPr="00985D8D">
              <w:rPr>
                <w:rFonts w:cs="Arial"/>
                <w:i/>
                <w:iCs/>
                <w:sz w:val="20"/>
                <w:szCs w:val="20"/>
              </w:rPr>
              <w:t>Sphex</w:t>
            </w:r>
            <w:r w:rsidRPr="00985D8D">
              <w:rPr>
                <w:rFonts w:cs="Arial"/>
                <w:sz w:val="20"/>
                <w:szCs w:val="20"/>
              </w:rPr>
              <w:t xml:space="preserve"> BBKB-1</w:t>
            </w:r>
          </w:p>
        </w:tc>
        <w:tc>
          <w:tcPr>
            <w:tcW w:w="2835" w:type="dxa"/>
            <w:noWrap/>
            <w:hideMark/>
          </w:tcPr>
          <w:p w14:paraId="6EC072C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800FBA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08C27C0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81DBE6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81EAB1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852871D" w14:textId="77777777" w:rsidTr="00985D8D">
        <w:trPr>
          <w:trHeight w:val="290"/>
        </w:trPr>
        <w:tc>
          <w:tcPr>
            <w:tcW w:w="1967" w:type="dxa"/>
            <w:noWrap/>
            <w:hideMark/>
          </w:tcPr>
          <w:p w14:paraId="2F999FA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Sphecidae</w:t>
            </w:r>
          </w:p>
        </w:tc>
        <w:tc>
          <w:tcPr>
            <w:tcW w:w="3840" w:type="dxa"/>
            <w:noWrap/>
            <w:hideMark/>
          </w:tcPr>
          <w:p w14:paraId="338E708F" w14:textId="77777777" w:rsidR="00403E5B" w:rsidRPr="00985D8D" w:rsidRDefault="00403E5B" w:rsidP="00403E5B">
            <w:pPr>
              <w:autoSpaceDE w:val="0"/>
              <w:autoSpaceDN w:val="0"/>
              <w:adjustRightInd w:val="0"/>
              <w:rPr>
                <w:rFonts w:cs="Arial"/>
                <w:sz w:val="20"/>
                <w:szCs w:val="20"/>
              </w:rPr>
            </w:pPr>
            <w:r w:rsidRPr="00985D8D">
              <w:rPr>
                <w:rFonts w:cs="Arial"/>
                <w:i/>
                <w:iCs/>
                <w:sz w:val="20"/>
                <w:szCs w:val="20"/>
              </w:rPr>
              <w:t>Sphex</w:t>
            </w:r>
            <w:r w:rsidRPr="00985D8D">
              <w:rPr>
                <w:rFonts w:cs="Arial"/>
                <w:sz w:val="20"/>
                <w:szCs w:val="20"/>
              </w:rPr>
              <w:t xml:space="preserve"> BBKB-2</w:t>
            </w:r>
          </w:p>
        </w:tc>
        <w:tc>
          <w:tcPr>
            <w:tcW w:w="2835" w:type="dxa"/>
            <w:noWrap/>
            <w:hideMark/>
          </w:tcPr>
          <w:p w14:paraId="7A80DBD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C7EA24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6124F35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197E6C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B7D7DD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FE7F50C" w14:textId="77777777" w:rsidTr="00985D8D">
        <w:trPr>
          <w:trHeight w:val="290"/>
        </w:trPr>
        <w:tc>
          <w:tcPr>
            <w:tcW w:w="1967" w:type="dxa"/>
            <w:noWrap/>
            <w:hideMark/>
          </w:tcPr>
          <w:p w14:paraId="511638B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Sphecidae</w:t>
            </w:r>
          </w:p>
        </w:tc>
        <w:tc>
          <w:tcPr>
            <w:tcW w:w="3840" w:type="dxa"/>
            <w:noWrap/>
            <w:hideMark/>
          </w:tcPr>
          <w:p w14:paraId="5C8B2590" w14:textId="77777777" w:rsidR="00403E5B" w:rsidRPr="00985D8D" w:rsidRDefault="00403E5B" w:rsidP="00403E5B">
            <w:pPr>
              <w:autoSpaceDE w:val="0"/>
              <w:autoSpaceDN w:val="0"/>
              <w:adjustRightInd w:val="0"/>
              <w:rPr>
                <w:rFonts w:cs="Arial"/>
                <w:sz w:val="20"/>
                <w:szCs w:val="20"/>
              </w:rPr>
            </w:pPr>
            <w:r w:rsidRPr="00985D8D">
              <w:rPr>
                <w:rFonts w:cs="Arial"/>
                <w:i/>
                <w:iCs/>
                <w:sz w:val="20"/>
                <w:szCs w:val="20"/>
              </w:rPr>
              <w:t>Sphex</w:t>
            </w:r>
            <w:r w:rsidRPr="00985D8D">
              <w:rPr>
                <w:rFonts w:cs="Arial"/>
                <w:sz w:val="20"/>
                <w:szCs w:val="20"/>
              </w:rPr>
              <w:t xml:space="preserve"> BBKB-3</w:t>
            </w:r>
          </w:p>
        </w:tc>
        <w:tc>
          <w:tcPr>
            <w:tcW w:w="2835" w:type="dxa"/>
            <w:noWrap/>
            <w:hideMark/>
          </w:tcPr>
          <w:p w14:paraId="612CF80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53401E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0739E13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28112A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CB67D0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AE5140F" w14:textId="77777777" w:rsidTr="00985D8D">
        <w:trPr>
          <w:trHeight w:val="290"/>
        </w:trPr>
        <w:tc>
          <w:tcPr>
            <w:tcW w:w="1967" w:type="dxa"/>
            <w:noWrap/>
            <w:hideMark/>
          </w:tcPr>
          <w:p w14:paraId="40B0B65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Systasidae</w:t>
            </w:r>
            <w:proofErr w:type="spellEnd"/>
          </w:p>
        </w:tc>
        <w:tc>
          <w:tcPr>
            <w:tcW w:w="3840" w:type="dxa"/>
            <w:noWrap/>
            <w:hideMark/>
          </w:tcPr>
          <w:p w14:paraId="564FC71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Systasidae</w:t>
            </w:r>
            <w:proofErr w:type="spellEnd"/>
            <w:r w:rsidRPr="00985D8D">
              <w:rPr>
                <w:rFonts w:cs="Arial"/>
                <w:sz w:val="20"/>
                <w:szCs w:val="20"/>
              </w:rPr>
              <w:t xml:space="preserve"> sp. BBKB-1</w:t>
            </w:r>
          </w:p>
        </w:tc>
        <w:tc>
          <w:tcPr>
            <w:tcW w:w="2835" w:type="dxa"/>
            <w:noWrap/>
            <w:hideMark/>
          </w:tcPr>
          <w:p w14:paraId="4D9508D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980A08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69C44E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40AFE5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4CB6B6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46EABB2" w14:textId="77777777" w:rsidTr="00985D8D">
        <w:trPr>
          <w:trHeight w:val="290"/>
        </w:trPr>
        <w:tc>
          <w:tcPr>
            <w:tcW w:w="1967" w:type="dxa"/>
            <w:noWrap/>
            <w:hideMark/>
          </w:tcPr>
          <w:p w14:paraId="313F46A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Systasidae</w:t>
            </w:r>
            <w:proofErr w:type="spellEnd"/>
          </w:p>
        </w:tc>
        <w:tc>
          <w:tcPr>
            <w:tcW w:w="3840" w:type="dxa"/>
            <w:noWrap/>
            <w:hideMark/>
          </w:tcPr>
          <w:p w14:paraId="6386989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Systasidae</w:t>
            </w:r>
            <w:proofErr w:type="spellEnd"/>
            <w:r w:rsidRPr="00985D8D">
              <w:rPr>
                <w:rFonts w:cs="Arial"/>
                <w:sz w:val="20"/>
                <w:szCs w:val="20"/>
              </w:rPr>
              <w:t xml:space="preserve"> sp. BBKB-2</w:t>
            </w:r>
          </w:p>
        </w:tc>
        <w:tc>
          <w:tcPr>
            <w:tcW w:w="2835" w:type="dxa"/>
            <w:noWrap/>
            <w:hideMark/>
          </w:tcPr>
          <w:p w14:paraId="3D9982F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54340C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01A2CA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730BCC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3C695D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EB894E9" w14:textId="77777777" w:rsidTr="00985D8D">
        <w:trPr>
          <w:trHeight w:val="290"/>
        </w:trPr>
        <w:tc>
          <w:tcPr>
            <w:tcW w:w="1967" w:type="dxa"/>
            <w:noWrap/>
            <w:hideMark/>
          </w:tcPr>
          <w:p w14:paraId="04BDC90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Systasidae</w:t>
            </w:r>
            <w:proofErr w:type="spellEnd"/>
          </w:p>
        </w:tc>
        <w:tc>
          <w:tcPr>
            <w:tcW w:w="3840" w:type="dxa"/>
            <w:noWrap/>
            <w:hideMark/>
          </w:tcPr>
          <w:p w14:paraId="7FD59A3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Systasidae</w:t>
            </w:r>
            <w:proofErr w:type="spellEnd"/>
            <w:r w:rsidRPr="00985D8D">
              <w:rPr>
                <w:rFonts w:cs="Arial"/>
                <w:sz w:val="20"/>
                <w:szCs w:val="20"/>
              </w:rPr>
              <w:t xml:space="preserve"> sp. BBKB-3</w:t>
            </w:r>
          </w:p>
        </w:tc>
        <w:tc>
          <w:tcPr>
            <w:tcW w:w="2835" w:type="dxa"/>
            <w:noWrap/>
            <w:hideMark/>
          </w:tcPr>
          <w:p w14:paraId="408ACC5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7CDBF4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B30F8C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0C534F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88E1B4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0CCB84E" w14:textId="77777777" w:rsidTr="00985D8D">
        <w:trPr>
          <w:trHeight w:val="290"/>
        </w:trPr>
        <w:tc>
          <w:tcPr>
            <w:tcW w:w="1967" w:type="dxa"/>
            <w:noWrap/>
            <w:hideMark/>
          </w:tcPr>
          <w:p w14:paraId="7A3571A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Systasidae</w:t>
            </w:r>
            <w:proofErr w:type="spellEnd"/>
          </w:p>
        </w:tc>
        <w:tc>
          <w:tcPr>
            <w:tcW w:w="3840" w:type="dxa"/>
            <w:noWrap/>
            <w:hideMark/>
          </w:tcPr>
          <w:p w14:paraId="6F55162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Systasidae</w:t>
            </w:r>
            <w:proofErr w:type="spellEnd"/>
            <w:r w:rsidRPr="00985D8D">
              <w:rPr>
                <w:rFonts w:cs="Arial"/>
                <w:sz w:val="20"/>
                <w:szCs w:val="20"/>
              </w:rPr>
              <w:t xml:space="preserve"> sp. BBKB-4</w:t>
            </w:r>
          </w:p>
        </w:tc>
        <w:tc>
          <w:tcPr>
            <w:tcW w:w="2835" w:type="dxa"/>
            <w:noWrap/>
            <w:hideMark/>
          </w:tcPr>
          <w:p w14:paraId="2E4019A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C25181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61B522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12B636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89254D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39503A5" w14:textId="77777777" w:rsidTr="00985D8D">
        <w:trPr>
          <w:trHeight w:val="290"/>
        </w:trPr>
        <w:tc>
          <w:tcPr>
            <w:tcW w:w="1967" w:type="dxa"/>
            <w:noWrap/>
            <w:hideMark/>
          </w:tcPr>
          <w:p w14:paraId="28C7752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Systasidae</w:t>
            </w:r>
            <w:proofErr w:type="spellEnd"/>
          </w:p>
        </w:tc>
        <w:tc>
          <w:tcPr>
            <w:tcW w:w="3840" w:type="dxa"/>
            <w:noWrap/>
            <w:hideMark/>
          </w:tcPr>
          <w:p w14:paraId="06E5694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Systasidae</w:t>
            </w:r>
            <w:proofErr w:type="spellEnd"/>
            <w:r w:rsidRPr="00985D8D">
              <w:rPr>
                <w:rFonts w:cs="Arial"/>
                <w:sz w:val="20"/>
                <w:szCs w:val="20"/>
              </w:rPr>
              <w:t xml:space="preserve"> sp. BBKB-5</w:t>
            </w:r>
          </w:p>
        </w:tc>
        <w:tc>
          <w:tcPr>
            <w:tcW w:w="2835" w:type="dxa"/>
            <w:noWrap/>
            <w:hideMark/>
          </w:tcPr>
          <w:p w14:paraId="2A05818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04791C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4B068C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EB103F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7F315B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CF1018F" w14:textId="77777777" w:rsidTr="00985D8D">
        <w:trPr>
          <w:trHeight w:val="290"/>
        </w:trPr>
        <w:tc>
          <w:tcPr>
            <w:tcW w:w="1967" w:type="dxa"/>
            <w:noWrap/>
            <w:hideMark/>
          </w:tcPr>
          <w:p w14:paraId="76B9959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Systasidae</w:t>
            </w:r>
            <w:proofErr w:type="spellEnd"/>
          </w:p>
        </w:tc>
        <w:tc>
          <w:tcPr>
            <w:tcW w:w="3840" w:type="dxa"/>
            <w:noWrap/>
            <w:hideMark/>
          </w:tcPr>
          <w:p w14:paraId="48AC10E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Systasidae</w:t>
            </w:r>
            <w:proofErr w:type="spellEnd"/>
            <w:r w:rsidRPr="00985D8D">
              <w:rPr>
                <w:rFonts w:cs="Arial"/>
                <w:sz w:val="20"/>
                <w:szCs w:val="20"/>
              </w:rPr>
              <w:t xml:space="preserve"> sp. BBKB-6</w:t>
            </w:r>
          </w:p>
        </w:tc>
        <w:tc>
          <w:tcPr>
            <w:tcW w:w="2835" w:type="dxa"/>
            <w:noWrap/>
            <w:hideMark/>
          </w:tcPr>
          <w:p w14:paraId="0C123CE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2B807F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917887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6DA49D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F4FA17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55DC166" w14:textId="77777777" w:rsidTr="00985D8D">
        <w:trPr>
          <w:trHeight w:val="290"/>
        </w:trPr>
        <w:tc>
          <w:tcPr>
            <w:tcW w:w="1967" w:type="dxa"/>
            <w:noWrap/>
            <w:hideMark/>
          </w:tcPr>
          <w:p w14:paraId="64D5837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Systasidae</w:t>
            </w:r>
            <w:proofErr w:type="spellEnd"/>
          </w:p>
        </w:tc>
        <w:tc>
          <w:tcPr>
            <w:tcW w:w="3840" w:type="dxa"/>
            <w:noWrap/>
            <w:hideMark/>
          </w:tcPr>
          <w:p w14:paraId="6E20849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Systasidae</w:t>
            </w:r>
            <w:proofErr w:type="spellEnd"/>
            <w:r w:rsidRPr="00985D8D">
              <w:rPr>
                <w:rFonts w:cs="Arial"/>
                <w:sz w:val="20"/>
                <w:szCs w:val="20"/>
              </w:rPr>
              <w:t xml:space="preserve"> sp. BBKB-7</w:t>
            </w:r>
          </w:p>
        </w:tc>
        <w:tc>
          <w:tcPr>
            <w:tcW w:w="2835" w:type="dxa"/>
            <w:noWrap/>
            <w:hideMark/>
          </w:tcPr>
          <w:p w14:paraId="708C002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5EDD95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0B6BE7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DB66E8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ABAA52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6E16391" w14:textId="77777777" w:rsidTr="00985D8D">
        <w:trPr>
          <w:trHeight w:val="290"/>
        </w:trPr>
        <w:tc>
          <w:tcPr>
            <w:tcW w:w="1967" w:type="dxa"/>
            <w:noWrap/>
            <w:hideMark/>
          </w:tcPr>
          <w:p w14:paraId="08D13AC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Systasidae</w:t>
            </w:r>
            <w:proofErr w:type="spellEnd"/>
          </w:p>
        </w:tc>
        <w:tc>
          <w:tcPr>
            <w:tcW w:w="3840" w:type="dxa"/>
            <w:noWrap/>
            <w:hideMark/>
          </w:tcPr>
          <w:p w14:paraId="5DC98EA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Systasidae</w:t>
            </w:r>
            <w:proofErr w:type="spellEnd"/>
            <w:r w:rsidRPr="00985D8D">
              <w:rPr>
                <w:rFonts w:cs="Arial"/>
                <w:sz w:val="20"/>
                <w:szCs w:val="20"/>
              </w:rPr>
              <w:t xml:space="preserve"> sp. BBKB-8</w:t>
            </w:r>
          </w:p>
        </w:tc>
        <w:tc>
          <w:tcPr>
            <w:tcW w:w="2835" w:type="dxa"/>
            <w:noWrap/>
            <w:hideMark/>
          </w:tcPr>
          <w:p w14:paraId="1872A81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1A8154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845669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97C826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8A2569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62E9279" w14:textId="77777777" w:rsidTr="00985D8D">
        <w:trPr>
          <w:trHeight w:val="290"/>
        </w:trPr>
        <w:tc>
          <w:tcPr>
            <w:tcW w:w="1967" w:type="dxa"/>
            <w:noWrap/>
            <w:hideMark/>
          </w:tcPr>
          <w:p w14:paraId="1FB59F6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Systasidae</w:t>
            </w:r>
            <w:proofErr w:type="spellEnd"/>
          </w:p>
        </w:tc>
        <w:tc>
          <w:tcPr>
            <w:tcW w:w="3840" w:type="dxa"/>
            <w:noWrap/>
            <w:hideMark/>
          </w:tcPr>
          <w:p w14:paraId="15B1465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Systasidae</w:t>
            </w:r>
            <w:proofErr w:type="spellEnd"/>
            <w:r w:rsidRPr="00985D8D">
              <w:rPr>
                <w:rFonts w:cs="Arial"/>
                <w:sz w:val="20"/>
                <w:szCs w:val="20"/>
              </w:rPr>
              <w:t xml:space="preserve"> sp. BBKB-9</w:t>
            </w:r>
          </w:p>
        </w:tc>
        <w:tc>
          <w:tcPr>
            <w:tcW w:w="2835" w:type="dxa"/>
            <w:noWrap/>
            <w:hideMark/>
          </w:tcPr>
          <w:p w14:paraId="4CE3CD6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A4C77F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2A2D60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BF9DD8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BB5529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3AACA63" w14:textId="77777777" w:rsidTr="00985D8D">
        <w:trPr>
          <w:trHeight w:val="290"/>
        </w:trPr>
        <w:tc>
          <w:tcPr>
            <w:tcW w:w="1967" w:type="dxa"/>
            <w:noWrap/>
            <w:hideMark/>
          </w:tcPr>
          <w:p w14:paraId="33B5EC1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Tanaostigmatidae</w:t>
            </w:r>
            <w:proofErr w:type="spellEnd"/>
          </w:p>
        </w:tc>
        <w:tc>
          <w:tcPr>
            <w:tcW w:w="3840" w:type="dxa"/>
            <w:noWrap/>
            <w:hideMark/>
          </w:tcPr>
          <w:p w14:paraId="652F412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Tanaostigmatidae</w:t>
            </w:r>
            <w:proofErr w:type="spellEnd"/>
            <w:r w:rsidRPr="00985D8D">
              <w:rPr>
                <w:rFonts w:cs="Arial"/>
                <w:sz w:val="20"/>
                <w:szCs w:val="20"/>
              </w:rPr>
              <w:t xml:space="preserve"> sp. BBKB-1</w:t>
            </w:r>
          </w:p>
        </w:tc>
        <w:tc>
          <w:tcPr>
            <w:tcW w:w="2835" w:type="dxa"/>
            <w:noWrap/>
            <w:hideMark/>
          </w:tcPr>
          <w:p w14:paraId="60E2D58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927430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2438EA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4C57DF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77DE44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89F4177" w14:textId="77777777" w:rsidTr="00985D8D">
        <w:trPr>
          <w:trHeight w:val="290"/>
        </w:trPr>
        <w:tc>
          <w:tcPr>
            <w:tcW w:w="1967" w:type="dxa"/>
            <w:noWrap/>
            <w:hideMark/>
          </w:tcPr>
          <w:p w14:paraId="0A230EF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lastRenderedPageBreak/>
              <w:t>Tanaostigmatidae</w:t>
            </w:r>
            <w:proofErr w:type="spellEnd"/>
          </w:p>
        </w:tc>
        <w:tc>
          <w:tcPr>
            <w:tcW w:w="3840" w:type="dxa"/>
            <w:noWrap/>
            <w:hideMark/>
          </w:tcPr>
          <w:p w14:paraId="7E01A26B"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Tanaostigmodes</w:t>
            </w:r>
            <w:proofErr w:type="spellEnd"/>
            <w:r w:rsidRPr="00985D8D">
              <w:rPr>
                <w:rFonts w:cs="Arial"/>
                <w:sz w:val="20"/>
                <w:szCs w:val="20"/>
              </w:rPr>
              <w:t xml:space="preserve"> BBKB-1</w:t>
            </w:r>
          </w:p>
        </w:tc>
        <w:tc>
          <w:tcPr>
            <w:tcW w:w="2835" w:type="dxa"/>
            <w:noWrap/>
            <w:hideMark/>
          </w:tcPr>
          <w:p w14:paraId="1FC0E5C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63B9CF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yes</w:t>
            </w:r>
          </w:p>
        </w:tc>
        <w:tc>
          <w:tcPr>
            <w:tcW w:w="1418" w:type="dxa"/>
            <w:noWrap/>
            <w:hideMark/>
          </w:tcPr>
          <w:p w14:paraId="7802A1B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803342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DF4EFC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A100F16" w14:textId="77777777" w:rsidTr="00985D8D">
        <w:trPr>
          <w:trHeight w:val="290"/>
        </w:trPr>
        <w:tc>
          <w:tcPr>
            <w:tcW w:w="1967" w:type="dxa"/>
            <w:noWrap/>
            <w:hideMark/>
          </w:tcPr>
          <w:p w14:paraId="209F577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1BEB0C8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BBKB-1</w:t>
            </w:r>
          </w:p>
        </w:tc>
        <w:tc>
          <w:tcPr>
            <w:tcW w:w="2835" w:type="dxa"/>
            <w:noWrap/>
            <w:hideMark/>
          </w:tcPr>
          <w:p w14:paraId="234D706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CDD66C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04BC877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FA6538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ADF0D5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31A01B5" w14:textId="77777777" w:rsidTr="00985D8D">
        <w:trPr>
          <w:trHeight w:val="290"/>
        </w:trPr>
        <w:tc>
          <w:tcPr>
            <w:tcW w:w="1967" w:type="dxa"/>
            <w:noWrap/>
            <w:hideMark/>
          </w:tcPr>
          <w:p w14:paraId="751F8D3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5679691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BBKB-2</w:t>
            </w:r>
          </w:p>
        </w:tc>
        <w:tc>
          <w:tcPr>
            <w:tcW w:w="2835" w:type="dxa"/>
            <w:noWrap/>
            <w:hideMark/>
          </w:tcPr>
          <w:p w14:paraId="0AC1B02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38EF03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5DA1CB4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300ABE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BCF847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A749740" w14:textId="77777777" w:rsidTr="00985D8D">
        <w:trPr>
          <w:trHeight w:val="290"/>
        </w:trPr>
        <w:tc>
          <w:tcPr>
            <w:tcW w:w="1967" w:type="dxa"/>
            <w:noWrap/>
            <w:hideMark/>
          </w:tcPr>
          <w:p w14:paraId="67C0380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54320BA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BBKB-3</w:t>
            </w:r>
          </w:p>
        </w:tc>
        <w:tc>
          <w:tcPr>
            <w:tcW w:w="2835" w:type="dxa"/>
            <w:noWrap/>
            <w:hideMark/>
          </w:tcPr>
          <w:p w14:paraId="1EF5FED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E3DD9D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05DAEA3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A591DE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7DCBE1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F2C0449" w14:textId="77777777" w:rsidTr="00985D8D">
        <w:trPr>
          <w:trHeight w:val="290"/>
        </w:trPr>
        <w:tc>
          <w:tcPr>
            <w:tcW w:w="1967" w:type="dxa"/>
            <w:noWrap/>
            <w:hideMark/>
          </w:tcPr>
          <w:p w14:paraId="25DB3C8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66ACFAE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BBKB-4</w:t>
            </w:r>
          </w:p>
        </w:tc>
        <w:tc>
          <w:tcPr>
            <w:tcW w:w="2835" w:type="dxa"/>
            <w:noWrap/>
            <w:hideMark/>
          </w:tcPr>
          <w:p w14:paraId="15233CA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3DB85E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17ABB1B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0CDEDC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727065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D99F39F" w14:textId="77777777" w:rsidTr="00985D8D">
        <w:trPr>
          <w:trHeight w:val="290"/>
        </w:trPr>
        <w:tc>
          <w:tcPr>
            <w:tcW w:w="1967" w:type="dxa"/>
            <w:noWrap/>
            <w:hideMark/>
          </w:tcPr>
          <w:p w14:paraId="36AD50F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3207010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BBKB-5</w:t>
            </w:r>
          </w:p>
        </w:tc>
        <w:tc>
          <w:tcPr>
            <w:tcW w:w="2835" w:type="dxa"/>
            <w:noWrap/>
            <w:hideMark/>
          </w:tcPr>
          <w:p w14:paraId="51BF03F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80905A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7D2BDF5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72310F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74F05B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028B413" w14:textId="77777777" w:rsidTr="00985D8D">
        <w:trPr>
          <w:trHeight w:val="290"/>
        </w:trPr>
        <w:tc>
          <w:tcPr>
            <w:tcW w:w="1967" w:type="dxa"/>
            <w:noWrap/>
            <w:hideMark/>
          </w:tcPr>
          <w:p w14:paraId="46240DE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70371DF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BBKB-6</w:t>
            </w:r>
          </w:p>
        </w:tc>
        <w:tc>
          <w:tcPr>
            <w:tcW w:w="2835" w:type="dxa"/>
            <w:noWrap/>
            <w:hideMark/>
          </w:tcPr>
          <w:p w14:paraId="0D85FAB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7EFA10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6F01A15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C97AD5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1E1027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70F7B60" w14:textId="77777777" w:rsidTr="00985D8D">
        <w:trPr>
          <w:trHeight w:val="290"/>
        </w:trPr>
        <w:tc>
          <w:tcPr>
            <w:tcW w:w="1967" w:type="dxa"/>
            <w:noWrap/>
            <w:hideMark/>
          </w:tcPr>
          <w:p w14:paraId="749107C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7AE3628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BBKB-7</w:t>
            </w:r>
          </w:p>
        </w:tc>
        <w:tc>
          <w:tcPr>
            <w:tcW w:w="2835" w:type="dxa"/>
            <w:noWrap/>
            <w:hideMark/>
          </w:tcPr>
          <w:p w14:paraId="0048F41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9C8349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6095C3A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C805E4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3AE0C0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5890D06" w14:textId="77777777" w:rsidTr="00985D8D">
        <w:trPr>
          <w:trHeight w:val="290"/>
        </w:trPr>
        <w:tc>
          <w:tcPr>
            <w:tcW w:w="1967" w:type="dxa"/>
            <w:noWrap/>
            <w:hideMark/>
          </w:tcPr>
          <w:p w14:paraId="47FCD2C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492E683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BBKB-8</w:t>
            </w:r>
          </w:p>
        </w:tc>
        <w:tc>
          <w:tcPr>
            <w:tcW w:w="2835" w:type="dxa"/>
            <w:noWrap/>
            <w:hideMark/>
          </w:tcPr>
          <w:p w14:paraId="1460FCF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7D57AA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03CF3A3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FF9899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31FC9A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18E1DD2" w14:textId="77777777" w:rsidTr="00985D8D">
        <w:trPr>
          <w:trHeight w:val="290"/>
        </w:trPr>
        <w:tc>
          <w:tcPr>
            <w:tcW w:w="1967" w:type="dxa"/>
            <w:noWrap/>
            <w:hideMark/>
          </w:tcPr>
          <w:p w14:paraId="05C57FD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04C61AB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BBKB-9</w:t>
            </w:r>
          </w:p>
        </w:tc>
        <w:tc>
          <w:tcPr>
            <w:tcW w:w="2835" w:type="dxa"/>
            <w:noWrap/>
            <w:hideMark/>
          </w:tcPr>
          <w:p w14:paraId="3EFBE6D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0D4032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4089AD5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CCC731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A6937C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4C57092" w14:textId="77777777" w:rsidTr="00985D8D">
        <w:trPr>
          <w:trHeight w:val="290"/>
        </w:trPr>
        <w:tc>
          <w:tcPr>
            <w:tcW w:w="1967" w:type="dxa"/>
            <w:noWrap/>
            <w:hideMark/>
          </w:tcPr>
          <w:p w14:paraId="041AC82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127E136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BBKB-10</w:t>
            </w:r>
          </w:p>
        </w:tc>
        <w:tc>
          <w:tcPr>
            <w:tcW w:w="2835" w:type="dxa"/>
            <w:noWrap/>
            <w:hideMark/>
          </w:tcPr>
          <w:p w14:paraId="09BA507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BAD07F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4816A34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782EF3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520576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3111A07" w14:textId="77777777" w:rsidTr="00985D8D">
        <w:trPr>
          <w:trHeight w:val="290"/>
        </w:trPr>
        <w:tc>
          <w:tcPr>
            <w:tcW w:w="1967" w:type="dxa"/>
            <w:noWrap/>
            <w:hideMark/>
          </w:tcPr>
          <w:p w14:paraId="457C515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4D48D78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BBKB-11</w:t>
            </w:r>
          </w:p>
        </w:tc>
        <w:tc>
          <w:tcPr>
            <w:tcW w:w="2835" w:type="dxa"/>
            <w:noWrap/>
            <w:hideMark/>
          </w:tcPr>
          <w:p w14:paraId="7E8087D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3E744D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7A4936A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5C1E41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A57BD9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57D9E83" w14:textId="77777777" w:rsidTr="00985D8D">
        <w:trPr>
          <w:trHeight w:val="290"/>
        </w:trPr>
        <w:tc>
          <w:tcPr>
            <w:tcW w:w="1967" w:type="dxa"/>
            <w:noWrap/>
            <w:hideMark/>
          </w:tcPr>
          <w:p w14:paraId="7220660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5FF6A1C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BBKB-12</w:t>
            </w:r>
          </w:p>
        </w:tc>
        <w:tc>
          <w:tcPr>
            <w:tcW w:w="2835" w:type="dxa"/>
            <w:noWrap/>
            <w:hideMark/>
          </w:tcPr>
          <w:p w14:paraId="13AA73D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D2BD42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6577BBF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D72784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B7D003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762A13E" w14:textId="77777777" w:rsidTr="00985D8D">
        <w:trPr>
          <w:trHeight w:val="290"/>
        </w:trPr>
        <w:tc>
          <w:tcPr>
            <w:tcW w:w="1967" w:type="dxa"/>
            <w:noWrap/>
            <w:hideMark/>
          </w:tcPr>
          <w:p w14:paraId="2F36D65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65C99DC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BBKB-13</w:t>
            </w:r>
          </w:p>
        </w:tc>
        <w:tc>
          <w:tcPr>
            <w:tcW w:w="2835" w:type="dxa"/>
            <w:noWrap/>
            <w:hideMark/>
          </w:tcPr>
          <w:p w14:paraId="02B68A6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FE934B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209918E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C5CD8B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0F1CD6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41B0432" w14:textId="77777777" w:rsidTr="00985D8D">
        <w:trPr>
          <w:trHeight w:val="290"/>
        </w:trPr>
        <w:tc>
          <w:tcPr>
            <w:tcW w:w="1967" w:type="dxa"/>
            <w:noWrap/>
            <w:hideMark/>
          </w:tcPr>
          <w:p w14:paraId="7DD0AEC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49CDD2C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BBKB-14</w:t>
            </w:r>
          </w:p>
        </w:tc>
        <w:tc>
          <w:tcPr>
            <w:tcW w:w="2835" w:type="dxa"/>
            <w:noWrap/>
            <w:hideMark/>
          </w:tcPr>
          <w:p w14:paraId="781BBEA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B6F27B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5253D0A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47783F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80E352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C291B90" w14:textId="77777777" w:rsidTr="00985D8D">
        <w:trPr>
          <w:trHeight w:val="290"/>
        </w:trPr>
        <w:tc>
          <w:tcPr>
            <w:tcW w:w="1967" w:type="dxa"/>
            <w:noWrap/>
            <w:hideMark/>
          </w:tcPr>
          <w:p w14:paraId="5B7CCDE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5DF2F0C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BBKB-15</w:t>
            </w:r>
          </w:p>
        </w:tc>
        <w:tc>
          <w:tcPr>
            <w:tcW w:w="2835" w:type="dxa"/>
            <w:noWrap/>
            <w:hideMark/>
          </w:tcPr>
          <w:p w14:paraId="4C0CCDE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244D4B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45A04A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160169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E4F883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A47AC63" w14:textId="77777777" w:rsidTr="00985D8D">
        <w:trPr>
          <w:trHeight w:val="290"/>
        </w:trPr>
        <w:tc>
          <w:tcPr>
            <w:tcW w:w="1967" w:type="dxa"/>
            <w:noWrap/>
            <w:hideMark/>
          </w:tcPr>
          <w:p w14:paraId="30135A0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7170810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BBKB-16</w:t>
            </w:r>
          </w:p>
        </w:tc>
        <w:tc>
          <w:tcPr>
            <w:tcW w:w="2835" w:type="dxa"/>
            <w:noWrap/>
            <w:hideMark/>
          </w:tcPr>
          <w:p w14:paraId="04139B6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F3D839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75ED915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5EDA90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97A0C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0A4EFEF" w14:textId="77777777" w:rsidTr="00985D8D">
        <w:trPr>
          <w:trHeight w:val="290"/>
        </w:trPr>
        <w:tc>
          <w:tcPr>
            <w:tcW w:w="1967" w:type="dxa"/>
            <w:noWrap/>
            <w:hideMark/>
          </w:tcPr>
          <w:p w14:paraId="0AAD4A6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350B1AB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BBKB-17</w:t>
            </w:r>
          </w:p>
        </w:tc>
        <w:tc>
          <w:tcPr>
            <w:tcW w:w="2835" w:type="dxa"/>
            <w:noWrap/>
            <w:hideMark/>
          </w:tcPr>
          <w:p w14:paraId="060DCB0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A31D95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456C326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2D76C8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D6BEE6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E22C9B6" w14:textId="77777777" w:rsidTr="00985D8D">
        <w:trPr>
          <w:trHeight w:val="290"/>
        </w:trPr>
        <w:tc>
          <w:tcPr>
            <w:tcW w:w="1967" w:type="dxa"/>
            <w:noWrap/>
            <w:hideMark/>
          </w:tcPr>
          <w:p w14:paraId="42955E7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7756EA3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BBKB-18</w:t>
            </w:r>
          </w:p>
        </w:tc>
        <w:tc>
          <w:tcPr>
            <w:tcW w:w="2835" w:type="dxa"/>
            <w:noWrap/>
            <w:hideMark/>
          </w:tcPr>
          <w:p w14:paraId="5C64A6D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C612BA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56D432D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5AFD43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56C7DC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4AC1393" w14:textId="77777777" w:rsidTr="00985D8D">
        <w:trPr>
          <w:trHeight w:val="290"/>
        </w:trPr>
        <w:tc>
          <w:tcPr>
            <w:tcW w:w="1967" w:type="dxa"/>
            <w:noWrap/>
            <w:hideMark/>
          </w:tcPr>
          <w:p w14:paraId="67A1135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29701B1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BBKB-19</w:t>
            </w:r>
          </w:p>
        </w:tc>
        <w:tc>
          <w:tcPr>
            <w:tcW w:w="2835" w:type="dxa"/>
            <w:noWrap/>
            <w:hideMark/>
          </w:tcPr>
          <w:p w14:paraId="4CCB3DE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C13BC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0C3C5A0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255ACD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BD34FE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22C1531" w14:textId="77777777" w:rsidTr="00985D8D">
        <w:trPr>
          <w:trHeight w:val="290"/>
        </w:trPr>
        <w:tc>
          <w:tcPr>
            <w:tcW w:w="1967" w:type="dxa"/>
            <w:noWrap/>
            <w:hideMark/>
          </w:tcPr>
          <w:p w14:paraId="3877DF0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69B39CE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BBKB-20</w:t>
            </w:r>
          </w:p>
        </w:tc>
        <w:tc>
          <w:tcPr>
            <w:tcW w:w="2835" w:type="dxa"/>
            <w:noWrap/>
            <w:hideMark/>
          </w:tcPr>
          <w:p w14:paraId="2A964A5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2ADD27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416F7B7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CE151F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B12254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D708DF3" w14:textId="77777777" w:rsidTr="00985D8D">
        <w:trPr>
          <w:trHeight w:val="290"/>
        </w:trPr>
        <w:tc>
          <w:tcPr>
            <w:tcW w:w="1967" w:type="dxa"/>
            <w:noWrap/>
            <w:hideMark/>
          </w:tcPr>
          <w:p w14:paraId="1035C5D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lastRenderedPageBreak/>
              <w:t>Thynnidae</w:t>
            </w:r>
            <w:proofErr w:type="spellEnd"/>
          </w:p>
        </w:tc>
        <w:tc>
          <w:tcPr>
            <w:tcW w:w="3840" w:type="dxa"/>
            <w:noWrap/>
            <w:hideMark/>
          </w:tcPr>
          <w:p w14:paraId="79F3255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BBKB-21</w:t>
            </w:r>
          </w:p>
        </w:tc>
        <w:tc>
          <w:tcPr>
            <w:tcW w:w="2835" w:type="dxa"/>
            <w:noWrap/>
            <w:hideMark/>
          </w:tcPr>
          <w:p w14:paraId="7FED485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CFCE64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1D1B264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599697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9708A2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D150286" w14:textId="77777777" w:rsidTr="00985D8D">
        <w:trPr>
          <w:trHeight w:val="290"/>
        </w:trPr>
        <w:tc>
          <w:tcPr>
            <w:tcW w:w="1967" w:type="dxa"/>
            <w:noWrap/>
            <w:hideMark/>
          </w:tcPr>
          <w:p w14:paraId="72027B5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6441BCA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BBKB-22</w:t>
            </w:r>
          </w:p>
        </w:tc>
        <w:tc>
          <w:tcPr>
            <w:tcW w:w="2835" w:type="dxa"/>
            <w:noWrap/>
            <w:hideMark/>
          </w:tcPr>
          <w:p w14:paraId="48F0023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A91581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74EC291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2F22C6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F9F4B3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D1C8B4F" w14:textId="77777777" w:rsidTr="00985D8D">
        <w:trPr>
          <w:trHeight w:val="290"/>
        </w:trPr>
        <w:tc>
          <w:tcPr>
            <w:tcW w:w="1967" w:type="dxa"/>
            <w:noWrap/>
            <w:hideMark/>
          </w:tcPr>
          <w:p w14:paraId="0A0EB97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p>
        </w:tc>
        <w:tc>
          <w:tcPr>
            <w:tcW w:w="3840" w:type="dxa"/>
            <w:noWrap/>
            <w:hideMark/>
          </w:tcPr>
          <w:p w14:paraId="71ED6AC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Thynnidae</w:t>
            </w:r>
            <w:proofErr w:type="spellEnd"/>
            <w:r w:rsidRPr="00985D8D">
              <w:rPr>
                <w:rFonts w:cs="Arial"/>
                <w:sz w:val="20"/>
                <w:szCs w:val="20"/>
              </w:rPr>
              <w:t xml:space="preserve"> BBKB-23</w:t>
            </w:r>
          </w:p>
        </w:tc>
        <w:tc>
          <w:tcPr>
            <w:tcW w:w="2835" w:type="dxa"/>
            <w:noWrap/>
            <w:hideMark/>
          </w:tcPr>
          <w:p w14:paraId="3C25899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71C3C1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613A678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8A31EE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4E4805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5C95BC5" w14:textId="77777777" w:rsidTr="00985D8D">
        <w:trPr>
          <w:trHeight w:val="290"/>
        </w:trPr>
        <w:tc>
          <w:tcPr>
            <w:tcW w:w="1967" w:type="dxa"/>
            <w:noWrap/>
            <w:hideMark/>
          </w:tcPr>
          <w:p w14:paraId="1B19194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Torymidae</w:t>
            </w:r>
            <w:proofErr w:type="spellEnd"/>
          </w:p>
        </w:tc>
        <w:tc>
          <w:tcPr>
            <w:tcW w:w="3840" w:type="dxa"/>
            <w:noWrap/>
            <w:hideMark/>
          </w:tcPr>
          <w:p w14:paraId="2CEBD93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Toryminae sp. BBKB-1</w:t>
            </w:r>
          </w:p>
        </w:tc>
        <w:tc>
          <w:tcPr>
            <w:tcW w:w="2835" w:type="dxa"/>
            <w:noWrap/>
            <w:hideMark/>
          </w:tcPr>
          <w:p w14:paraId="6EF8E8B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E03ED1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7AAC7D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DC1906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15CE48B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348D2AF" w14:textId="77777777" w:rsidTr="00985D8D">
        <w:trPr>
          <w:trHeight w:val="290"/>
        </w:trPr>
        <w:tc>
          <w:tcPr>
            <w:tcW w:w="1967" w:type="dxa"/>
            <w:noWrap/>
            <w:hideMark/>
          </w:tcPr>
          <w:p w14:paraId="38D257A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Torymidae</w:t>
            </w:r>
            <w:proofErr w:type="spellEnd"/>
          </w:p>
        </w:tc>
        <w:tc>
          <w:tcPr>
            <w:tcW w:w="3840" w:type="dxa"/>
            <w:noWrap/>
            <w:hideMark/>
          </w:tcPr>
          <w:p w14:paraId="787884C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Toryminae sp. BBKB-2</w:t>
            </w:r>
          </w:p>
        </w:tc>
        <w:tc>
          <w:tcPr>
            <w:tcW w:w="2835" w:type="dxa"/>
            <w:noWrap/>
            <w:hideMark/>
          </w:tcPr>
          <w:p w14:paraId="428A45C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DA3661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08F694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8C7819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8C471A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02D8264D" w14:textId="77777777" w:rsidTr="00985D8D">
        <w:trPr>
          <w:trHeight w:val="290"/>
        </w:trPr>
        <w:tc>
          <w:tcPr>
            <w:tcW w:w="1967" w:type="dxa"/>
            <w:noWrap/>
            <w:hideMark/>
          </w:tcPr>
          <w:p w14:paraId="0BC7543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Torymidae</w:t>
            </w:r>
            <w:proofErr w:type="spellEnd"/>
          </w:p>
        </w:tc>
        <w:tc>
          <w:tcPr>
            <w:tcW w:w="3840" w:type="dxa"/>
            <w:noWrap/>
            <w:hideMark/>
          </w:tcPr>
          <w:p w14:paraId="78F5ED1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Toryminae sp. BBKB-3</w:t>
            </w:r>
          </w:p>
        </w:tc>
        <w:tc>
          <w:tcPr>
            <w:tcW w:w="2835" w:type="dxa"/>
            <w:noWrap/>
            <w:hideMark/>
          </w:tcPr>
          <w:p w14:paraId="0D95468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2C055E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7AB7D9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8FDF66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1E3950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CFD2CCE" w14:textId="77777777" w:rsidTr="00985D8D">
        <w:trPr>
          <w:trHeight w:val="290"/>
        </w:trPr>
        <w:tc>
          <w:tcPr>
            <w:tcW w:w="1967" w:type="dxa"/>
            <w:noWrap/>
            <w:hideMark/>
          </w:tcPr>
          <w:p w14:paraId="394210C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Torymidae</w:t>
            </w:r>
            <w:proofErr w:type="spellEnd"/>
          </w:p>
        </w:tc>
        <w:tc>
          <w:tcPr>
            <w:tcW w:w="3840" w:type="dxa"/>
            <w:noWrap/>
            <w:hideMark/>
          </w:tcPr>
          <w:p w14:paraId="368A234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Toryminae sp. BBKB-4</w:t>
            </w:r>
          </w:p>
        </w:tc>
        <w:tc>
          <w:tcPr>
            <w:tcW w:w="2835" w:type="dxa"/>
            <w:noWrap/>
            <w:hideMark/>
          </w:tcPr>
          <w:p w14:paraId="6C77E66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ECF038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76C7A45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3F97ED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582FBA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490D367" w14:textId="77777777" w:rsidTr="00985D8D">
        <w:trPr>
          <w:trHeight w:val="290"/>
        </w:trPr>
        <w:tc>
          <w:tcPr>
            <w:tcW w:w="1967" w:type="dxa"/>
            <w:noWrap/>
            <w:hideMark/>
          </w:tcPr>
          <w:p w14:paraId="57ACAD7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Torymidae</w:t>
            </w:r>
            <w:proofErr w:type="spellEnd"/>
          </w:p>
        </w:tc>
        <w:tc>
          <w:tcPr>
            <w:tcW w:w="3840" w:type="dxa"/>
            <w:noWrap/>
            <w:hideMark/>
          </w:tcPr>
          <w:p w14:paraId="16882EF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Toryminae sp. BBKB-5</w:t>
            </w:r>
          </w:p>
        </w:tc>
        <w:tc>
          <w:tcPr>
            <w:tcW w:w="2835" w:type="dxa"/>
            <w:noWrap/>
            <w:hideMark/>
          </w:tcPr>
          <w:p w14:paraId="017D6C3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3ACD78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8D4A78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12B399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24DFA8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4334520" w14:textId="77777777" w:rsidTr="00985D8D">
        <w:trPr>
          <w:trHeight w:val="290"/>
        </w:trPr>
        <w:tc>
          <w:tcPr>
            <w:tcW w:w="1967" w:type="dxa"/>
            <w:noWrap/>
            <w:hideMark/>
          </w:tcPr>
          <w:p w14:paraId="630ADF6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Torymidae</w:t>
            </w:r>
            <w:proofErr w:type="spellEnd"/>
          </w:p>
        </w:tc>
        <w:tc>
          <w:tcPr>
            <w:tcW w:w="3840" w:type="dxa"/>
            <w:noWrap/>
            <w:hideMark/>
          </w:tcPr>
          <w:p w14:paraId="332922B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Toryminae sp. BBKB-6</w:t>
            </w:r>
          </w:p>
        </w:tc>
        <w:tc>
          <w:tcPr>
            <w:tcW w:w="2835" w:type="dxa"/>
            <w:noWrap/>
            <w:hideMark/>
          </w:tcPr>
          <w:p w14:paraId="4C26D94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96AFF4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8CFB88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3E80C2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8273BE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F77A801" w14:textId="77777777" w:rsidTr="00985D8D">
        <w:trPr>
          <w:trHeight w:val="290"/>
        </w:trPr>
        <w:tc>
          <w:tcPr>
            <w:tcW w:w="1967" w:type="dxa"/>
            <w:noWrap/>
            <w:hideMark/>
          </w:tcPr>
          <w:p w14:paraId="0DEF958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Torymidae</w:t>
            </w:r>
            <w:proofErr w:type="spellEnd"/>
          </w:p>
        </w:tc>
        <w:tc>
          <w:tcPr>
            <w:tcW w:w="3840" w:type="dxa"/>
            <w:noWrap/>
            <w:hideMark/>
          </w:tcPr>
          <w:p w14:paraId="3B46FDC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Toryminae sp. BBKB-7</w:t>
            </w:r>
          </w:p>
        </w:tc>
        <w:tc>
          <w:tcPr>
            <w:tcW w:w="2835" w:type="dxa"/>
            <w:noWrap/>
            <w:hideMark/>
          </w:tcPr>
          <w:p w14:paraId="2D83AB6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F53EAB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415FFC7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A66465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0A545E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B72B7D4" w14:textId="77777777" w:rsidTr="00985D8D">
        <w:trPr>
          <w:trHeight w:val="290"/>
        </w:trPr>
        <w:tc>
          <w:tcPr>
            <w:tcW w:w="1967" w:type="dxa"/>
            <w:noWrap/>
            <w:hideMark/>
          </w:tcPr>
          <w:p w14:paraId="6C74F63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Torymidae</w:t>
            </w:r>
            <w:proofErr w:type="spellEnd"/>
          </w:p>
        </w:tc>
        <w:tc>
          <w:tcPr>
            <w:tcW w:w="3840" w:type="dxa"/>
            <w:noWrap/>
            <w:hideMark/>
          </w:tcPr>
          <w:p w14:paraId="5E16A399" w14:textId="77777777" w:rsidR="00403E5B" w:rsidRPr="00985D8D" w:rsidRDefault="00403E5B" w:rsidP="00403E5B">
            <w:pPr>
              <w:autoSpaceDE w:val="0"/>
              <w:autoSpaceDN w:val="0"/>
              <w:adjustRightInd w:val="0"/>
              <w:rPr>
                <w:rFonts w:cs="Arial"/>
                <w:sz w:val="20"/>
                <w:szCs w:val="20"/>
              </w:rPr>
            </w:pPr>
            <w:proofErr w:type="spellStart"/>
            <w:r w:rsidRPr="00985D8D">
              <w:rPr>
                <w:rFonts w:cs="Arial"/>
                <w:i/>
                <w:iCs/>
                <w:sz w:val="20"/>
                <w:szCs w:val="20"/>
              </w:rPr>
              <w:t>Torymoides</w:t>
            </w:r>
            <w:proofErr w:type="spellEnd"/>
            <w:r w:rsidRPr="00985D8D">
              <w:rPr>
                <w:rFonts w:cs="Arial"/>
                <w:sz w:val="20"/>
                <w:szCs w:val="20"/>
              </w:rPr>
              <w:t xml:space="preserve"> sp. BBKB-1</w:t>
            </w:r>
          </w:p>
        </w:tc>
        <w:tc>
          <w:tcPr>
            <w:tcW w:w="2835" w:type="dxa"/>
            <w:noWrap/>
            <w:hideMark/>
          </w:tcPr>
          <w:p w14:paraId="258F1C1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E3593B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86FD85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5CCA41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6BF7ED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26D6FD7" w14:textId="77777777" w:rsidTr="00985D8D">
        <w:trPr>
          <w:trHeight w:val="290"/>
        </w:trPr>
        <w:tc>
          <w:tcPr>
            <w:tcW w:w="1967" w:type="dxa"/>
            <w:noWrap/>
            <w:hideMark/>
          </w:tcPr>
          <w:p w14:paraId="2B032E2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p>
        </w:tc>
        <w:tc>
          <w:tcPr>
            <w:tcW w:w="3840" w:type="dxa"/>
            <w:noWrap/>
            <w:hideMark/>
          </w:tcPr>
          <w:p w14:paraId="340EB556" w14:textId="77777777" w:rsidR="00403E5B" w:rsidRPr="00985D8D" w:rsidRDefault="00403E5B" w:rsidP="00403E5B">
            <w:pPr>
              <w:autoSpaceDE w:val="0"/>
              <w:autoSpaceDN w:val="0"/>
              <w:adjustRightInd w:val="0"/>
              <w:rPr>
                <w:rFonts w:cs="Arial"/>
                <w:sz w:val="20"/>
                <w:szCs w:val="20"/>
              </w:rPr>
            </w:pPr>
            <w:r w:rsidRPr="00985D8D">
              <w:rPr>
                <w:rFonts w:cs="Arial"/>
                <w:i/>
                <w:iCs/>
                <w:sz w:val="20"/>
                <w:szCs w:val="20"/>
              </w:rPr>
              <w:t>Trichogramma</w:t>
            </w:r>
            <w:r w:rsidRPr="00985D8D">
              <w:rPr>
                <w:rFonts w:cs="Arial"/>
                <w:sz w:val="20"/>
                <w:szCs w:val="20"/>
              </w:rPr>
              <w:t xml:space="preserve"> sp. BBKB-1</w:t>
            </w:r>
          </w:p>
        </w:tc>
        <w:tc>
          <w:tcPr>
            <w:tcW w:w="2835" w:type="dxa"/>
            <w:noWrap/>
            <w:hideMark/>
          </w:tcPr>
          <w:p w14:paraId="334F60E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7468F9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90024E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5943B2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2AD6E4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B9EC313" w14:textId="77777777" w:rsidTr="00985D8D">
        <w:trPr>
          <w:trHeight w:val="290"/>
        </w:trPr>
        <w:tc>
          <w:tcPr>
            <w:tcW w:w="1967" w:type="dxa"/>
            <w:noWrap/>
            <w:hideMark/>
          </w:tcPr>
          <w:p w14:paraId="7B686C3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p>
        </w:tc>
        <w:tc>
          <w:tcPr>
            <w:tcW w:w="3840" w:type="dxa"/>
            <w:noWrap/>
            <w:hideMark/>
          </w:tcPr>
          <w:p w14:paraId="700C3D0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r w:rsidRPr="00985D8D">
              <w:rPr>
                <w:rFonts w:cs="Arial"/>
                <w:sz w:val="20"/>
                <w:szCs w:val="20"/>
              </w:rPr>
              <w:t xml:space="preserve"> sp. BBKB-1 </w:t>
            </w:r>
          </w:p>
        </w:tc>
        <w:tc>
          <w:tcPr>
            <w:tcW w:w="2835" w:type="dxa"/>
            <w:noWrap/>
            <w:hideMark/>
          </w:tcPr>
          <w:p w14:paraId="208E985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97787F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9A6FAD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5F1351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18D7A7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163CEC9" w14:textId="77777777" w:rsidTr="00985D8D">
        <w:trPr>
          <w:trHeight w:val="290"/>
        </w:trPr>
        <w:tc>
          <w:tcPr>
            <w:tcW w:w="1967" w:type="dxa"/>
            <w:noWrap/>
            <w:hideMark/>
          </w:tcPr>
          <w:p w14:paraId="04AE861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p>
        </w:tc>
        <w:tc>
          <w:tcPr>
            <w:tcW w:w="3840" w:type="dxa"/>
            <w:noWrap/>
            <w:hideMark/>
          </w:tcPr>
          <w:p w14:paraId="365A418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r w:rsidRPr="00985D8D">
              <w:rPr>
                <w:rFonts w:cs="Arial"/>
                <w:sz w:val="20"/>
                <w:szCs w:val="20"/>
              </w:rPr>
              <w:t xml:space="preserve"> sp. BBKB-2</w:t>
            </w:r>
          </w:p>
        </w:tc>
        <w:tc>
          <w:tcPr>
            <w:tcW w:w="2835" w:type="dxa"/>
            <w:noWrap/>
            <w:hideMark/>
          </w:tcPr>
          <w:p w14:paraId="3F90F08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669808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0875A2E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3F821A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1310A4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4DE8464" w14:textId="77777777" w:rsidTr="00985D8D">
        <w:trPr>
          <w:trHeight w:val="290"/>
        </w:trPr>
        <w:tc>
          <w:tcPr>
            <w:tcW w:w="1967" w:type="dxa"/>
            <w:noWrap/>
            <w:hideMark/>
          </w:tcPr>
          <w:p w14:paraId="7D00C71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p>
        </w:tc>
        <w:tc>
          <w:tcPr>
            <w:tcW w:w="3840" w:type="dxa"/>
            <w:noWrap/>
            <w:hideMark/>
          </w:tcPr>
          <w:p w14:paraId="21E1B88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r w:rsidRPr="00985D8D">
              <w:rPr>
                <w:rFonts w:cs="Arial"/>
                <w:sz w:val="20"/>
                <w:szCs w:val="20"/>
              </w:rPr>
              <w:t xml:space="preserve"> sp. BBKB-3</w:t>
            </w:r>
          </w:p>
        </w:tc>
        <w:tc>
          <w:tcPr>
            <w:tcW w:w="2835" w:type="dxa"/>
            <w:noWrap/>
            <w:hideMark/>
          </w:tcPr>
          <w:p w14:paraId="6B702B4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938B9F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0428EF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4749FC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923938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765DD937" w14:textId="77777777" w:rsidTr="00985D8D">
        <w:trPr>
          <w:trHeight w:val="290"/>
        </w:trPr>
        <w:tc>
          <w:tcPr>
            <w:tcW w:w="1967" w:type="dxa"/>
            <w:noWrap/>
            <w:hideMark/>
          </w:tcPr>
          <w:p w14:paraId="4789E9F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p>
        </w:tc>
        <w:tc>
          <w:tcPr>
            <w:tcW w:w="3840" w:type="dxa"/>
            <w:noWrap/>
            <w:hideMark/>
          </w:tcPr>
          <w:p w14:paraId="10E06E7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r w:rsidRPr="00985D8D">
              <w:rPr>
                <w:rFonts w:cs="Arial"/>
                <w:sz w:val="20"/>
                <w:szCs w:val="20"/>
              </w:rPr>
              <w:t xml:space="preserve"> sp. BBKB-4</w:t>
            </w:r>
          </w:p>
        </w:tc>
        <w:tc>
          <w:tcPr>
            <w:tcW w:w="2835" w:type="dxa"/>
            <w:noWrap/>
            <w:hideMark/>
          </w:tcPr>
          <w:p w14:paraId="0CFA694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DA59C6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56E5D4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5FC833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342D7C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039035C" w14:textId="77777777" w:rsidTr="00985D8D">
        <w:trPr>
          <w:trHeight w:val="290"/>
        </w:trPr>
        <w:tc>
          <w:tcPr>
            <w:tcW w:w="1967" w:type="dxa"/>
            <w:noWrap/>
            <w:hideMark/>
          </w:tcPr>
          <w:p w14:paraId="09631BF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p>
        </w:tc>
        <w:tc>
          <w:tcPr>
            <w:tcW w:w="3840" w:type="dxa"/>
            <w:noWrap/>
            <w:hideMark/>
          </w:tcPr>
          <w:p w14:paraId="3A34149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r w:rsidRPr="00985D8D">
              <w:rPr>
                <w:rFonts w:cs="Arial"/>
                <w:sz w:val="20"/>
                <w:szCs w:val="20"/>
              </w:rPr>
              <w:t xml:space="preserve"> sp. BBKB-5</w:t>
            </w:r>
          </w:p>
        </w:tc>
        <w:tc>
          <w:tcPr>
            <w:tcW w:w="2835" w:type="dxa"/>
            <w:noWrap/>
            <w:hideMark/>
          </w:tcPr>
          <w:p w14:paraId="7B07B4F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1B6FB3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13D14F5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FDCAF8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304633AB"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82A1338" w14:textId="77777777" w:rsidTr="00985D8D">
        <w:trPr>
          <w:trHeight w:val="290"/>
        </w:trPr>
        <w:tc>
          <w:tcPr>
            <w:tcW w:w="1967" w:type="dxa"/>
            <w:noWrap/>
            <w:hideMark/>
          </w:tcPr>
          <w:p w14:paraId="7642AAE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p>
        </w:tc>
        <w:tc>
          <w:tcPr>
            <w:tcW w:w="3840" w:type="dxa"/>
            <w:noWrap/>
            <w:hideMark/>
          </w:tcPr>
          <w:p w14:paraId="76A3288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r w:rsidRPr="00985D8D">
              <w:rPr>
                <w:rFonts w:cs="Arial"/>
                <w:sz w:val="20"/>
                <w:szCs w:val="20"/>
              </w:rPr>
              <w:t xml:space="preserve"> sp. BBKB-6</w:t>
            </w:r>
          </w:p>
        </w:tc>
        <w:tc>
          <w:tcPr>
            <w:tcW w:w="2835" w:type="dxa"/>
            <w:noWrap/>
            <w:hideMark/>
          </w:tcPr>
          <w:p w14:paraId="6C5676F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C1EDD4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71C279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E279F2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1125A9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8CF8C1C" w14:textId="77777777" w:rsidTr="00985D8D">
        <w:trPr>
          <w:trHeight w:val="290"/>
        </w:trPr>
        <w:tc>
          <w:tcPr>
            <w:tcW w:w="1967" w:type="dxa"/>
            <w:noWrap/>
            <w:hideMark/>
          </w:tcPr>
          <w:p w14:paraId="4130264F"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p>
        </w:tc>
        <w:tc>
          <w:tcPr>
            <w:tcW w:w="3840" w:type="dxa"/>
            <w:noWrap/>
            <w:hideMark/>
          </w:tcPr>
          <w:p w14:paraId="6F3A774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r w:rsidRPr="00985D8D">
              <w:rPr>
                <w:rFonts w:cs="Arial"/>
                <w:sz w:val="20"/>
                <w:szCs w:val="20"/>
              </w:rPr>
              <w:t xml:space="preserve"> sp. BBKB-7</w:t>
            </w:r>
          </w:p>
        </w:tc>
        <w:tc>
          <w:tcPr>
            <w:tcW w:w="2835" w:type="dxa"/>
            <w:noWrap/>
            <w:hideMark/>
          </w:tcPr>
          <w:p w14:paraId="30FE725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C75A9E8"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904008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6993F27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6BC9690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E04130E" w14:textId="77777777" w:rsidTr="00985D8D">
        <w:trPr>
          <w:trHeight w:val="290"/>
        </w:trPr>
        <w:tc>
          <w:tcPr>
            <w:tcW w:w="1967" w:type="dxa"/>
            <w:noWrap/>
            <w:hideMark/>
          </w:tcPr>
          <w:p w14:paraId="3D3EE22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p>
        </w:tc>
        <w:tc>
          <w:tcPr>
            <w:tcW w:w="3840" w:type="dxa"/>
            <w:noWrap/>
            <w:hideMark/>
          </w:tcPr>
          <w:p w14:paraId="307756D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r w:rsidRPr="00985D8D">
              <w:rPr>
                <w:rFonts w:cs="Arial"/>
                <w:sz w:val="20"/>
                <w:szCs w:val="20"/>
              </w:rPr>
              <w:t xml:space="preserve"> sp. BBKB-8</w:t>
            </w:r>
          </w:p>
        </w:tc>
        <w:tc>
          <w:tcPr>
            <w:tcW w:w="2835" w:type="dxa"/>
            <w:noWrap/>
            <w:hideMark/>
          </w:tcPr>
          <w:p w14:paraId="6D4BAAC1"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0AE2ABD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4E74F8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8E250D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D43684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4AF2F5CC" w14:textId="77777777" w:rsidTr="00985D8D">
        <w:trPr>
          <w:trHeight w:val="290"/>
        </w:trPr>
        <w:tc>
          <w:tcPr>
            <w:tcW w:w="1967" w:type="dxa"/>
            <w:noWrap/>
            <w:hideMark/>
          </w:tcPr>
          <w:p w14:paraId="2D5BE0D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p>
        </w:tc>
        <w:tc>
          <w:tcPr>
            <w:tcW w:w="3840" w:type="dxa"/>
            <w:noWrap/>
            <w:hideMark/>
          </w:tcPr>
          <w:p w14:paraId="38CC9EF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r w:rsidRPr="00985D8D">
              <w:rPr>
                <w:rFonts w:cs="Arial"/>
                <w:sz w:val="20"/>
                <w:szCs w:val="20"/>
              </w:rPr>
              <w:t xml:space="preserve"> sp. BBKB-9</w:t>
            </w:r>
          </w:p>
        </w:tc>
        <w:tc>
          <w:tcPr>
            <w:tcW w:w="2835" w:type="dxa"/>
            <w:noWrap/>
            <w:hideMark/>
          </w:tcPr>
          <w:p w14:paraId="1CFA8EC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5343E1C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E394A5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6E5A42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2D8319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26AC1B6" w14:textId="77777777" w:rsidTr="00985D8D">
        <w:trPr>
          <w:trHeight w:val="290"/>
        </w:trPr>
        <w:tc>
          <w:tcPr>
            <w:tcW w:w="1967" w:type="dxa"/>
            <w:noWrap/>
            <w:hideMark/>
          </w:tcPr>
          <w:p w14:paraId="65CC76B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lastRenderedPageBreak/>
              <w:t>Trichogrammatidae</w:t>
            </w:r>
            <w:proofErr w:type="spellEnd"/>
          </w:p>
        </w:tc>
        <w:tc>
          <w:tcPr>
            <w:tcW w:w="3840" w:type="dxa"/>
            <w:noWrap/>
            <w:hideMark/>
          </w:tcPr>
          <w:p w14:paraId="6FF2272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r w:rsidRPr="00985D8D">
              <w:rPr>
                <w:rFonts w:cs="Arial"/>
                <w:sz w:val="20"/>
                <w:szCs w:val="20"/>
              </w:rPr>
              <w:t xml:space="preserve"> sp. BBKB-10</w:t>
            </w:r>
          </w:p>
        </w:tc>
        <w:tc>
          <w:tcPr>
            <w:tcW w:w="2835" w:type="dxa"/>
            <w:noWrap/>
            <w:hideMark/>
          </w:tcPr>
          <w:p w14:paraId="37D4447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552EEC7"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399F43E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DFDA9B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764004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48CAEA5" w14:textId="77777777" w:rsidTr="00985D8D">
        <w:trPr>
          <w:trHeight w:val="290"/>
        </w:trPr>
        <w:tc>
          <w:tcPr>
            <w:tcW w:w="1967" w:type="dxa"/>
            <w:noWrap/>
            <w:hideMark/>
          </w:tcPr>
          <w:p w14:paraId="649645F2"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p>
        </w:tc>
        <w:tc>
          <w:tcPr>
            <w:tcW w:w="3840" w:type="dxa"/>
            <w:noWrap/>
            <w:hideMark/>
          </w:tcPr>
          <w:p w14:paraId="74064527"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r w:rsidRPr="00985D8D">
              <w:rPr>
                <w:rFonts w:cs="Arial"/>
                <w:sz w:val="20"/>
                <w:szCs w:val="20"/>
              </w:rPr>
              <w:t xml:space="preserve"> sp. BBKB-11</w:t>
            </w:r>
          </w:p>
        </w:tc>
        <w:tc>
          <w:tcPr>
            <w:tcW w:w="2835" w:type="dxa"/>
            <w:noWrap/>
            <w:hideMark/>
          </w:tcPr>
          <w:p w14:paraId="2F97ED1E"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2706CC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E0A79D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52F2167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C556EE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7AAD85A" w14:textId="77777777" w:rsidTr="00985D8D">
        <w:trPr>
          <w:trHeight w:val="290"/>
        </w:trPr>
        <w:tc>
          <w:tcPr>
            <w:tcW w:w="1967" w:type="dxa"/>
            <w:noWrap/>
            <w:hideMark/>
          </w:tcPr>
          <w:p w14:paraId="0414CD28"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p>
        </w:tc>
        <w:tc>
          <w:tcPr>
            <w:tcW w:w="3840" w:type="dxa"/>
            <w:noWrap/>
            <w:hideMark/>
          </w:tcPr>
          <w:p w14:paraId="2D0F298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r w:rsidRPr="00985D8D">
              <w:rPr>
                <w:rFonts w:cs="Arial"/>
                <w:sz w:val="20"/>
                <w:szCs w:val="20"/>
              </w:rPr>
              <w:t xml:space="preserve"> sp. BBKB-12</w:t>
            </w:r>
          </w:p>
        </w:tc>
        <w:tc>
          <w:tcPr>
            <w:tcW w:w="2835" w:type="dxa"/>
            <w:noWrap/>
            <w:hideMark/>
          </w:tcPr>
          <w:p w14:paraId="39B83FF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6C7B85A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59C25E9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0B365F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4D5B03B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594E53B" w14:textId="77777777" w:rsidTr="00985D8D">
        <w:trPr>
          <w:trHeight w:val="290"/>
        </w:trPr>
        <w:tc>
          <w:tcPr>
            <w:tcW w:w="1967" w:type="dxa"/>
            <w:noWrap/>
            <w:hideMark/>
          </w:tcPr>
          <w:p w14:paraId="303AD01C"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p>
        </w:tc>
        <w:tc>
          <w:tcPr>
            <w:tcW w:w="3840" w:type="dxa"/>
            <w:noWrap/>
            <w:hideMark/>
          </w:tcPr>
          <w:p w14:paraId="5B4E8CB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r w:rsidRPr="00985D8D">
              <w:rPr>
                <w:rFonts w:cs="Arial"/>
                <w:sz w:val="20"/>
                <w:szCs w:val="20"/>
              </w:rPr>
              <w:t xml:space="preserve"> sp. BBKB-13</w:t>
            </w:r>
          </w:p>
        </w:tc>
        <w:tc>
          <w:tcPr>
            <w:tcW w:w="2835" w:type="dxa"/>
            <w:noWrap/>
            <w:hideMark/>
          </w:tcPr>
          <w:p w14:paraId="6F798B2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4DBE08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2241B65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4DFE22BE"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2987B0C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14E57D4F" w14:textId="77777777" w:rsidTr="00985D8D">
        <w:trPr>
          <w:trHeight w:val="290"/>
        </w:trPr>
        <w:tc>
          <w:tcPr>
            <w:tcW w:w="1967" w:type="dxa"/>
            <w:noWrap/>
            <w:hideMark/>
          </w:tcPr>
          <w:p w14:paraId="4C2AF1B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p>
        </w:tc>
        <w:tc>
          <w:tcPr>
            <w:tcW w:w="3840" w:type="dxa"/>
            <w:noWrap/>
            <w:hideMark/>
          </w:tcPr>
          <w:p w14:paraId="26878E76"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r w:rsidRPr="00985D8D">
              <w:rPr>
                <w:rFonts w:cs="Arial"/>
                <w:sz w:val="20"/>
                <w:szCs w:val="20"/>
              </w:rPr>
              <w:t xml:space="preserve"> sp. BBKB-14</w:t>
            </w:r>
          </w:p>
        </w:tc>
        <w:tc>
          <w:tcPr>
            <w:tcW w:w="2835" w:type="dxa"/>
            <w:noWrap/>
            <w:hideMark/>
          </w:tcPr>
          <w:p w14:paraId="3971195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42E4E0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18E81D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3318AE8A"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4ECA0E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611A70B0" w14:textId="77777777" w:rsidTr="00985D8D">
        <w:trPr>
          <w:trHeight w:val="290"/>
        </w:trPr>
        <w:tc>
          <w:tcPr>
            <w:tcW w:w="1967" w:type="dxa"/>
            <w:noWrap/>
            <w:hideMark/>
          </w:tcPr>
          <w:p w14:paraId="43050CCD"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p>
        </w:tc>
        <w:tc>
          <w:tcPr>
            <w:tcW w:w="3840" w:type="dxa"/>
            <w:noWrap/>
            <w:hideMark/>
          </w:tcPr>
          <w:p w14:paraId="33C8EACB"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Trichogrammatidae</w:t>
            </w:r>
            <w:proofErr w:type="spellEnd"/>
            <w:r w:rsidRPr="00985D8D">
              <w:rPr>
                <w:rFonts w:cs="Arial"/>
                <w:sz w:val="20"/>
                <w:szCs w:val="20"/>
              </w:rPr>
              <w:t xml:space="preserve"> sp. BBKB-15</w:t>
            </w:r>
          </w:p>
        </w:tc>
        <w:tc>
          <w:tcPr>
            <w:tcW w:w="2835" w:type="dxa"/>
            <w:noWrap/>
            <w:hideMark/>
          </w:tcPr>
          <w:p w14:paraId="3DE42AD0"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754B48D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unknown</w:t>
            </w:r>
          </w:p>
        </w:tc>
        <w:tc>
          <w:tcPr>
            <w:tcW w:w="1418" w:type="dxa"/>
            <w:noWrap/>
            <w:hideMark/>
          </w:tcPr>
          <w:p w14:paraId="6435A9A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9B983B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CFFEC5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50831946" w14:textId="77777777" w:rsidTr="00985D8D">
        <w:trPr>
          <w:trHeight w:val="290"/>
        </w:trPr>
        <w:tc>
          <w:tcPr>
            <w:tcW w:w="1967" w:type="dxa"/>
            <w:noWrap/>
            <w:hideMark/>
          </w:tcPr>
          <w:p w14:paraId="4E61FAC9"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Vespidae</w:t>
            </w:r>
          </w:p>
        </w:tc>
        <w:tc>
          <w:tcPr>
            <w:tcW w:w="3840" w:type="dxa"/>
            <w:noWrap/>
            <w:hideMark/>
          </w:tcPr>
          <w:p w14:paraId="1FDECB9C" w14:textId="77777777" w:rsidR="00403E5B" w:rsidRPr="00985D8D" w:rsidRDefault="00403E5B" w:rsidP="00403E5B">
            <w:pPr>
              <w:autoSpaceDE w:val="0"/>
              <w:autoSpaceDN w:val="0"/>
              <w:adjustRightInd w:val="0"/>
              <w:rPr>
                <w:rFonts w:cs="Arial"/>
                <w:i/>
                <w:iCs/>
                <w:sz w:val="20"/>
                <w:szCs w:val="20"/>
              </w:rPr>
            </w:pPr>
            <w:proofErr w:type="spellStart"/>
            <w:r w:rsidRPr="00985D8D">
              <w:rPr>
                <w:rFonts w:cs="Arial"/>
                <w:i/>
                <w:iCs/>
                <w:sz w:val="20"/>
                <w:szCs w:val="20"/>
              </w:rPr>
              <w:t>Abispa</w:t>
            </w:r>
            <w:proofErr w:type="spellEnd"/>
            <w:r w:rsidRPr="00985D8D">
              <w:rPr>
                <w:rFonts w:cs="Arial"/>
                <w:i/>
                <w:iCs/>
                <w:sz w:val="20"/>
                <w:szCs w:val="20"/>
              </w:rPr>
              <w:t xml:space="preserve"> ephippium</w:t>
            </w:r>
          </w:p>
        </w:tc>
        <w:tc>
          <w:tcPr>
            <w:tcW w:w="2835" w:type="dxa"/>
            <w:noWrap/>
            <w:hideMark/>
          </w:tcPr>
          <w:p w14:paraId="4135EA4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Australian Hornet</w:t>
            </w:r>
          </w:p>
        </w:tc>
        <w:tc>
          <w:tcPr>
            <w:tcW w:w="1134" w:type="dxa"/>
            <w:noWrap/>
            <w:hideMark/>
          </w:tcPr>
          <w:p w14:paraId="4C6A6284"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285233ED"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749ED9F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0D1DEFB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8563E61" w14:textId="77777777" w:rsidTr="00985D8D">
        <w:trPr>
          <w:trHeight w:val="290"/>
        </w:trPr>
        <w:tc>
          <w:tcPr>
            <w:tcW w:w="1967" w:type="dxa"/>
            <w:noWrap/>
            <w:hideMark/>
          </w:tcPr>
          <w:p w14:paraId="506D76A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Vespidae</w:t>
            </w:r>
          </w:p>
        </w:tc>
        <w:tc>
          <w:tcPr>
            <w:tcW w:w="3840" w:type="dxa"/>
            <w:noWrap/>
            <w:hideMark/>
          </w:tcPr>
          <w:p w14:paraId="126EF2C4"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Eumeninae</w:t>
            </w:r>
            <w:proofErr w:type="spellEnd"/>
            <w:r w:rsidRPr="00985D8D">
              <w:rPr>
                <w:rFonts w:cs="Arial"/>
                <w:sz w:val="20"/>
                <w:szCs w:val="20"/>
              </w:rPr>
              <w:t xml:space="preserve"> BBKB-1</w:t>
            </w:r>
          </w:p>
        </w:tc>
        <w:tc>
          <w:tcPr>
            <w:tcW w:w="2835" w:type="dxa"/>
            <w:noWrap/>
            <w:hideMark/>
          </w:tcPr>
          <w:p w14:paraId="4563FEDA"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2834CD2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0CAE665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199830E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E980073"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24D1ABBC" w14:textId="77777777" w:rsidTr="00985D8D">
        <w:trPr>
          <w:trHeight w:val="290"/>
        </w:trPr>
        <w:tc>
          <w:tcPr>
            <w:tcW w:w="1967" w:type="dxa"/>
            <w:noWrap/>
            <w:hideMark/>
          </w:tcPr>
          <w:p w14:paraId="0FA3D9C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Vespidae</w:t>
            </w:r>
          </w:p>
        </w:tc>
        <w:tc>
          <w:tcPr>
            <w:tcW w:w="3840" w:type="dxa"/>
            <w:noWrap/>
            <w:hideMark/>
          </w:tcPr>
          <w:p w14:paraId="1BE7105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Eumeninae</w:t>
            </w:r>
            <w:proofErr w:type="spellEnd"/>
            <w:r w:rsidRPr="00985D8D">
              <w:rPr>
                <w:rFonts w:cs="Arial"/>
                <w:sz w:val="20"/>
                <w:szCs w:val="20"/>
              </w:rPr>
              <w:t xml:space="preserve"> BBKB-2</w:t>
            </w:r>
          </w:p>
        </w:tc>
        <w:tc>
          <w:tcPr>
            <w:tcW w:w="2835" w:type="dxa"/>
            <w:noWrap/>
            <w:hideMark/>
          </w:tcPr>
          <w:p w14:paraId="0A69EFE3"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1D247FA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1C4104C1"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05601B9C"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530FEBB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r w:rsidR="00985D8D" w:rsidRPr="00403E5B" w14:paraId="38C1DC6E" w14:textId="77777777" w:rsidTr="00985D8D">
        <w:trPr>
          <w:trHeight w:val="290"/>
        </w:trPr>
        <w:tc>
          <w:tcPr>
            <w:tcW w:w="1967" w:type="dxa"/>
            <w:noWrap/>
            <w:hideMark/>
          </w:tcPr>
          <w:p w14:paraId="1AB61B3F"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Vespidae</w:t>
            </w:r>
          </w:p>
        </w:tc>
        <w:tc>
          <w:tcPr>
            <w:tcW w:w="3840" w:type="dxa"/>
            <w:noWrap/>
            <w:hideMark/>
          </w:tcPr>
          <w:p w14:paraId="57401275"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Eumeninae</w:t>
            </w:r>
            <w:proofErr w:type="spellEnd"/>
            <w:r w:rsidRPr="00985D8D">
              <w:rPr>
                <w:rFonts w:cs="Arial"/>
                <w:sz w:val="20"/>
                <w:szCs w:val="20"/>
              </w:rPr>
              <w:t xml:space="preserve"> BBKB-3</w:t>
            </w:r>
          </w:p>
        </w:tc>
        <w:tc>
          <w:tcPr>
            <w:tcW w:w="2835" w:type="dxa"/>
            <w:noWrap/>
            <w:hideMark/>
          </w:tcPr>
          <w:p w14:paraId="5010F2C9" w14:textId="77777777" w:rsidR="00403E5B" w:rsidRPr="00985D8D" w:rsidRDefault="00403E5B" w:rsidP="00403E5B">
            <w:pPr>
              <w:autoSpaceDE w:val="0"/>
              <w:autoSpaceDN w:val="0"/>
              <w:adjustRightInd w:val="0"/>
              <w:rPr>
                <w:rFonts w:cs="Arial"/>
                <w:sz w:val="20"/>
                <w:szCs w:val="20"/>
              </w:rPr>
            </w:pPr>
            <w:proofErr w:type="spellStart"/>
            <w:r w:rsidRPr="00985D8D">
              <w:rPr>
                <w:rFonts w:cs="Arial"/>
                <w:sz w:val="20"/>
                <w:szCs w:val="20"/>
              </w:rPr>
              <w:t>na</w:t>
            </w:r>
            <w:proofErr w:type="spellEnd"/>
          </w:p>
        </w:tc>
        <w:tc>
          <w:tcPr>
            <w:tcW w:w="1134" w:type="dxa"/>
            <w:noWrap/>
            <w:hideMark/>
          </w:tcPr>
          <w:p w14:paraId="353EF285"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418" w:type="dxa"/>
            <w:noWrap/>
            <w:hideMark/>
          </w:tcPr>
          <w:p w14:paraId="4AEAA890"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566" w:type="dxa"/>
            <w:noWrap/>
            <w:hideMark/>
          </w:tcPr>
          <w:p w14:paraId="27518AC2"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c>
          <w:tcPr>
            <w:tcW w:w="1369" w:type="dxa"/>
            <w:noWrap/>
            <w:hideMark/>
          </w:tcPr>
          <w:p w14:paraId="7E450446" w14:textId="77777777" w:rsidR="00403E5B" w:rsidRPr="00985D8D" w:rsidRDefault="00403E5B" w:rsidP="00403E5B">
            <w:pPr>
              <w:autoSpaceDE w:val="0"/>
              <w:autoSpaceDN w:val="0"/>
              <w:adjustRightInd w:val="0"/>
              <w:rPr>
                <w:rFonts w:cs="Arial"/>
                <w:sz w:val="20"/>
                <w:szCs w:val="20"/>
              </w:rPr>
            </w:pPr>
            <w:r w:rsidRPr="00985D8D">
              <w:rPr>
                <w:rFonts w:cs="Arial"/>
                <w:sz w:val="20"/>
                <w:szCs w:val="20"/>
              </w:rPr>
              <w:t>no</w:t>
            </w:r>
          </w:p>
        </w:tc>
      </w:tr>
    </w:tbl>
    <w:p w14:paraId="498C294F" w14:textId="22C5A0AB" w:rsidR="005A2FF3" w:rsidRPr="009A62C7" w:rsidRDefault="009A62C7" w:rsidP="42E71E1C">
      <w:pPr>
        <w:autoSpaceDE w:val="0"/>
        <w:autoSpaceDN w:val="0"/>
        <w:adjustRightInd w:val="0"/>
        <w:rPr>
          <w:rFonts w:cs="Arial"/>
          <w:sz w:val="18"/>
          <w:szCs w:val="18"/>
        </w:rPr>
      </w:pPr>
      <w:proofErr w:type="spellStart"/>
      <w:r w:rsidRPr="009A62C7">
        <w:rPr>
          <w:rFonts w:cs="Arial"/>
          <w:sz w:val="18"/>
          <w:szCs w:val="18"/>
        </w:rPr>
        <w:t>na</w:t>
      </w:r>
      <w:proofErr w:type="spellEnd"/>
      <w:r w:rsidRPr="009A62C7">
        <w:rPr>
          <w:rFonts w:cs="Arial"/>
          <w:sz w:val="18"/>
          <w:szCs w:val="18"/>
        </w:rPr>
        <w:t xml:space="preserve"> Not available</w:t>
      </w:r>
    </w:p>
    <w:sectPr w:rsidR="005A2FF3" w:rsidRPr="009A62C7" w:rsidSect="00667F34">
      <w:pgSz w:w="16838" w:h="11906" w:orient="landscape"/>
      <w:pgMar w:top="1361" w:right="1259" w:bottom="1361"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8BD29D0" w14:textId="77777777" w:rsidR="005E1A9B" w:rsidRDefault="005E1A9B">
      <w:r>
        <w:separator/>
      </w:r>
    </w:p>
  </w:endnote>
  <w:endnote w:type="continuationSeparator" w:id="0">
    <w:p w14:paraId="29DC6E8C" w14:textId="77777777" w:rsidR="005E1A9B" w:rsidRDefault="005E1A9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Narrow">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8C2955" w14:textId="57C69BD6" w:rsidR="006F1589" w:rsidRDefault="005248B8">
    <w:pPr>
      <w:pStyle w:val="Footer"/>
      <w:framePr w:wrap="around" w:vAnchor="text" w:hAnchor="margin" w:xAlign="right" w:y="1"/>
      <w:rPr>
        <w:rStyle w:val="PageNumber"/>
      </w:rPr>
    </w:pPr>
    <w:r>
      <w:rPr>
        <w:noProof/>
      </w:rPr>
      <mc:AlternateContent>
        <mc:Choice Requires="wps">
          <w:drawing>
            <wp:anchor distT="0" distB="0" distL="0" distR="0" simplePos="0" relativeHeight="251658241" behindDoc="0" locked="0" layoutInCell="1" allowOverlap="1" wp14:anchorId="795549F0" wp14:editId="489CBD85">
              <wp:simplePos x="635" y="635"/>
              <wp:positionH relativeFrom="page">
                <wp:align>center</wp:align>
              </wp:positionH>
              <wp:positionV relativeFrom="page">
                <wp:align>bottom</wp:align>
              </wp:positionV>
              <wp:extent cx="622300" cy="376555"/>
              <wp:effectExtent l="0" t="0" r="6350" b="0"/>
              <wp:wrapNone/>
              <wp:docPr id="612399310" name="Text Box 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3389E1F3" w14:textId="4BADF607" w:rsidR="005248B8" w:rsidRPr="005248B8" w:rsidRDefault="005248B8" w:rsidP="005248B8">
                          <w:pPr>
                            <w:spacing w:after="0"/>
                            <w:rPr>
                              <w:rFonts w:ascii="Aptos" w:eastAsia="Aptos" w:hAnsi="Aptos" w:cs="Aptos"/>
                              <w:noProof/>
                              <w:color w:val="FF0000"/>
                              <w:sz w:val="24"/>
                            </w:rPr>
                          </w:pPr>
                          <w:r w:rsidRPr="005248B8">
                            <w:rPr>
                              <w:rFonts w:ascii="Aptos" w:eastAsia="Aptos" w:hAnsi="Aptos" w:cs="Aptos"/>
                              <w:noProof/>
                              <w:color w:val="FF0000"/>
                              <w:sz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95549F0" id="_x0000_t202" coordsize="21600,21600" o:spt="202" path="m,l,21600r21600,l21600,xe">
              <v:stroke joinstyle="miter"/>
              <v:path gradientshapeok="t" o:connecttype="rect"/>
            </v:shapetype>
            <v:shape id="Text Box 5" o:spid="_x0000_s1027" type="#_x0000_t202" alt="OFFICIAL" style="position:absolute;margin-left:0;margin-top:0;width:49pt;height:29.65pt;z-index:25165824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Zg4pDAIAABwEAAAOAAAAZHJzL2Uyb0RvYy54bWysU8Fu2zAMvQ/YPwi6L3ZSJFuNOEXWIsOA&#10;oC2QDj3LshQbkERBUmJnXz9KjpOu22nYRaZJ6pF8fFre9VqRo3C+BVPS6SSnRBgOdWv2Jf3xsvn0&#10;hRIfmKmZAiNKehKe3q0+flh2thAzaEDVwhEEMb7obEmbEGyRZZ43QjM/ASsMBiU4zQL+un1WO9Yh&#10;ulbZLM8XWQeutg648B69D0OQrhK+lIKHJym9CESVFHsL6XTprOKZrZas2Dtmm5af22D/0IVmrcGi&#10;F6gHFhg5uPYPKN1yBx5kmHDQGUjZcpFmwGmm+btpdg2zIs2C5Hh7ocn/P1j+eNzZZ0dC/xV6XGAk&#10;pLO+8OiM8/TS6fjFTgnGkcLThTbRB8LRuZjNbnKMcAzdfF7M5/OIkl0vW+fDNwGaRKOkDreSyGLH&#10;rQ9D6pgSaxnYtEqlzSjzmwMxoye7dhit0Fc9aes33VdQn3AoB8O+veWbFktvmQ/PzOGCsVsUbXjC&#10;QyroSgpni5IG3M+/+WM+8o5RSjoUTEkNKpoS9d3gPqK2RsONRpWM6W0+j/SYg74HlOEUX4TlyUSv&#10;C2o0pQP9inJex0IYYoZjuZJWo3kfBuXic+BivU5JKCPLwtbsLI/Qka7I5Uv/ypw9Ex5wU48wqokV&#10;73gfcuNNb9eHgOynpURqByLPjKME01rPzyVq/O1/yro+6tUvAAAA//8DAFBLAwQUAAYACAAAACEA&#10;aYjbD9kAAAADAQAADwAAAGRycy9kb3ducmV2LnhtbEyPwUrDQBCG74LvsIzgzW5sUNqYTZGCp4rQ&#10;1ou37e40iWZnQ3bSpm/v6EUvAz//8M035WoKnTrhkNpIBu5nGSgkF31LtYH3/cvdAlRiS952kdDA&#10;BROsquur0hY+nmmLpx3XSiCUCmugYe4LrZNrMNg0iz2SdMc4BMsSh1r7wZ4FHjo9z7JHHWxLcqGx&#10;Pa4bdF+7MRh42PLr+Eb7/GOaXz43/drlx40z5vZmen4CxTjx3zL86Is6VOJ0iCP5pDoD8gj/TumW&#10;C0kH4S5z0FWp/7tX3wAAAP//AwBQSwECLQAUAAYACAAAACEAtoM4kv4AAADhAQAAEwAAAAAAAAAA&#10;AAAAAAAAAAAAW0NvbnRlbnRfVHlwZXNdLnhtbFBLAQItABQABgAIAAAAIQA4/SH/1gAAAJQBAAAL&#10;AAAAAAAAAAAAAAAAAC8BAABfcmVscy8ucmVsc1BLAQItABQABgAIAAAAIQAZZg4pDAIAABwEAAAO&#10;AAAAAAAAAAAAAAAAAC4CAABkcnMvZTJvRG9jLnhtbFBLAQItABQABgAIAAAAIQBpiNsP2QAAAAMB&#10;AAAPAAAAAAAAAAAAAAAAAGYEAABkcnMvZG93bnJldi54bWxQSwUGAAAAAAQABADzAAAAbAUAAAAA&#10;" filled="f" stroked="f">
              <v:textbox style="mso-fit-shape-to-text:t" inset="0,0,0,15pt">
                <w:txbxContent>
                  <w:p w14:paraId="3389E1F3" w14:textId="4BADF607" w:rsidR="005248B8" w:rsidRPr="005248B8" w:rsidRDefault="005248B8" w:rsidP="005248B8">
                    <w:pPr>
                      <w:spacing w:after="0"/>
                      <w:rPr>
                        <w:rFonts w:ascii="Aptos" w:eastAsia="Aptos" w:hAnsi="Aptos" w:cs="Aptos"/>
                        <w:noProof/>
                        <w:color w:val="FF0000"/>
                        <w:sz w:val="24"/>
                      </w:rPr>
                    </w:pPr>
                    <w:r w:rsidRPr="005248B8">
                      <w:rPr>
                        <w:rFonts w:ascii="Aptos" w:eastAsia="Aptos" w:hAnsi="Aptos" w:cs="Aptos"/>
                        <w:noProof/>
                        <w:color w:val="FF0000"/>
                        <w:sz w:val="24"/>
                      </w:rPr>
                      <w:t>OFFICIAL</w:t>
                    </w:r>
                  </w:p>
                </w:txbxContent>
              </v:textbox>
              <w10:wrap anchorx="page" anchory="page"/>
            </v:shape>
          </w:pict>
        </mc:Fallback>
      </mc:AlternateContent>
    </w:r>
    <w:r w:rsidR="006F1589">
      <w:rPr>
        <w:rStyle w:val="PageNumber"/>
      </w:rPr>
      <w:fldChar w:fldCharType="begin"/>
    </w:r>
    <w:r w:rsidR="006F1589">
      <w:rPr>
        <w:rStyle w:val="PageNumber"/>
      </w:rPr>
      <w:instrText xml:space="preserve">PAGE  </w:instrText>
    </w:r>
    <w:r w:rsidR="006F1589">
      <w:rPr>
        <w:rStyle w:val="PageNumber"/>
      </w:rPr>
      <w:fldChar w:fldCharType="end"/>
    </w:r>
  </w:p>
  <w:p w14:paraId="498C2956" w14:textId="77777777" w:rsidR="006F1589" w:rsidRDefault="006F1589">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8C2957" w14:textId="5B8F8A0A" w:rsidR="006F1589" w:rsidRPr="00A77BEA" w:rsidRDefault="006F1589">
    <w:pPr>
      <w:pStyle w:val="Footer"/>
      <w:jc w:val="right"/>
    </w:pPr>
    <w:r w:rsidRPr="00A77BEA">
      <w:t xml:space="preserve">Page </w:t>
    </w:r>
    <w:r w:rsidRPr="00A77BEA">
      <w:rPr>
        <w:sz w:val="24"/>
      </w:rPr>
      <w:fldChar w:fldCharType="begin"/>
    </w:r>
    <w:r w:rsidRPr="00A77BEA">
      <w:instrText xml:space="preserve"> PAGE </w:instrText>
    </w:r>
    <w:r w:rsidRPr="00A77BEA">
      <w:rPr>
        <w:sz w:val="24"/>
      </w:rPr>
      <w:fldChar w:fldCharType="separate"/>
    </w:r>
    <w:r w:rsidR="00272C36" w:rsidRPr="00A77BEA">
      <w:rPr>
        <w:noProof/>
      </w:rPr>
      <w:t>6</w:t>
    </w:r>
    <w:r w:rsidRPr="00A77BEA">
      <w:rPr>
        <w:sz w:val="24"/>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96C223" w14:textId="29B8CA00" w:rsidR="005248B8" w:rsidRDefault="005248B8">
    <w:pPr>
      <w:pStyle w:val="Footer"/>
    </w:pPr>
    <w:r>
      <w:rPr>
        <w:noProof/>
      </w:rPr>
      <mc:AlternateContent>
        <mc:Choice Requires="wps">
          <w:drawing>
            <wp:anchor distT="0" distB="0" distL="0" distR="0" simplePos="0" relativeHeight="251658245" behindDoc="0" locked="0" layoutInCell="1" allowOverlap="1" wp14:anchorId="312A322D" wp14:editId="1C2EC88C">
              <wp:simplePos x="635" y="635"/>
              <wp:positionH relativeFrom="page">
                <wp:align>center</wp:align>
              </wp:positionH>
              <wp:positionV relativeFrom="page">
                <wp:align>bottom</wp:align>
              </wp:positionV>
              <wp:extent cx="622300" cy="376555"/>
              <wp:effectExtent l="0" t="0" r="6350" b="0"/>
              <wp:wrapNone/>
              <wp:docPr id="1505615257" name="Text Box 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0780F4A5" w14:textId="7936239F" w:rsidR="005248B8" w:rsidRPr="005248B8" w:rsidRDefault="005248B8" w:rsidP="005248B8">
                          <w:pPr>
                            <w:spacing w:after="0"/>
                            <w:rPr>
                              <w:rFonts w:ascii="Aptos" w:eastAsia="Aptos" w:hAnsi="Aptos" w:cs="Aptos"/>
                              <w:noProof/>
                              <w:color w:val="FF0000"/>
                              <w:sz w:val="24"/>
                            </w:rPr>
                          </w:pPr>
                          <w:r w:rsidRPr="005248B8">
                            <w:rPr>
                              <w:rFonts w:ascii="Aptos" w:eastAsia="Aptos" w:hAnsi="Aptos" w:cs="Aptos"/>
                              <w:noProof/>
                              <w:color w:val="FF0000"/>
                              <w:sz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12A322D" id="_x0000_t202" coordsize="21600,21600" o:spt="202" path="m,l,21600r21600,l21600,xe">
              <v:stroke joinstyle="miter"/>
              <v:path gradientshapeok="t" o:connecttype="rect"/>
            </v:shapetype>
            <v:shape id="Text Box 4" o:spid="_x0000_s1029" type="#_x0000_t202" alt="OFFICIAL" style="position:absolute;margin-left:0;margin-top:0;width:49pt;height:29.65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GGtSDQIAABwEAAAOAAAAZHJzL2Uyb0RvYy54bWysU8Fu2zAMvQ/YPwi6L3ZSJNuMOEXWIsOA&#10;oi2QDj0rshQbsESBUmJnXz9KjpOt22nYRaZJ6pF8fFre9qZlR4W+AVvy6STnTFkJVWP3Jf/+svnw&#10;iTMfhK1EC1aV/KQ8v129f7fsXKFmUENbKWQEYn3RuZLXIbgiy7yslRF+Ak5ZCmpAIwL94j6rUHSE&#10;btpslueLrAOsHIJU3pP3fgjyVcLXWsnwpLVXgbUlp95COjGdu3hmq6Uo9ihc3chzG+IfujCisVT0&#10;AnUvgmAHbP6AMo1E8KDDRILJQOtGqjQDTTPN30yzrYVTaRYix7sLTf7/wcrH49Y9Iwv9F+hpgZGQ&#10;zvnCkzPO02s08UudMooThacLbaoPTJJzMZvd5BSRFLr5uJjP5xElu1526MNXBYZFo+RIW0lkieOD&#10;D0PqmBJrWdg0bZs209rfHIQZPdm1w2iFftezpqLiY/c7qE40FMKwb+/kpqHSD8KHZ4G0YOqWRBue&#10;6NAtdCWHs8VZDfjjb/6YT7xTlLOOBFNyS4rmrP1maR9RW6OBo7FLxvRzPo/02IO5A5LhlF6Ek8kk&#10;L4Z2NDWCeSU5r2MhCgkrqVzJd6N5Fwbl0nOQar1OSSQjJ8KD3ToZoSNdkcuX/lWgOxMeaFOPMKpJ&#10;FG94H3LjTe/Wh0Dsp6VEagciz4yTBNNaz88lavzX/5R1fdSrnwAAAP//AwBQSwMEFAAGAAgAAAAh&#10;AGmI2w/ZAAAAAwEAAA8AAABkcnMvZG93bnJldi54bWxMj8FKw0AQhu+C77CM4M1ubFDamE2RgqeK&#10;0NaLt+3uNIlmZ0N20qZv7+hFLwM///DNN+VqCp064ZDaSAbuZxkoJBd9S7WB9/3L3QJUYkvedpHQ&#10;wAUTrKrrq9IWPp5pi6cd10oglAproGHuC62TazDYNIs9knTHOATLEoda+8GeBR46Pc+yRx1sS3Kh&#10;sT2uG3RfuzEYeNjy6/hG+/xjml8+N/3a5ceNM+b2Znp+AsU48d8y/OiLOlTidIgj+aQ6A/II/07p&#10;lgtJB+Euc9BVqf+7V98AAAD//wMAUEsBAi0AFAAGAAgAAAAhALaDOJL+AAAA4QEAABMAAAAAAAAA&#10;AAAAAAAAAAAAAFtDb250ZW50X1R5cGVzXS54bWxQSwECLQAUAAYACAAAACEAOP0h/9YAAACUAQAA&#10;CwAAAAAAAAAAAAAAAAAvAQAAX3JlbHMvLnJlbHNQSwECLQAUAAYACAAAACEAwxhrUg0CAAAcBAAA&#10;DgAAAAAAAAAAAAAAAAAuAgAAZHJzL2Uyb0RvYy54bWxQSwECLQAUAAYACAAAACEAaYjbD9kAAAAD&#10;AQAADwAAAAAAAAAAAAAAAABnBAAAZHJzL2Rvd25yZXYueG1sUEsFBgAAAAAEAAQA8wAAAG0FAAAA&#10;AA==&#10;" filled="f" stroked="f">
              <v:textbox style="mso-fit-shape-to-text:t" inset="0,0,0,15pt">
                <w:txbxContent>
                  <w:p w14:paraId="0780F4A5" w14:textId="7936239F" w:rsidR="005248B8" w:rsidRPr="005248B8" w:rsidRDefault="005248B8" w:rsidP="005248B8">
                    <w:pPr>
                      <w:spacing w:after="0"/>
                      <w:rPr>
                        <w:rFonts w:ascii="Aptos" w:eastAsia="Aptos" w:hAnsi="Aptos" w:cs="Aptos"/>
                        <w:noProof/>
                        <w:color w:val="FF0000"/>
                        <w:sz w:val="24"/>
                      </w:rPr>
                    </w:pPr>
                    <w:r w:rsidRPr="005248B8">
                      <w:rPr>
                        <w:rFonts w:ascii="Aptos" w:eastAsia="Aptos" w:hAnsi="Aptos" w:cs="Aptos"/>
                        <w:noProof/>
                        <w:color w:val="FF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7F0A31A" w14:textId="77777777" w:rsidR="005E1A9B" w:rsidRDefault="005E1A9B">
      <w:r>
        <w:separator/>
      </w:r>
    </w:p>
  </w:footnote>
  <w:footnote w:type="continuationSeparator" w:id="0">
    <w:p w14:paraId="529C68D7" w14:textId="77777777" w:rsidR="005E1A9B" w:rsidRDefault="005E1A9B">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860238" w14:textId="1B497406" w:rsidR="005248B8" w:rsidRDefault="005248B8">
    <w:pPr>
      <w:pStyle w:val="Header"/>
    </w:pPr>
    <w:r>
      <w:rPr>
        <w:noProof/>
      </w:rPr>
      <mc:AlternateContent>
        <mc:Choice Requires="wps">
          <w:drawing>
            <wp:anchor distT="0" distB="0" distL="0" distR="0" simplePos="0" relativeHeight="251658243" behindDoc="0" locked="0" layoutInCell="1" allowOverlap="1" wp14:anchorId="6BF4C555" wp14:editId="7E660891">
              <wp:simplePos x="635" y="635"/>
              <wp:positionH relativeFrom="page">
                <wp:align>center</wp:align>
              </wp:positionH>
              <wp:positionV relativeFrom="page">
                <wp:align>top</wp:align>
              </wp:positionV>
              <wp:extent cx="622300" cy="376555"/>
              <wp:effectExtent l="0" t="0" r="6350" b="4445"/>
              <wp:wrapNone/>
              <wp:docPr id="1439661097"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69AA9C78" w14:textId="51419703" w:rsidR="005248B8" w:rsidRPr="005248B8" w:rsidRDefault="005248B8" w:rsidP="005248B8">
                          <w:pPr>
                            <w:spacing w:after="0"/>
                            <w:rPr>
                              <w:rFonts w:ascii="Aptos" w:eastAsia="Aptos" w:hAnsi="Aptos" w:cs="Aptos"/>
                              <w:noProof/>
                              <w:color w:val="FF0000"/>
                              <w:sz w:val="24"/>
                            </w:rPr>
                          </w:pPr>
                          <w:r w:rsidRPr="005248B8">
                            <w:rPr>
                              <w:rFonts w:ascii="Aptos" w:eastAsia="Aptos" w:hAnsi="Aptos" w:cs="Aptos"/>
                              <w:noProof/>
                              <w:color w:val="FF0000"/>
                              <w:sz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BF4C555" id="_x0000_t202" coordsize="21600,21600" o:spt="202" path="m,l,21600r21600,l21600,xe">
              <v:stroke joinstyle="miter"/>
              <v:path gradientshapeok="t" o:connecttype="rect"/>
            </v:shapetype>
            <v:shape id="Text Box 2" o:spid="_x0000_s1026" type="#_x0000_t202" alt="OFFICIAL" style="position:absolute;margin-left:0;margin-top:0;width:49pt;height:29.65pt;z-index:25165824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NVpVCQIAABUEAAAOAAAAZHJzL2Uyb0RvYy54bWysU8Fu2zAMvQ/YPwi6L3ZSJNuMOEXWIsOA&#10;oC2QDj0rshQbkERBUmJnXz9KtpOt7WnYRaZJ6pF8fFredlqRk3C+AVPS6SSnRBgOVWMOJf35vPn0&#10;hRIfmKmYAiNKehae3q4+fli2thAzqEFVwhEEMb5obUnrEGyRZZ7XQjM/ASsMBiU4zQL+ukNWOdYi&#10;ulbZLM8XWQuusg648B69932QrhK+lIKHRym9CESVFHsL6XTp3MczWy1ZcXDM1g0f2mD/0IVmjcGi&#10;F6h7Fhg5uuYNlG64Aw8yTDjoDKRsuEgz4DTT/NU0u5pZkWZBcry90OT/Hyx/OO3skyOh+wYdLjAS&#10;0lpfeHTGeTrpdPxipwTjSOH5QpvoAuHoXMxmNzlGOIZuPi/m83lEya6XrfPhuwBNolFSh1tJZLHT&#10;1oc+dUyJtQxsGqXSZpT5y4GY0ZNdO4xW6Pbd0PYeqjNO46BftLd802DNLfPhiTncLLaJag2PeEgF&#10;bUlhsCipwf16zx/zkXCMUtKiUkpqUMqUqB8GFxFFlYzp13weWXCjez8a5qjvAPU3xadgeTJjXlCj&#10;KR3oF9TxOhbCEDMcy5U0jOZd6CWL74CL9ToloX4sC1uzszxCR54iic/dC3N2YDrgih5glBErXhHe&#10;58ab3q6PAWlP24ic9kQOVKP20j6HdxLF/ed/yrq+5tVvAAAA//8DAFBLAwQUAAYACAAAACEAinsH&#10;sNkAAAADAQAADwAAAGRycy9kb3ducmV2LnhtbEyPzW7CMBCE75V4B2uReitOWqWCNA5CSBy4Ufpz&#10;XuJtkhKvo9hAytN320t7GWk0q5lvi+XoOnWmIbSeDaSzBBRx5W3LtYHXl83dHFSIyBY7z2TgiwIs&#10;y8lNgbn1F36m8z7WSko45GigibHPtQ5VQw7DzPfEkn34wWEUO9TaDniRctfp+yR51A5bloUGe1o3&#10;VB33J2egzVY+pvS23Xy+u9Sn1902u+6MuZ2OqydQkcb4dww/+IIOpTAd/IltUJ0BeST+qmSLubiD&#10;gWzxALos9H/28hsAAP//AwBQSwECLQAUAAYACAAAACEAtoM4kv4AAADhAQAAEwAAAAAAAAAAAAAA&#10;AAAAAAAAW0NvbnRlbnRfVHlwZXNdLnhtbFBLAQItABQABgAIAAAAIQA4/SH/1gAAAJQBAAALAAAA&#10;AAAAAAAAAAAAAC8BAABfcmVscy8ucmVsc1BLAQItABQABgAIAAAAIQCyNVpVCQIAABUEAAAOAAAA&#10;AAAAAAAAAAAAAC4CAABkcnMvZTJvRG9jLnhtbFBLAQItABQABgAIAAAAIQCKewew2QAAAAMBAAAP&#10;AAAAAAAAAAAAAAAAAGMEAABkcnMvZG93bnJldi54bWxQSwUGAAAAAAQABADzAAAAaQUAAAAA&#10;" filled="f" stroked="f">
              <v:textbox style="mso-fit-shape-to-text:t" inset="0,15pt,0,0">
                <w:txbxContent>
                  <w:p w14:paraId="69AA9C78" w14:textId="51419703" w:rsidR="005248B8" w:rsidRPr="005248B8" w:rsidRDefault="005248B8" w:rsidP="005248B8">
                    <w:pPr>
                      <w:spacing w:after="0"/>
                      <w:rPr>
                        <w:rFonts w:ascii="Aptos" w:eastAsia="Aptos" w:hAnsi="Aptos" w:cs="Aptos"/>
                        <w:noProof/>
                        <w:color w:val="FF0000"/>
                        <w:sz w:val="24"/>
                      </w:rPr>
                    </w:pPr>
                    <w:r w:rsidRPr="005248B8">
                      <w:rPr>
                        <w:rFonts w:ascii="Aptos" w:eastAsia="Aptos" w:hAnsi="Aptos" w:cs="Aptos"/>
                        <w:noProof/>
                        <w:color w:val="FF0000"/>
                        <w:sz w:val="24"/>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375898" w14:textId="7AB9FF0A" w:rsidR="74306CFF" w:rsidRDefault="74306CFF" w:rsidP="74306CFF">
    <w:pPr>
      <w:pStyle w:val="Header"/>
      <w:pBdr>
        <w:bottom w:val="single" w:sz="4" w:space="1" w:color="auto"/>
      </w:pBdr>
      <w:spacing w:line="259" w:lineRule="auto"/>
      <w:jc w:val="right"/>
    </w:pPr>
    <w:r w:rsidRPr="74306CFF">
      <w:t xml:space="preserve">Nanda </w:t>
    </w:r>
    <w:r w:rsidR="005564FD">
      <w:t xml:space="preserve">Country </w:t>
    </w:r>
    <w:r w:rsidRPr="74306CFF">
      <w:t>Bush Blitz; 21</w:t>
    </w:r>
    <w:r w:rsidRPr="74306CFF">
      <w:rPr>
        <w:rFonts w:eastAsia="Arial" w:cs="Arial"/>
        <w:color w:val="1F1F1F"/>
        <w:sz w:val="21"/>
        <w:szCs w:val="21"/>
      </w:rPr>
      <w:t>–</w:t>
    </w:r>
    <w:r w:rsidRPr="74306CFF">
      <w:t>31 October 2024</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C53A62" w14:textId="3A125F30" w:rsidR="005248B8" w:rsidRDefault="005248B8">
    <w:pPr>
      <w:pStyle w:val="Header"/>
    </w:pPr>
    <w:r>
      <w:rPr>
        <w:noProof/>
      </w:rPr>
      <mc:AlternateContent>
        <mc:Choice Requires="wps">
          <w:drawing>
            <wp:anchor distT="0" distB="0" distL="0" distR="0" simplePos="0" relativeHeight="251658244" behindDoc="0" locked="0" layoutInCell="1" allowOverlap="1" wp14:anchorId="6DDA78FF" wp14:editId="08962FA0">
              <wp:simplePos x="635" y="635"/>
              <wp:positionH relativeFrom="page">
                <wp:align>center</wp:align>
              </wp:positionH>
              <wp:positionV relativeFrom="page">
                <wp:align>top</wp:align>
              </wp:positionV>
              <wp:extent cx="622300" cy="376555"/>
              <wp:effectExtent l="0" t="0" r="6350" b="4445"/>
              <wp:wrapNone/>
              <wp:docPr id="2057759915"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22300" cy="376555"/>
                      </a:xfrm>
                      <a:prstGeom prst="rect">
                        <a:avLst/>
                      </a:prstGeom>
                      <a:noFill/>
                      <a:ln>
                        <a:noFill/>
                      </a:ln>
                    </wps:spPr>
                    <wps:txbx>
                      <w:txbxContent>
                        <w:p w14:paraId="2A7B4138" w14:textId="5581CE85" w:rsidR="005248B8" w:rsidRPr="005248B8" w:rsidRDefault="005248B8" w:rsidP="005248B8">
                          <w:pPr>
                            <w:spacing w:after="0"/>
                            <w:rPr>
                              <w:rFonts w:ascii="Aptos" w:eastAsia="Aptos" w:hAnsi="Aptos" w:cs="Aptos"/>
                              <w:noProof/>
                              <w:color w:val="FF0000"/>
                              <w:sz w:val="24"/>
                            </w:rPr>
                          </w:pPr>
                          <w:r w:rsidRPr="005248B8">
                            <w:rPr>
                              <w:rFonts w:ascii="Aptos" w:eastAsia="Aptos" w:hAnsi="Aptos" w:cs="Aptos"/>
                              <w:noProof/>
                              <w:color w:val="FF0000"/>
                              <w:sz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DDA78FF" id="_x0000_t202" coordsize="21600,21600" o:spt="202" path="m,l,21600r21600,l21600,xe">
              <v:stroke joinstyle="miter"/>
              <v:path gradientshapeok="t" o:connecttype="rect"/>
            </v:shapetype>
            <v:shape id="Text Box 1" o:spid="_x0000_s1028" type="#_x0000_t202" alt="OFFICIAL" style="position:absolute;margin-left:0;margin-top:0;width:49pt;height:29.65pt;z-index:25165824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YIjbDQIAABwEAAAOAAAAZHJzL2Uyb0RvYy54bWysU8Fu2zAMvQ/YPwi6L3ZSJNuMOEXWIsOA&#10;oi2QDj0rshQbsERBYmJnXz9KjpOt22nYRaZJ6pF8fFre9qZlR+VDA7bk00nOmbISqsbuS/79ZfPh&#10;E2cBha1EC1aV/KQCv129f7fsXKFmUENbKc8IxIaicyWvEV2RZUHWyogwAacsBTV4I5B+/T6rvOgI&#10;3bTZLM8XWQe+ch6kCoG890OQrxK+1krik9ZBIWtLTr1hOn06d/HMVktR7L1wdSPPbYh/6MKIxlLR&#10;C9S9QMEOvvkDyjTSQwCNEwkmA60bqdIMNM00fzPNthZOpVmInOAuNIX/Bysfj1v37Bn2X6CnBUZC&#10;OheKQM44T6+9iV/qlFGcKDxdaFM9MknOxWx2k1NEUujm42I+n0eU7HrZ+YBfFRgWjZJ72koiSxwf&#10;Ag6pY0qsZWHTtG3aTGt/cxBm9GTXDqOF/a5nTVXy2dj9DqoTDeVh2HdwctNQ6QcR8Fl4WjB1S6LF&#10;Jzp0C13J4WxxVoP/8Td/zCfeKcpZR4IpuSVFc9Z+s7SPqK1kTD/n80iGH9270bAHcwckwym9CCeT&#10;GfOwHU3twbySnNexEIWElVSu5Diadzgol56DVOt1SiIZOYEPdutkhI50RS5f+lfh3ZlwpE09wqgm&#10;UbzhfciNN4NbH5DYT0uJ1A5EnhknCaa1np9L1Piv/ynr+qhXPwEAAP//AwBQSwMEFAAGAAgAAAAh&#10;AIp7B7DZAAAAAwEAAA8AAABkcnMvZG93bnJldi54bWxMj81uwjAQhO+VeAdrkXorTlqlgjQOQkgc&#10;uFH6c17ibZISr6PYQMrTd9tLexlpNKuZb4vl6Dp1piG0ng2kswQUceVty7WB15fN3RxUiMgWO89k&#10;4IsCLMvJTYG59Rd+pvM+1kpKOORooImxz7UOVUMOw8z3xJJ9+MFhFDvU2g54kXLX6fskedQOW5aF&#10;BntaN1Qd9ydnoM1WPqb0tt18vrvUp9fdNrvujLmdjqsnUJHG+HcMP/iCDqUwHfyJbVCdAXkk/qpk&#10;i7m4g4Fs8QC6LPR/9vIbAAD//wMAUEsBAi0AFAAGAAgAAAAhALaDOJL+AAAA4QEAABMAAAAAAAAA&#10;AAAAAAAAAAAAAFtDb250ZW50X1R5cGVzXS54bWxQSwECLQAUAAYACAAAACEAOP0h/9YAAACUAQAA&#10;CwAAAAAAAAAAAAAAAAAvAQAAX3JlbHMvLnJlbHNQSwECLQAUAAYACAAAACEAMGCI2w0CAAAcBAAA&#10;DgAAAAAAAAAAAAAAAAAuAgAAZHJzL2Uyb0RvYy54bWxQSwECLQAUAAYACAAAACEAinsHsNkAAAAD&#10;AQAADwAAAAAAAAAAAAAAAABnBAAAZHJzL2Rvd25yZXYueG1sUEsFBgAAAAAEAAQA8wAAAG0FAAAA&#10;AA==&#10;" filled="f" stroked="f">
              <v:textbox style="mso-fit-shape-to-text:t" inset="0,15pt,0,0">
                <w:txbxContent>
                  <w:p w14:paraId="2A7B4138" w14:textId="5581CE85" w:rsidR="005248B8" w:rsidRPr="005248B8" w:rsidRDefault="005248B8" w:rsidP="005248B8">
                    <w:pPr>
                      <w:spacing w:after="0"/>
                      <w:rPr>
                        <w:rFonts w:ascii="Aptos" w:eastAsia="Aptos" w:hAnsi="Aptos" w:cs="Aptos"/>
                        <w:noProof/>
                        <w:color w:val="FF0000"/>
                        <w:sz w:val="24"/>
                      </w:rPr>
                    </w:pPr>
                    <w:r w:rsidRPr="005248B8">
                      <w:rPr>
                        <w:rFonts w:ascii="Aptos" w:eastAsia="Aptos" w:hAnsi="Aptos" w:cs="Aptos"/>
                        <w:noProof/>
                        <w:color w:val="FF0000"/>
                        <w:sz w:val="24"/>
                      </w:rPr>
                      <w:t>OFFICIAL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8BA7298"/>
    <w:multiLevelType w:val="hybridMultilevel"/>
    <w:tmpl w:val="1C72AD9A"/>
    <w:lvl w:ilvl="0" w:tplc="6592F262">
      <w:start w:val="1"/>
      <w:numFmt w:val="lowerLetter"/>
      <w:lvlText w:val="%1)"/>
      <w:lvlJc w:val="left"/>
      <w:pPr>
        <w:ind w:left="720" w:hanging="360"/>
      </w:pPr>
    </w:lvl>
    <w:lvl w:ilvl="1" w:tplc="64547224">
      <w:start w:val="1"/>
      <w:numFmt w:val="lowerLetter"/>
      <w:lvlText w:val="%2."/>
      <w:lvlJc w:val="left"/>
      <w:pPr>
        <w:ind w:left="1440" w:hanging="360"/>
      </w:pPr>
    </w:lvl>
    <w:lvl w:ilvl="2" w:tplc="6A5EFA64">
      <w:start w:val="1"/>
      <w:numFmt w:val="lowerRoman"/>
      <w:lvlText w:val="%3."/>
      <w:lvlJc w:val="right"/>
      <w:pPr>
        <w:ind w:left="2160" w:hanging="180"/>
      </w:pPr>
    </w:lvl>
    <w:lvl w:ilvl="3" w:tplc="5CEC2616">
      <w:start w:val="1"/>
      <w:numFmt w:val="decimal"/>
      <w:lvlText w:val="%4."/>
      <w:lvlJc w:val="left"/>
      <w:pPr>
        <w:ind w:left="2880" w:hanging="360"/>
      </w:pPr>
    </w:lvl>
    <w:lvl w:ilvl="4" w:tplc="8BCEF764">
      <w:start w:val="1"/>
      <w:numFmt w:val="lowerLetter"/>
      <w:lvlText w:val="%5."/>
      <w:lvlJc w:val="left"/>
      <w:pPr>
        <w:ind w:left="3600" w:hanging="360"/>
      </w:pPr>
    </w:lvl>
    <w:lvl w:ilvl="5" w:tplc="7140254E">
      <w:start w:val="1"/>
      <w:numFmt w:val="lowerRoman"/>
      <w:lvlText w:val="%6."/>
      <w:lvlJc w:val="right"/>
      <w:pPr>
        <w:ind w:left="4320" w:hanging="180"/>
      </w:pPr>
    </w:lvl>
    <w:lvl w:ilvl="6" w:tplc="AA7E506E">
      <w:start w:val="1"/>
      <w:numFmt w:val="decimal"/>
      <w:lvlText w:val="%7."/>
      <w:lvlJc w:val="left"/>
      <w:pPr>
        <w:ind w:left="5040" w:hanging="360"/>
      </w:pPr>
    </w:lvl>
    <w:lvl w:ilvl="7" w:tplc="E98AFBFA">
      <w:start w:val="1"/>
      <w:numFmt w:val="lowerLetter"/>
      <w:lvlText w:val="%8."/>
      <w:lvlJc w:val="left"/>
      <w:pPr>
        <w:ind w:left="5760" w:hanging="360"/>
      </w:pPr>
    </w:lvl>
    <w:lvl w:ilvl="8" w:tplc="71B0F3A6">
      <w:start w:val="1"/>
      <w:numFmt w:val="lowerRoman"/>
      <w:lvlText w:val="%9."/>
      <w:lvlJc w:val="right"/>
      <w:pPr>
        <w:ind w:left="6480" w:hanging="180"/>
      </w:pPr>
    </w:lvl>
  </w:abstractNum>
  <w:abstractNum w:abstractNumId="1" w15:restartNumberingAfterBreak="0">
    <w:nsid w:val="49568A27"/>
    <w:multiLevelType w:val="hybridMultilevel"/>
    <w:tmpl w:val="9E4C626A"/>
    <w:lvl w:ilvl="0" w:tplc="010695F8">
      <w:start w:val="1"/>
      <w:numFmt w:val="bullet"/>
      <w:lvlText w:val=""/>
      <w:lvlJc w:val="left"/>
      <w:pPr>
        <w:ind w:left="720" w:hanging="360"/>
      </w:pPr>
      <w:rPr>
        <w:rFonts w:ascii="Symbol" w:hAnsi="Symbol" w:hint="default"/>
      </w:rPr>
    </w:lvl>
    <w:lvl w:ilvl="1" w:tplc="F65E26B2">
      <w:start w:val="1"/>
      <w:numFmt w:val="bullet"/>
      <w:lvlText w:val="o"/>
      <w:lvlJc w:val="left"/>
      <w:pPr>
        <w:ind w:left="1440" w:hanging="360"/>
      </w:pPr>
      <w:rPr>
        <w:rFonts w:ascii="Courier New" w:hAnsi="Courier New" w:hint="default"/>
      </w:rPr>
    </w:lvl>
    <w:lvl w:ilvl="2" w:tplc="D7882494">
      <w:start w:val="1"/>
      <w:numFmt w:val="bullet"/>
      <w:lvlText w:val=""/>
      <w:lvlJc w:val="left"/>
      <w:pPr>
        <w:ind w:left="2160" w:hanging="360"/>
      </w:pPr>
      <w:rPr>
        <w:rFonts w:ascii="Wingdings" w:hAnsi="Wingdings" w:hint="default"/>
      </w:rPr>
    </w:lvl>
    <w:lvl w:ilvl="3" w:tplc="AA5868EA">
      <w:start w:val="1"/>
      <w:numFmt w:val="bullet"/>
      <w:lvlText w:val=""/>
      <w:lvlJc w:val="left"/>
      <w:pPr>
        <w:ind w:left="2880" w:hanging="360"/>
      </w:pPr>
      <w:rPr>
        <w:rFonts w:ascii="Symbol" w:hAnsi="Symbol" w:hint="default"/>
      </w:rPr>
    </w:lvl>
    <w:lvl w:ilvl="4" w:tplc="5BB251F4">
      <w:start w:val="1"/>
      <w:numFmt w:val="bullet"/>
      <w:lvlText w:val="o"/>
      <w:lvlJc w:val="left"/>
      <w:pPr>
        <w:ind w:left="3600" w:hanging="360"/>
      </w:pPr>
      <w:rPr>
        <w:rFonts w:ascii="Courier New" w:hAnsi="Courier New" w:hint="default"/>
      </w:rPr>
    </w:lvl>
    <w:lvl w:ilvl="5" w:tplc="6E949054">
      <w:start w:val="1"/>
      <w:numFmt w:val="bullet"/>
      <w:lvlText w:val=""/>
      <w:lvlJc w:val="left"/>
      <w:pPr>
        <w:ind w:left="4320" w:hanging="360"/>
      </w:pPr>
      <w:rPr>
        <w:rFonts w:ascii="Wingdings" w:hAnsi="Wingdings" w:hint="default"/>
      </w:rPr>
    </w:lvl>
    <w:lvl w:ilvl="6" w:tplc="62F6E664">
      <w:start w:val="1"/>
      <w:numFmt w:val="bullet"/>
      <w:lvlText w:val=""/>
      <w:lvlJc w:val="left"/>
      <w:pPr>
        <w:ind w:left="5040" w:hanging="360"/>
      </w:pPr>
      <w:rPr>
        <w:rFonts w:ascii="Symbol" w:hAnsi="Symbol" w:hint="default"/>
      </w:rPr>
    </w:lvl>
    <w:lvl w:ilvl="7" w:tplc="1E10975C">
      <w:start w:val="1"/>
      <w:numFmt w:val="bullet"/>
      <w:lvlText w:val="o"/>
      <w:lvlJc w:val="left"/>
      <w:pPr>
        <w:ind w:left="5760" w:hanging="360"/>
      </w:pPr>
      <w:rPr>
        <w:rFonts w:ascii="Courier New" w:hAnsi="Courier New" w:hint="default"/>
      </w:rPr>
    </w:lvl>
    <w:lvl w:ilvl="8" w:tplc="537C4184">
      <w:start w:val="1"/>
      <w:numFmt w:val="bullet"/>
      <w:lvlText w:val=""/>
      <w:lvlJc w:val="left"/>
      <w:pPr>
        <w:ind w:left="6480" w:hanging="360"/>
      </w:pPr>
      <w:rPr>
        <w:rFonts w:ascii="Wingdings" w:hAnsi="Wingdings" w:hint="default"/>
      </w:rPr>
    </w:lvl>
  </w:abstractNum>
  <w:abstractNum w:abstractNumId="2" w15:restartNumberingAfterBreak="0">
    <w:nsid w:val="58A73DB3"/>
    <w:multiLevelType w:val="multilevel"/>
    <w:tmpl w:val="9F9E1340"/>
    <w:lvl w:ilvl="0">
      <w:start w:val="3"/>
      <w:numFmt w:val="decimal"/>
      <w:lvlText w:val="%1"/>
      <w:lvlJc w:val="left"/>
      <w:pPr>
        <w:tabs>
          <w:tab w:val="num" w:pos="720"/>
        </w:tabs>
        <w:ind w:left="720" w:hanging="720"/>
      </w:pPr>
      <w:rPr>
        <w:rFonts w:hint="default"/>
      </w:rPr>
    </w:lvl>
    <w:lvl w:ilvl="1">
      <w:start w:val="6"/>
      <w:numFmt w:val="decimal"/>
      <w:lvlText w:val="%1.%2"/>
      <w:lvlJc w:val="left"/>
      <w:pPr>
        <w:tabs>
          <w:tab w:val="num" w:pos="720"/>
        </w:tabs>
        <w:ind w:left="720" w:hanging="72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3" w15:restartNumberingAfterBreak="0">
    <w:nsid w:val="69064D53"/>
    <w:multiLevelType w:val="hybridMultilevel"/>
    <w:tmpl w:val="D2C42E96"/>
    <w:lvl w:ilvl="0" w:tplc="68307E40">
      <w:start w:val="1"/>
      <w:numFmt w:val="bullet"/>
      <w:lvlText w:val="-"/>
      <w:lvlJc w:val="left"/>
      <w:pPr>
        <w:tabs>
          <w:tab w:val="num" w:pos="720"/>
        </w:tabs>
        <w:ind w:left="720" w:hanging="360"/>
      </w:pPr>
      <w:rPr>
        <w:rFonts w:ascii="Times New Roman" w:eastAsia="Times New Roman" w:hAnsi="Times New Roman" w:cs="Times New Roman"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num w:numId="1" w16cid:durableId="1726558983">
    <w:abstractNumId w:val="0"/>
  </w:num>
  <w:num w:numId="2" w16cid:durableId="803426987">
    <w:abstractNumId w:val="1"/>
  </w:num>
  <w:num w:numId="3" w16cid:durableId="1333144034">
    <w:abstractNumId w:val="3"/>
  </w:num>
  <w:num w:numId="4" w16cid:durableId="440565050">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1" w:cryptProviderType="rsaAES" w:cryptAlgorithmClass="hash" w:cryptAlgorithmType="typeAny" w:cryptAlgorithmSid="14" w:cryptSpinCount="100000" w:hash="ljYX07NlWdvNBLzkK07mg5Su4MZ0wN4wOjSmR+onHsG/79+bGVoa3wnWwnAonMR9L9unBaoprDeWFB8ybAVlWg==" w:salt="EVl+SBsKLBpZ7sjdUPmoHw=="/>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834AA"/>
    <w:rsid w:val="00027DAF"/>
    <w:rsid w:val="00030EB2"/>
    <w:rsid w:val="000332EA"/>
    <w:rsid w:val="00040AE6"/>
    <w:rsid w:val="0005230A"/>
    <w:rsid w:val="0006102B"/>
    <w:rsid w:val="00061A24"/>
    <w:rsid w:val="00063BFE"/>
    <w:rsid w:val="00075E3A"/>
    <w:rsid w:val="0008742B"/>
    <w:rsid w:val="000C54E5"/>
    <w:rsid w:val="000D28E1"/>
    <w:rsid w:val="000E5F00"/>
    <w:rsid w:val="000F44F0"/>
    <w:rsid w:val="000F6B4C"/>
    <w:rsid w:val="00100848"/>
    <w:rsid w:val="001038C1"/>
    <w:rsid w:val="00150090"/>
    <w:rsid w:val="001550A1"/>
    <w:rsid w:val="00162AA8"/>
    <w:rsid w:val="00165545"/>
    <w:rsid w:val="00166625"/>
    <w:rsid w:val="0017089C"/>
    <w:rsid w:val="00173F04"/>
    <w:rsid w:val="00174700"/>
    <w:rsid w:val="001B7D0D"/>
    <w:rsid w:val="001C4033"/>
    <w:rsid w:val="001D59C2"/>
    <w:rsid w:val="001E2D7C"/>
    <w:rsid w:val="001E442E"/>
    <w:rsid w:val="001F2E46"/>
    <w:rsid w:val="001F3A80"/>
    <w:rsid w:val="001F5068"/>
    <w:rsid w:val="00203D3B"/>
    <w:rsid w:val="00207F8D"/>
    <w:rsid w:val="00221EE8"/>
    <w:rsid w:val="0024637A"/>
    <w:rsid w:val="00250196"/>
    <w:rsid w:val="0025445D"/>
    <w:rsid w:val="00272C36"/>
    <w:rsid w:val="002818FB"/>
    <w:rsid w:val="002827B7"/>
    <w:rsid w:val="0028315E"/>
    <w:rsid w:val="00292B93"/>
    <w:rsid w:val="00297B49"/>
    <w:rsid w:val="002A2626"/>
    <w:rsid w:val="002A2796"/>
    <w:rsid w:val="002B5A3F"/>
    <w:rsid w:val="002B7CD7"/>
    <w:rsid w:val="002C0F11"/>
    <w:rsid w:val="002D6145"/>
    <w:rsid w:val="002F0A93"/>
    <w:rsid w:val="002F65A1"/>
    <w:rsid w:val="0031027B"/>
    <w:rsid w:val="00316D06"/>
    <w:rsid w:val="003212D6"/>
    <w:rsid w:val="00330B61"/>
    <w:rsid w:val="003364EE"/>
    <w:rsid w:val="00340EA9"/>
    <w:rsid w:val="00344062"/>
    <w:rsid w:val="00351C31"/>
    <w:rsid w:val="00355D84"/>
    <w:rsid w:val="00381A64"/>
    <w:rsid w:val="00383FC7"/>
    <w:rsid w:val="0038668F"/>
    <w:rsid w:val="00387941"/>
    <w:rsid w:val="003C3D66"/>
    <w:rsid w:val="003D7155"/>
    <w:rsid w:val="003E1A3E"/>
    <w:rsid w:val="003F12C7"/>
    <w:rsid w:val="00403E5B"/>
    <w:rsid w:val="00405464"/>
    <w:rsid w:val="00413204"/>
    <w:rsid w:val="00416E82"/>
    <w:rsid w:val="004203C0"/>
    <w:rsid w:val="00436256"/>
    <w:rsid w:val="004603CB"/>
    <w:rsid w:val="00463E61"/>
    <w:rsid w:val="0046455F"/>
    <w:rsid w:val="00487412"/>
    <w:rsid w:val="00493EE4"/>
    <w:rsid w:val="004A5C10"/>
    <w:rsid w:val="004A5DAA"/>
    <w:rsid w:val="004C70D1"/>
    <w:rsid w:val="004E299F"/>
    <w:rsid w:val="005178E0"/>
    <w:rsid w:val="005248B8"/>
    <w:rsid w:val="00525062"/>
    <w:rsid w:val="005264E9"/>
    <w:rsid w:val="00527964"/>
    <w:rsid w:val="00531921"/>
    <w:rsid w:val="00536960"/>
    <w:rsid w:val="005564FD"/>
    <w:rsid w:val="00562EF6"/>
    <w:rsid w:val="00572D92"/>
    <w:rsid w:val="0057486F"/>
    <w:rsid w:val="00577DC0"/>
    <w:rsid w:val="005852A7"/>
    <w:rsid w:val="005A2FF3"/>
    <w:rsid w:val="005B25D3"/>
    <w:rsid w:val="005B5770"/>
    <w:rsid w:val="005B7D97"/>
    <w:rsid w:val="005E1A32"/>
    <w:rsid w:val="005E1A9B"/>
    <w:rsid w:val="005F0174"/>
    <w:rsid w:val="006251B4"/>
    <w:rsid w:val="00640481"/>
    <w:rsid w:val="0064258E"/>
    <w:rsid w:val="00645D54"/>
    <w:rsid w:val="00653082"/>
    <w:rsid w:val="00653B33"/>
    <w:rsid w:val="00657005"/>
    <w:rsid w:val="006606CC"/>
    <w:rsid w:val="00662F9D"/>
    <w:rsid w:val="00667F34"/>
    <w:rsid w:val="00687675"/>
    <w:rsid w:val="0069454F"/>
    <w:rsid w:val="00696155"/>
    <w:rsid w:val="006A1022"/>
    <w:rsid w:val="006B2CEB"/>
    <w:rsid w:val="006C0EAC"/>
    <w:rsid w:val="006C3103"/>
    <w:rsid w:val="006D06C1"/>
    <w:rsid w:val="006E31F0"/>
    <w:rsid w:val="006F1589"/>
    <w:rsid w:val="007005DA"/>
    <w:rsid w:val="00710C48"/>
    <w:rsid w:val="007172B2"/>
    <w:rsid w:val="007232B1"/>
    <w:rsid w:val="00737FC9"/>
    <w:rsid w:val="00742269"/>
    <w:rsid w:val="0075227C"/>
    <w:rsid w:val="007618E8"/>
    <w:rsid w:val="007773DE"/>
    <w:rsid w:val="007825BB"/>
    <w:rsid w:val="0078689C"/>
    <w:rsid w:val="007877DF"/>
    <w:rsid w:val="00795E3A"/>
    <w:rsid w:val="007A00C5"/>
    <w:rsid w:val="007B4BB7"/>
    <w:rsid w:val="007B5346"/>
    <w:rsid w:val="007D13C3"/>
    <w:rsid w:val="007D3273"/>
    <w:rsid w:val="007D56A5"/>
    <w:rsid w:val="007E2C72"/>
    <w:rsid w:val="007E591B"/>
    <w:rsid w:val="007F44B0"/>
    <w:rsid w:val="008059E4"/>
    <w:rsid w:val="0080625B"/>
    <w:rsid w:val="008129B9"/>
    <w:rsid w:val="008204FC"/>
    <w:rsid w:val="008322B4"/>
    <w:rsid w:val="00833E2C"/>
    <w:rsid w:val="00852209"/>
    <w:rsid w:val="008579B7"/>
    <w:rsid w:val="00857D02"/>
    <w:rsid w:val="00863F4F"/>
    <w:rsid w:val="008674DD"/>
    <w:rsid w:val="00873CCC"/>
    <w:rsid w:val="008819D0"/>
    <w:rsid w:val="00882664"/>
    <w:rsid w:val="00895558"/>
    <w:rsid w:val="00896F5B"/>
    <w:rsid w:val="008F5572"/>
    <w:rsid w:val="008F63A6"/>
    <w:rsid w:val="00904BB9"/>
    <w:rsid w:val="009142D3"/>
    <w:rsid w:val="00915545"/>
    <w:rsid w:val="0091781E"/>
    <w:rsid w:val="009210B6"/>
    <w:rsid w:val="00936B6C"/>
    <w:rsid w:val="009449DC"/>
    <w:rsid w:val="00944A0E"/>
    <w:rsid w:val="00961582"/>
    <w:rsid w:val="00965F9E"/>
    <w:rsid w:val="00966D6D"/>
    <w:rsid w:val="00974956"/>
    <w:rsid w:val="00985101"/>
    <w:rsid w:val="00985D8D"/>
    <w:rsid w:val="00986FC2"/>
    <w:rsid w:val="00993065"/>
    <w:rsid w:val="009A081E"/>
    <w:rsid w:val="009A62C7"/>
    <w:rsid w:val="009B06C6"/>
    <w:rsid w:val="009C0183"/>
    <w:rsid w:val="009C15DA"/>
    <w:rsid w:val="009C5681"/>
    <w:rsid w:val="009D12CB"/>
    <w:rsid w:val="009E51B4"/>
    <w:rsid w:val="009E566E"/>
    <w:rsid w:val="009F7D9C"/>
    <w:rsid w:val="00A007FD"/>
    <w:rsid w:val="00A02CFA"/>
    <w:rsid w:val="00A04E94"/>
    <w:rsid w:val="00A056CA"/>
    <w:rsid w:val="00A12AB3"/>
    <w:rsid w:val="00A22246"/>
    <w:rsid w:val="00A25A7A"/>
    <w:rsid w:val="00A40603"/>
    <w:rsid w:val="00A4297C"/>
    <w:rsid w:val="00A4781E"/>
    <w:rsid w:val="00A5226D"/>
    <w:rsid w:val="00A70231"/>
    <w:rsid w:val="00A704A2"/>
    <w:rsid w:val="00A77BEA"/>
    <w:rsid w:val="00A92B1D"/>
    <w:rsid w:val="00A9653E"/>
    <w:rsid w:val="00A96785"/>
    <w:rsid w:val="00AA259C"/>
    <w:rsid w:val="00AA60F7"/>
    <w:rsid w:val="00AA7E24"/>
    <w:rsid w:val="00AB1B71"/>
    <w:rsid w:val="00AB747E"/>
    <w:rsid w:val="00AC6550"/>
    <w:rsid w:val="00AE568B"/>
    <w:rsid w:val="00B0523A"/>
    <w:rsid w:val="00B1074E"/>
    <w:rsid w:val="00B1119C"/>
    <w:rsid w:val="00B27EB9"/>
    <w:rsid w:val="00B3286A"/>
    <w:rsid w:val="00B32D7F"/>
    <w:rsid w:val="00B3331A"/>
    <w:rsid w:val="00B378B4"/>
    <w:rsid w:val="00B43630"/>
    <w:rsid w:val="00B53E82"/>
    <w:rsid w:val="00B66080"/>
    <w:rsid w:val="00B709FB"/>
    <w:rsid w:val="00B71C26"/>
    <w:rsid w:val="00B74201"/>
    <w:rsid w:val="00B82526"/>
    <w:rsid w:val="00B834AA"/>
    <w:rsid w:val="00B91044"/>
    <w:rsid w:val="00BB1943"/>
    <w:rsid w:val="00BB26A8"/>
    <w:rsid w:val="00BB54D5"/>
    <w:rsid w:val="00BC1145"/>
    <w:rsid w:val="00BD29F4"/>
    <w:rsid w:val="00BD6C85"/>
    <w:rsid w:val="00BDB8FF"/>
    <w:rsid w:val="00BE00B2"/>
    <w:rsid w:val="00BE4799"/>
    <w:rsid w:val="00BF66E0"/>
    <w:rsid w:val="00C22706"/>
    <w:rsid w:val="00C413C7"/>
    <w:rsid w:val="00C50415"/>
    <w:rsid w:val="00C5406A"/>
    <w:rsid w:val="00C5617A"/>
    <w:rsid w:val="00C56960"/>
    <w:rsid w:val="00C827A8"/>
    <w:rsid w:val="00C8630E"/>
    <w:rsid w:val="00C91BC6"/>
    <w:rsid w:val="00CA308B"/>
    <w:rsid w:val="00CA688C"/>
    <w:rsid w:val="00CB64C8"/>
    <w:rsid w:val="00CD2992"/>
    <w:rsid w:val="00CE2FD6"/>
    <w:rsid w:val="00CE4769"/>
    <w:rsid w:val="00D103F4"/>
    <w:rsid w:val="00D261F7"/>
    <w:rsid w:val="00D466C5"/>
    <w:rsid w:val="00D500FE"/>
    <w:rsid w:val="00D66314"/>
    <w:rsid w:val="00D7671B"/>
    <w:rsid w:val="00D94B11"/>
    <w:rsid w:val="00DC39AC"/>
    <w:rsid w:val="00DC47D3"/>
    <w:rsid w:val="00DE4D48"/>
    <w:rsid w:val="00E23E5A"/>
    <w:rsid w:val="00E27CC3"/>
    <w:rsid w:val="00E3355B"/>
    <w:rsid w:val="00E4096E"/>
    <w:rsid w:val="00E5411B"/>
    <w:rsid w:val="00E62093"/>
    <w:rsid w:val="00E638F5"/>
    <w:rsid w:val="00E75108"/>
    <w:rsid w:val="00E861D1"/>
    <w:rsid w:val="00EC3534"/>
    <w:rsid w:val="00ED0F7E"/>
    <w:rsid w:val="00ED1CFC"/>
    <w:rsid w:val="00ED2AD3"/>
    <w:rsid w:val="00ED340D"/>
    <w:rsid w:val="00ED4641"/>
    <w:rsid w:val="00ED7253"/>
    <w:rsid w:val="00EF69EC"/>
    <w:rsid w:val="00F04331"/>
    <w:rsid w:val="00F320E2"/>
    <w:rsid w:val="00F32FCB"/>
    <w:rsid w:val="00F618EF"/>
    <w:rsid w:val="00F70B28"/>
    <w:rsid w:val="00F87D60"/>
    <w:rsid w:val="00F94D40"/>
    <w:rsid w:val="00FA465F"/>
    <w:rsid w:val="00FB0657"/>
    <w:rsid w:val="00FC052A"/>
    <w:rsid w:val="00FE5815"/>
    <w:rsid w:val="00FF0CAA"/>
    <w:rsid w:val="00FF57DD"/>
    <w:rsid w:val="03C2190D"/>
    <w:rsid w:val="03E7858F"/>
    <w:rsid w:val="04D952B2"/>
    <w:rsid w:val="05367A6B"/>
    <w:rsid w:val="056F51BF"/>
    <w:rsid w:val="05CC8964"/>
    <w:rsid w:val="06BCD8E3"/>
    <w:rsid w:val="07C0E455"/>
    <w:rsid w:val="09034BB0"/>
    <w:rsid w:val="0995B777"/>
    <w:rsid w:val="0ECBF0E5"/>
    <w:rsid w:val="0ECC6316"/>
    <w:rsid w:val="0F963CFD"/>
    <w:rsid w:val="13A86577"/>
    <w:rsid w:val="1611E5F4"/>
    <w:rsid w:val="1A314C2C"/>
    <w:rsid w:val="1AC21F49"/>
    <w:rsid w:val="1B2BC9A5"/>
    <w:rsid w:val="1C9B5BF2"/>
    <w:rsid w:val="1CDFD85F"/>
    <w:rsid w:val="1D6AE2D7"/>
    <w:rsid w:val="1DF7E767"/>
    <w:rsid w:val="1F180E89"/>
    <w:rsid w:val="1F68E2D2"/>
    <w:rsid w:val="1F6E098F"/>
    <w:rsid w:val="20443735"/>
    <w:rsid w:val="226ED0FE"/>
    <w:rsid w:val="22E70D83"/>
    <w:rsid w:val="231D490C"/>
    <w:rsid w:val="23FCD574"/>
    <w:rsid w:val="2613ABB4"/>
    <w:rsid w:val="262A8875"/>
    <w:rsid w:val="265C61AF"/>
    <w:rsid w:val="29E05ED3"/>
    <w:rsid w:val="2D5E56AD"/>
    <w:rsid w:val="2DE11DA3"/>
    <w:rsid w:val="2EDD25EC"/>
    <w:rsid w:val="2EF0BDC2"/>
    <w:rsid w:val="2FDA1F7C"/>
    <w:rsid w:val="30988020"/>
    <w:rsid w:val="319C9692"/>
    <w:rsid w:val="32D552D3"/>
    <w:rsid w:val="32EC1B28"/>
    <w:rsid w:val="3481EE20"/>
    <w:rsid w:val="3550C65C"/>
    <w:rsid w:val="363333CD"/>
    <w:rsid w:val="37AA4D2E"/>
    <w:rsid w:val="3B606CB9"/>
    <w:rsid w:val="3C7D7124"/>
    <w:rsid w:val="3C8B57FB"/>
    <w:rsid w:val="3CB612F7"/>
    <w:rsid w:val="3E2CDF98"/>
    <w:rsid w:val="3E959712"/>
    <w:rsid w:val="3FD7A0D8"/>
    <w:rsid w:val="42E71E1C"/>
    <w:rsid w:val="43372B11"/>
    <w:rsid w:val="4648FDBE"/>
    <w:rsid w:val="4664A104"/>
    <w:rsid w:val="4ACF5481"/>
    <w:rsid w:val="4EE795B2"/>
    <w:rsid w:val="4F2D1443"/>
    <w:rsid w:val="4F4318CE"/>
    <w:rsid w:val="5024F62D"/>
    <w:rsid w:val="50C98498"/>
    <w:rsid w:val="5248A520"/>
    <w:rsid w:val="5289960E"/>
    <w:rsid w:val="53853D4B"/>
    <w:rsid w:val="53DC3CB5"/>
    <w:rsid w:val="54088554"/>
    <w:rsid w:val="548ED090"/>
    <w:rsid w:val="5828D1D4"/>
    <w:rsid w:val="598ED9D9"/>
    <w:rsid w:val="5B07EA0C"/>
    <w:rsid w:val="5B7CC19B"/>
    <w:rsid w:val="5D43F078"/>
    <w:rsid w:val="5E007FCE"/>
    <w:rsid w:val="5E8460D7"/>
    <w:rsid w:val="5EABCF6A"/>
    <w:rsid w:val="60169EE8"/>
    <w:rsid w:val="60A92764"/>
    <w:rsid w:val="60B9939D"/>
    <w:rsid w:val="614962AE"/>
    <w:rsid w:val="6210C775"/>
    <w:rsid w:val="623CA170"/>
    <w:rsid w:val="62DBA9F5"/>
    <w:rsid w:val="642E778E"/>
    <w:rsid w:val="65560013"/>
    <w:rsid w:val="74306CFF"/>
    <w:rsid w:val="75B86798"/>
    <w:rsid w:val="763D3464"/>
    <w:rsid w:val="76B5AF27"/>
    <w:rsid w:val="76F5F3DA"/>
    <w:rsid w:val="78AC02EC"/>
    <w:rsid w:val="793DD385"/>
    <w:rsid w:val="7B959286"/>
    <w:rsid w:val="7B9AC5BC"/>
    <w:rsid w:val="7C1907EC"/>
    <w:rsid w:val="7C6E7630"/>
    <w:rsid w:val="7C92B53F"/>
    <w:rsid w:val="7D2B966A"/>
    <w:rsid w:val="7F14A3B9"/>
    <w:rsid w:val="7F2FD054"/>
    <w:rsid w:val="7F4A25A0"/>
    <w:rsid w:val="7F50531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98C2854"/>
  <w15:docId w15:val="{1C525E4D-E5FB-4482-BF69-22F1FE4A787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5564FD"/>
    <w:pPr>
      <w:spacing w:after="120"/>
    </w:pPr>
    <w:rPr>
      <w:rFonts w:ascii="Arial" w:hAnsi="Arial"/>
      <w:sz w:val="22"/>
      <w:szCs w:val="24"/>
    </w:rPr>
  </w:style>
  <w:style w:type="paragraph" w:styleId="Heading1">
    <w:name w:val="heading 1"/>
    <w:basedOn w:val="Normal"/>
    <w:next w:val="Normal"/>
    <w:qFormat/>
    <w:rsid w:val="005564FD"/>
    <w:pPr>
      <w:keepNext/>
      <w:keepLines/>
      <w:spacing w:before="360" w:after="240"/>
      <w:outlineLvl w:val="0"/>
    </w:pPr>
    <w:rPr>
      <w:rFonts w:cs="Arial"/>
      <w:b/>
      <w:bCs/>
      <w:kern w:val="32"/>
      <w:sz w:val="32"/>
      <w:szCs w:val="32"/>
    </w:rPr>
  </w:style>
  <w:style w:type="paragraph" w:styleId="Heading2">
    <w:name w:val="heading 2"/>
    <w:basedOn w:val="Normal"/>
    <w:next w:val="Normal"/>
    <w:link w:val="Heading2Char"/>
    <w:qFormat/>
    <w:rsid w:val="005564FD"/>
    <w:pPr>
      <w:keepNext/>
      <w:keepLines/>
      <w:spacing w:before="240"/>
      <w:outlineLvl w:val="1"/>
    </w:pPr>
    <w:rPr>
      <w:rFonts w:cs="Arial"/>
      <w:b/>
      <w:bCs/>
      <w:iCs/>
      <w:sz w:val="26"/>
      <w:szCs w:val="28"/>
    </w:rPr>
  </w:style>
  <w:style w:type="paragraph" w:styleId="Heading3">
    <w:name w:val="heading 3"/>
    <w:basedOn w:val="Normal"/>
    <w:next w:val="Normal"/>
    <w:qFormat/>
    <w:rsid w:val="00653082"/>
    <w:pPr>
      <w:keepNext/>
      <w:keepLines/>
      <w:outlineLvl w:val="2"/>
    </w:pPr>
    <w:rPr>
      <w:rFonts w:cs="Arial"/>
      <w:b/>
      <w:b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rsid w:val="002A262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basedOn w:val="Normal"/>
    <w:next w:val="Normal"/>
    <w:autoRedefine/>
    <w:uiPriority w:val="39"/>
    <w:rsid w:val="002A2626"/>
  </w:style>
  <w:style w:type="paragraph" w:styleId="TOC2">
    <w:name w:val="toc 2"/>
    <w:basedOn w:val="Normal"/>
    <w:next w:val="Normal"/>
    <w:autoRedefine/>
    <w:uiPriority w:val="39"/>
    <w:rsid w:val="002A2626"/>
    <w:pPr>
      <w:ind w:left="240"/>
    </w:pPr>
  </w:style>
  <w:style w:type="paragraph" w:styleId="TOC3">
    <w:name w:val="toc 3"/>
    <w:basedOn w:val="Normal"/>
    <w:next w:val="Normal"/>
    <w:autoRedefine/>
    <w:uiPriority w:val="39"/>
    <w:rsid w:val="002A2626"/>
    <w:pPr>
      <w:ind w:left="480"/>
    </w:pPr>
  </w:style>
  <w:style w:type="character" w:styleId="Hyperlink">
    <w:name w:val="Hyperlink"/>
    <w:basedOn w:val="DefaultParagraphFont"/>
    <w:uiPriority w:val="99"/>
    <w:rsid w:val="002A2626"/>
    <w:rPr>
      <w:color w:val="0000FF"/>
      <w:u w:val="single"/>
    </w:rPr>
  </w:style>
  <w:style w:type="paragraph" w:styleId="Footer">
    <w:name w:val="footer"/>
    <w:basedOn w:val="Normal"/>
    <w:link w:val="FooterChar"/>
    <w:uiPriority w:val="99"/>
    <w:rsid w:val="00653082"/>
    <w:pPr>
      <w:pBdr>
        <w:top w:val="single" w:sz="4" w:space="1" w:color="auto"/>
      </w:pBdr>
      <w:spacing w:after="0"/>
    </w:pPr>
    <w:rPr>
      <w:sz w:val="20"/>
    </w:rPr>
  </w:style>
  <w:style w:type="character" w:styleId="PageNumber">
    <w:name w:val="page number"/>
    <w:basedOn w:val="DefaultParagraphFont"/>
    <w:rsid w:val="002A2626"/>
  </w:style>
  <w:style w:type="character" w:styleId="CommentReference">
    <w:name w:val="annotation reference"/>
    <w:basedOn w:val="DefaultParagraphFont"/>
    <w:semiHidden/>
    <w:rsid w:val="002A2626"/>
    <w:rPr>
      <w:sz w:val="16"/>
      <w:szCs w:val="16"/>
    </w:rPr>
  </w:style>
  <w:style w:type="paragraph" w:styleId="CommentText">
    <w:name w:val="annotation text"/>
    <w:basedOn w:val="Normal"/>
    <w:link w:val="CommentTextChar"/>
    <w:semiHidden/>
    <w:rsid w:val="002A2626"/>
    <w:rPr>
      <w:sz w:val="20"/>
      <w:szCs w:val="20"/>
    </w:rPr>
  </w:style>
  <w:style w:type="paragraph" w:styleId="CommentSubject">
    <w:name w:val="annotation subject"/>
    <w:basedOn w:val="CommentText"/>
    <w:next w:val="CommentText"/>
    <w:semiHidden/>
    <w:rsid w:val="002A2626"/>
    <w:rPr>
      <w:b/>
      <w:bCs/>
    </w:rPr>
  </w:style>
  <w:style w:type="paragraph" w:styleId="BalloonText">
    <w:name w:val="Balloon Text"/>
    <w:basedOn w:val="Normal"/>
    <w:semiHidden/>
    <w:rsid w:val="002A2626"/>
    <w:rPr>
      <w:rFonts w:ascii="Tahoma" w:hAnsi="Tahoma" w:cs="Tahoma"/>
      <w:sz w:val="16"/>
      <w:szCs w:val="16"/>
    </w:rPr>
  </w:style>
  <w:style w:type="paragraph" w:styleId="Header">
    <w:name w:val="header"/>
    <w:basedOn w:val="Normal"/>
    <w:rsid w:val="007E591B"/>
    <w:pPr>
      <w:tabs>
        <w:tab w:val="center" w:pos="4153"/>
        <w:tab w:val="right" w:pos="8306"/>
      </w:tabs>
    </w:pPr>
  </w:style>
  <w:style w:type="character" w:customStyle="1" w:styleId="FooterChar">
    <w:name w:val="Footer Char"/>
    <w:basedOn w:val="DefaultParagraphFont"/>
    <w:link w:val="Footer"/>
    <w:uiPriority w:val="99"/>
    <w:rsid w:val="00653082"/>
    <w:rPr>
      <w:rFonts w:ascii="Arial" w:hAnsi="Arial"/>
      <w:szCs w:val="24"/>
    </w:rPr>
  </w:style>
  <w:style w:type="character" w:styleId="FollowedHyperlink">
    <w:name w:val="FollowedHyperlink"/>
    <w:basedOn w:val="DefaultParagraphFont"/>
    <w:uiPriority w:val="99"/>
    <w:rsid w:val="0091781E"/>
    <w:rPr>
      <w:color w:val="800080" w:themeColor="followedHyperlink"/>
      <w:u w:val="single"/>
    </w:rPr>
  </w:style>
  <w:style w:type="character" w:customStyle="1" w:styleId="Heading2Char">
    <w:name w:val="Heading 2 Char"/>
    <w:basedOn w:val="DefaultParagraphFont"/>
    <w:link w:val="Heading2"/>
    <w:rsid w:val="005564FD"/>
    <w:rPr>
      <w:rFonts w:ascii="Arial" w:hAnsi="Arial" w:cs="Arial"/>
      <w:b/>
      <w:bCs/>
      <w:iCs/>
      <w:sz w:val="26"/>
      <w:szCs w:val="28"/>
    </w:rPr>
  </w:style>
  <w:style w:type="paragraph" w:styleId="Revision">
    <w:name w:val="Revision"/>
    <w:hidden/>
    <w:uiPriority w:val="99"/>
    <w:semiHidden/>
    <w:rsid w:val="00A92B1D"/>
    <w:rPr>
      <w:rFonts w:ascii="Arial" w:hAnsi="Arial"/>
      <w:sz w:val="22"/>
      <w:szCs w:val="24"/>
    </w:rPr>
  </w:style>
  <w:style w:type="character" w:customStyle="1" w:styleId="CommentTextChar">
    <w:name w:val="Comment Text Char"/>
    <w:basedOn w:val="DefaultParagraphFont"/>
    <w:link w:val="CommentText"/>
    <w:semiHidden/>
    <w:rsid w:val="00A92B1D"/>
    <w:rPr>
      <w:rFonts w:ascii="Arial" w:hAnsi="Arial"/>
    </w:rPr>
  </w:style>
  <w:style w:type="paragraph" w:styleId="ListParagraph">
    <w:name w:val="List Paragraph"/>
    <w:basedOn w:val="Normal"/>
    <w:uiPriority w:val="34"/>
    <w:qFormat/>
    <w:pPr>
      <w:ind w:left="720"/>
      <w:contextualSpacing/>
    </w:pPr>
  </w:style>
  <w:style w:type="numbering" w:customStyle="1" w:styleId="NoList1">
    <w:name w:val="No List1"/>
    <w:next w:val="NoList"/>
    <w:uiPriority w:val="99"/>
    <w:semiHidden/>
    <w:unhideWhenUsed/>
    <w:rsid w:val="00667F34"/>
  </w:style>
  <w:style w:type="paragraph" w:customStyle="1" w:styleId="msonormal0">
    <w:name w:val="msonormal"/>
    <w:basedOn w:val="Normal"/>
    <w:rsid w:val="00667F34"/>
    <w:pPr>
      <w:spacing w:before="100" w:beforeAutospacing="1" w:after="100" w:afterAutospacing="1"/>
    </w:pPr>
    <w:rPr>
      <w:rFonts w:ascii="Times New Roman" w:hAnsi="Times New Roman"/>
      <w:sz w:val="24"/>
    </w:rPr>
  </w:style>
  <w:style w:type="paragraph" w:customStyle="1" w:styleId="xl66">
    <w:name w:val="xl66"/>
    <w:basedOn w:val="Normal"/>
    <w:rsid w:val="00667F34"/>
    <w:pPr>
      <w:pBdr>
        <w:top w:val="single" w:sz="4" w:space="0" w:color="auto"/>
        <w:left w:val="single" w:sz="4" w:space="0" w:color="auto"/>
        <w:bottom w:val="single" w:sz="4" w:space="0" w:color="auto"/>
        <w:right w:val="single" w:sz="4" w:space="0" w:color="auto"/>
      </w:pBdr>
      <w:shd w:val="clear" w:color="000000" w:fill="DA9694"/>
      <w:spacing w:before="100" w:beforeAutospacing="1" w:after="100" w:afterAutospacing="1"/>
      <w:textAlignment w:val="center"/>
    </w:pPr>
    <w:rPr>
      <w:rFonts w:cs="Arial"/>
      <w:b/>
      <w:bCs/>
      <w:sz w:val="24"/>
    </w:rPr>
  </w:style>
  <w:style w:type="paragraph" w:customStyle="1" w:styleId="xl67">
    <w:name w:val="xl67"/>
    <w:basedOn w:val="Normal"/>
    <w:rsid w:val="00667F34"/>
    <w:pPr>
      <w:pBdr>
        <w:top w:val="single" w:sz="4" w:space="0" w:color="auto"/>
        <w:left w:val="single" w:sz="4" w:space="0" w:color="auto"/>
        <w:bottom w:val="single" w:sz="4" w:space="0" w:color="auto"/>
        <w:right w:val="single" w:sz="4" w:space="0" w:color="auto"/>
      </w:pBdr>
      <w:spacing w:before="100" w:beforeAutospacing="1" w:after="100" w:afterAutospacing="1"/>
    </w:pPr>
    <w:rPr>
      <w:rFonts w:cs="Arial"/>
      <w:sz w:val="24"/>
    </w:rPr>
  </w:style>
  <w:style w:type="paragraph" w:customStyle="1" w:styleId="xl68">
    <w:name w:val="xl68"/>
    <w:basedOn w:val="Normal"/>
    <w:rsid w:val="00667F34"/>
    <w:pPr>
      <w:pBdr>
        <w:top w:val="single" w:sz="4" w:space="0" w:color="auto"/>
        <w:left w:val="single" w:sz="4" w:space="0" w:color="auto"/>
        <w:bottom w:val="single" w:sz="4" w:space="0" w:color="auto"/>
      </w:pBdr>
      <w:shd w:val="clear" w:color="000000" w:fill="DA9694"/>
      <w:spacing w:before="100" w:beforeAutospacing="1" w:after="100" w:afterAutospacing="1"/>
      <w:textAlignment w:val="center"/>
    </w:pPr>
    <w:rPr>
      <w:rFonts w:cs="Arial"/>
      <w:b/>
      <w:bCs/>
      <w:sz w:val="24"/>
    </w:rPr>
  </w:style>
  <w:style w:type="paragraph" w:customStyle="1" w:styleId="xl69">
    <w:name w:val="xl69"/>
    <w:basedOn w:val="Normal"/>
    <w:rsid w:val="00667F34"/>
    <w:pPr>
      <w:pBdr>
        <w:top w:val="single" w:sz="4" w:space="0" w:color="auto"/>
        <w:left w:val="single" w:sz="4" w:space="0" w:color="auto"/>
        <w:bottom w:val="single" w:sz="4" w:space="0" w:color="auto"/>
        <w:right w:val="single" w:sz="4" w:space="0" w:color="auto"/>
      </w:pBdr>
      <w:spacing w:before="100" w:beforeAutospacing="1" w:after="100" w:afterAutospacing="1"/>
    </w:pPr>
    <w:rPr>
      <w:rFonts w:ascii="Times New Roman" w:hAnsi="Times New Roman"/>
      <w:sz w:val="24"/>
    </w:rPr>
  </w:style>
  <w:style w:type="paragraph" w:customStyle="1" w:styleId="xl70">
    <w:name w:val="xl70"/>
    <w:basedOn w:val="Normal"/>
    <w:rsid w:val="00667F34"/>
    <w:pPr>
      <w:pBdr>
        <w:top w:val="single" w:sz="4" w:space="0" w:color="auto"/>
        <w:left w:val="single" w:sz="4" w:space="0" w:color="auto"/>
        <w:bottom w:val="single" w:sz="4" w:space="0" w:color="auto"/>
        <w:right w:val="single" w:sz="4" w:space="0" w:color="auto"/>
      </w:pBdr>
      <w:spacing w:before="100" w:beforeAutospacing="1" w:after="100" w:afterAutospacing="1"/>
    </w:pPr>
    <w:rPr>
      <w:rFonts w:ascii="Times New Roman" w:hAnsi="Times New Roman"/>
      <w:sz w:val="20"/>
      <w:szCs w:val="20"/>
    </w:rPr>
  </w:style>
  <w:style w:type="paragraph" w:customStyle="1" w:styleId="xl71">
    <w:name w:val="xl71"/>
    <w:basedOn w:val="Normal"/>
    <w:rsid w:val="00667F34"/>
    <w:pPr>
      <w:pBdr>
        <w:bottom w:val="single" w:sz="4" w:space="0" w:color="auto"/>
        <w:right w:val="single" w:sz="4" w:space="0" w:color="auto"/>
      </w:pBdr>
      <w:spacing w:before="100" w:beforeAutospacing="1" w:after="100" w:afterAutospacing="1"/>
    </w:pPr>
    <w:rPr>
      <w:rFonts w:ascii="Times New Roman" w:hAnsi="Times New Roman"/>
      <w:sz w:val="20"/>
      <w:szCs w:val="20"/>
    </w:rPr>
  </w:style>
  <w:style w:type="paragraph" w:customStyle="1" w:styleId="xl72">
    <w:name w:val="xl72"/>
    <w:basedOn w:val="Normal"/>
    <w:rsid w:val="00667F34"/>
    <w:pPr>
      <w:pBdr>
        <w:left w:val="single" w:sz="4" w:space="0" w:color="auto"/>
        <w:bottom w:val="single" w:sz="4" w:space="0" w:color="auto"/>
        <w:right w:val="single" w:sz="4" w:space="0" w:color="auto"/>
      </w:pBdr>
      <w:spacing w:before="100" w:beforeAutospacing="1" w:after="100" w:afterAutospacing="1"/>
    </w:pPr>
    <w:rPr>
      <w:rFonts w:ascii="Times New Roman" w:hAnsi="Times New Roman"/>
      <w:sz w:val="20"/>
      <w:szCs w:val="20"/>
    </w:rPr>
  </w:style>
  <w:style w:type="paragraph" w:customStyle="1" w:styleId="xl73">
    <w:name w:val="xl73"/>
    <w:basedOn w:val="Normal"/>
    <w:rsid w:val="00667F34"/>
    <w:pPr>
      <w:pBdr>
        <w:bottom w:val="single" w:sz="4" w:space="0" w:color="auto"/>
        <w:right w:val="single" w:sz="4" w:space="0" w:color="auto"/>
      </w:pBdr>
      <w:spacing w:before="100" w:beforeAutospacing="1" w:after="100" w:afterAutospacing="1"/>
    </w:pPr>
    <w:rPr>
      <w:rFonts w:ascii="Times New Roman" w:hAnsi="Times New Roman"/>
      <w:i/>
      <w:iCs/>
      <w:color w:val="000000"/>
      <w:sz w:val="20"/>
      <w:szCs w:val="20"/>
    </w:rPr>
  </w:style>
  <w:style w:type="paragraph" w:customStyle="1" w:styleId="xl74">
    <w:name w:val="xl74"/>
    <w:basedOn w:val="Normal"/>
    <w:rsid w:val="00667F34"/>
    <w:pPr>
      <w:pBdr>
        <w:bottom w:val="single" w:sz="4" w:space="0" w:color="auto"/>
        <w:right w:val="single" w:sz="4" w:space="0" w:color="auto"/>
      </w:pBdr>
      <w:spacing w:before="100" w:beforeAutospacing="1" w:after="100" w:afterAutospacing="1"/>
    </w:pPr>
    <w:rPr>
      <w:rFonts w:ascii="Times New Roman" w:hAnsi="Times New Roman"/>
      <w:i/>
      <w:iCs/>
      <w:sz w:val="20"/>
      <w:szCs w:val="20"/>
    </w:rPr>
  </w:style>
  <w:style w:type="paragraph" w:customStyle="1" w:styleId="xl75">
    <w:name w:val="xl75"/>
    <w:basedOn w:val="Normal"/>
    <w:rsid w:val="00667F34"/>
    <w:pPr>
      <w:pBdr>
        <w:top w:val="single" w:sz="4" w:space="0" w:color="auto"/>
        <w:bottom w:val="single" w:sz="4" w:space="0" w:color="auto"/>
        <w:right w:val="single" w:sz="4" w:space="0" w:color="auto"/>
      </w:pBdr>
      <w:spacing w:before="100" w:beforeAutospacing="1" w:after="100" w:afterAutospacing="1"/>
    </w:pPr>
    <w:rPr>
      <w:rFonts w:ascii="Times New Roman" w:hAnsi="Times New Roman"/>
      <w:i/>
      <w:iCs/>
      <w:sz w:val="20"/>
      <w:szCs w:val="20"/>
    </w:rPr>
  </w:style>
  <w:style w:type="paragraph" w:customStyle="1" w:styleId="xl76">
    <w:name w:val="xl76"/>
    <w:basedOn w:val="Normal"/>
    <w:rsid w:val="00667F34"/>
    <w:pPr>
      <w:spacing w:before="100" w:beforeAutospacing="1" w:after="100" w:afterAutospacing="1"/>
    </w:pPr>
    <w:rPr>
      <w:rFonts w:ascii="Times New Roman" w:hAnsi="Times New Roman"/>
      <w:color w:val="000000"/>
      <w:sz w:val="24"/>
    </w:rPr>
  </w:style>
  <w:style w:type="character" w:styleId="UnresolvedMention">
    <w:name w:val="Unresolved Mention"/>
    <w:basedOn w:val="DefaultParagraphFont"/>
    <w:uiPriority w:val="99"/>
    <w:semiHidden/>
    <w:unhideWhenUsed/>
    <w:rsid w:val="005564FD"/>
    <w:rPr>
      <w:color w:val="605E5C"/>
      <w:shd w:val="clear" w:color="auto" w:fill="E1DFDD"/>
    </w:rPr>
  </w:style>
  <w:style w:type="paragraph" w:customStyle="1" w:styleId="font5">
    <w:name w:val="font5"/>
    <w:basedOn w:val="Normal"/>
    <w:rsid w:val="00403E5B"/>
    <w:pPr>
      <w:spacing w:before="100" w:beforeAutospacing="1" w:after="100" w:afterAutospacing="1"/>
    </w:pPr>
    <w:rPr>
      <w:rFonts w:ascii="Aptos Narrow" w:hAnsi="Aptos Narrow"/>
      <w:szCs w:val="22"/>
    </w:rPr>
  </w:style>
  <w:style w:type="paragraph" w:customStyle="1" w:styleId="font6">
    <w:name w:val="font6"/>
    <w:basedOn w:val="Normal"/>
    <w:rsid w:val="00403E5B"/>
    <w:pPr>
      <w:spacing w:before="100" w:beforeAutospacing="1" w:after="100" w:afterAutospacing="1"/>
    </w:pPr>
    <w:rPr>
      <w:rFonts w:ascii="Aptos Narrow" w:hAnsi="Aptos Narrow"/>
      <w:i/>
      <w:iCs/>
      <w:szCs w:val="22"/>
    </w:rPr>
  </w:style>
  <w:style w:type="paragraph" w:customStyle="1" w:styleId="font7">
    <w:name w:val="font7"/>
    <w:basedOn w:val="Normal"/>
    <w:rsid w:val="00403E5B"/>
    <w:pPr>
      <w:spacing w:before="100" w:beforeAutospacing="1" w:after="100" w:afterAutospacing="1"/>
    </w:pPr>
    <w:rPr>
      <w:rFonts w:ascii="Aptos Narrow" w:hAnsi="Aptos Narrow"/>
      <w:color w:val="000000"/>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41744624">
      <w:bodyDiv w:val="1"/>
      <w:marLeft w:val="0"/>
      <w:marRight w:val="0"/>
      <w:marTop w:val="0"/>
      <w:marBottom w:val="0"/>
      <w:divBdr>
        <w:top w:val="none" w:sz="0" w:space="0" w:color="auto"/>
        <w:left w:val="none" w:sz="0" w:space="0" w:color="auto"/>
        <w:bottom w:val="none" w:sz="0" w:space="0" w:color="auto"/>
        <w:right w:val="none" w:sz="0" w:space="0" w:color="auto"/>
      </w:divBdr>
    </w:div>
    <w:div w:id="1770008736">
      <w:bodyDiv w:val="1"/>
      <w:marLeft w:val="0"/>
      <w:marRight w:val="0"/>
      <w:marTop w:val="0"/>
      <w:marBottom w:val="0"/>
      <w:divBdr>
        <w:top w:val="none" w:sz="0" w:space="0" w:color="auto"/>
        <w:left w:val="none" w:sz="0" w:space="0" w:color="auto"/>
        <w:bottom w:val="none" w:sz="0" w:space="0" w:color="auto"/>
        <w:right w:val="none" w:sz="0" w:space="0" w:color="auto"/>
      </w:divBdr>
    </w:div>
    <w:div w:id="208707162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4.jpeg"/><Relationship Id="rId26" Type="http://schemas.openxmlformats.org/officeDocument/2006/relationships/hyperlink" Target="https://doi.org/10.3897/zookeys.1227.130467" TargetMode="External"/><Relationship Id="rId3" Type="http://schemas.openxmlformats.org/officeDocument/2006/relationships/customXml" Target="../customXml/item3.xml"/><Relationship Id="rId21" Type="http://schemas.openxmlformats.org/officeDocument/2006/relationships/image" Target="media/image7.jpeg"/><Relationship Id="rId34"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3.png"/><Relationship Id="rId25" Type="http://schemas.openxmlformats.org/officeDocument/2006/relationships/hyperlink" Target="https://doi.org/10.1071/IT01048" TargetMode="Externa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2.png"/><Relationship Id="rId20" Type="http://schemas.openxmlformats.org/officeDocument/2006/relationships/image" Target="media/image6.jpe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s://doi.org/10.5852/ejt.2022.792.1647" TargetMode="External"/><Relationship Id="rId32"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hyperlink" Target="https://biodiversity.org.au/afd/home" TargetMode="External"/><Relationship Id="rId23" Type="http://schemas.openxmlformats.org/officeDocument/2006/relationships/hyperlink" Target="https://cir.nii.ac.jp/crid/1130282269543656448" TargetMode="External"/><Relationship Id="rId28"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image" Target="media/image5.png"/><Relationship Id="rId31"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hyperlink" Target="https://doi.org/10.3897/jhr.94.94263" TargetMode="External"/><Relationship Id="rId27" Type="http://schemas.openxmlformats.org/officeDocument/2006/relationships/header" Target="header1.xml"/><Relationship Id="rId30" Type="http://schemas.openxmlformats.org/officeDocument/2006/relationships/footer" Target="footer2.xml"/><Relationship Id="rId8" Type="http://schemas.openxmlformats.org/officeDocument/2006/relationships/numbering" Target="numbering.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LongProperties xmlns="http://schemas.microsoft.com/office/2006/metadata/longProperties"/>
</file>

<file path=customXml/item2.xml><?xml version="1.0" encoding="utf-8"?>
<?mso-contentType ?>
<customXsn xmlns="http://schemas.microsoft.com/office/2006/metadata/customXsn">
  <xsnLocation/>
  <cached>True</cached>
  <openByDefault>False</openByDefault>
  <xsnScope>http://150320.spire.environment.gov.au</xsnScope>
</customXs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documentManagement>
    <Approval xmlns="93cc3ca4-c67b-4ca4-a4dc-1d5e058702b3" xsi:nil="true"/>
    <DocumentDescription xmlns="93cc3ca4-c67b-4ca4-a4dc-1d5e058702b3">Submitted 17 March 2025</DocumentDescription>
    <RecordNumber xmlns="93cc3ca4-c67b-4ca4-a4dc-1d5e058702b3">001703760</RecordNumber>
    <Function xmlns="93cc3ca4-c67b-4ca4-a4dc-1d5e058702b3">Program Admin</Function>
  </documentManagement>
</p:properties>
</file>

<file path=customXml/item5.xml><?xml version="1.0" encoding="utf-8"?>
<ct:contentTypeSchema xmlns:ct="http://schemas.microsoft.com/office/2006/metadata/contentType" xmlns:ma="http://schemas.microsoft.com/office/2006/metadata/properties/metaAttributes" ct:_="" ma:_="" ma:contentTypeName="SPIRE Word Document" ma:contentTypeID="0x0101007C0004DA9EDBA64DAB573F3C63F0454701004D182F5EF30A48488CB44570B5B041A1" ma:contentTypeVersion="20" ma:contentTypeDescription="Create a new Word Document" ma:contentTypeScope="" ma:versionID="d8981eb4980da72eb93f7ca60f9333d1">
  <xsd:schema xmlns:xsd="http://www.w3.org/2001/XMLSchema" xmlns:xs="http://www.w3.org/2001/XMLSchema" xmlns:p="http://schemas.microsoft.com/office/2006/metadata/properties" xmlns:ns2="93cc3ca4-c67b-4ca4-a4dc-1d5e058702b3" targetNamespace="http://schemas.microsoft.com/office/2006/metadata/properties" ma:root="true" ma:fieldsID="60d690108f4fc4300675de818a2ed5f2" ns2:_="">
    <xsd:import namespace="93cc3ca4-c67b-4ca4-a4dc-1d5e058702b3"/>
    <xsd:element name="properties">
      <xsd:complexType>
        <xsd:sequence>
          <xsd:element name="documentManagement">
            <xsd:complexType>
              <xsd:all>
                <xsd:element ref="ns2:DocumentDescription" minOccurs="0"/>
                <xsd:element ref="ns2:Approval" minOccurs="0"/>
                <xsd:element ref="ns2:RecordNumber" minOccurs="0"/>
                <xsd:element ref="ns2:Fun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cc3ca4-c67b-4ca4-a4dc-1d5e058702b3" elementFormDefault="qualified">
    <xsd:import namespace="http://schemas.microsoft.com/office/2006/documentManagement/types"/>
    <xsd:import namespace="http://schemas.microsoft.com/office/infopath/2007/PartnerControls"/>
    <xsd:element name="DocumentDescription" ma:index="8" nillable="true" ma:displayName="Document Description" ma:description="Document Description. Max 255 characters" ma:internalName="DocumentDescription">
      <xsd:simpleType>
        <xsd:restriction base="dms:Note">
          <xsd:maxLength value="255"/>
        </xsd:restriction>
      </xsd:simpleType>
    </xsd:element>
    <xsd:element name="Approval" ma:index="9" nillable="true" ma:displayName="Approval" ma:default="" ma:description="Select the approval status of the document" ma:format="Dropdown" ma:internalName="Approval">
      <xsd:simpleType>
        <xsd:restriction base="dms:Choice">
          <xsd:enumeration value="For Review"/>
          <xsd:enumeration value="Approved"/>
          <xsd:enumeration value="Superseded"/>
          <xsd:enumeration value="Cancelled"/>
        </xsd:restriction>
      </xsd:simpleType>
    </xsd:element>
    <xsd:element name="RecordNumber" ma:index="10" nillable="true" ma:displayName="Record Number" ma:description="RecordPoint Record Number" ma:internalName="RecordNumber">
      <xsd:simpleType>
        <xsd:restriction base="dms:Text"/>
      </xsd:simpleType>
    </xsd:element>
    <xsd:element name="Function" ma:index="11" nillable="true" ma:displayName="Function" ma:description="Select the relevance function" ma:format="Dropdown" ma:hidden="true" ma:internalName="Function" ma:readOnly="false">
      <xsd:simpleType>
        <xsd:restriction base="dms:Choice">
          <xsd:enumeration value="Administration"/>
          <xsd:enumeration value="International"/>
          <xsd:enumeration value="OHS"/>
          <xsd:enumeration value="Legal"/>
          <xsd:enumeration value="Parks"/>
          <xsd:enumeration value="Personnel"/>
          <xsd:enumeration value="Program Admin"/>
          <xsd:enumeration value="Project"/>
          <xsd:enumeration value="Property"/>
          <xsd:enumeration value="Regulation"/>
          <xsd:enumeration value="Technology"/>
          <xsd:enumeration value="Climate Chang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
    <Synchronization>Asynchronous</Synchronization>
    <Type>10003</Type>
    <SequenceNumber>10000</SequenceNumber>
    <Assembly>RecordPoint.Active.UI, Version=1.0.0.0, Culture=neutral, PublicKeyToken=d49476ae5b650bf3</Assembly>
    <Class>RecordPoint.Active.UI.Events.WorkflowItemEventReceiver</Class>
    <Data/>
    <Filter/>
  </Receiver>
  <Receiver>
    <Name/>
    <Synchronization>Synchronous</Synchronization>
    <Type>3</Type>
    <SequenceNumber>10000</SequenceNumber>
    <Assembly>RecordPoint.Active.UI, Version=1.0.0.0, Culture=neutral, PublicKeyToken=d49476ae5b650bf3</Assembly>
    <Class>RecordPoint.Active.UI.Events.WorkflowItemEventReceiver</Class>
    <Data/>
    <Filter/>
  </Receiver>
  <Receiver>
    <Name/>
    <Synchronization>Asynchronous</Synchronization>
    <Type>10009</Type>
    <SequenceNumber>10000</SequenceNumber>
    <Assembly>RecordPoint.Active.UI, Version=1.0.0.0, Culture=neutral, PublicKeyToken=d49476ae5b650bf3</Assembly>
    <Class>RecordPoint.Active.UI.Events.WorkflowItemEventReceiver</Class>
    <Data/>
    <Filter/>
  </Receiver>
  <Receiver>
    <Name/>
    <Synchronization>Synchronous</Synchronization>
    <Type>9</Type>
    <SequenceNumber>10000</SequenceNumber>
    <Assembly>RecordPoint.Active.UI, Version=1.0.0.0, Culture=neutral, PublicKeyToken=d49476ae5b650bf3</Assembly>
    <Class>RecordPoint.Active.UI.Events.WorkflowItemEventReceiver</Class>
    <Data/>
    <Filter/>
  </Receiver>
  <Receiver>
    <Name/>
    <Synchronization>Asynchronous</Synchronization>
    <Type>10103</Type>
    <SequenceNumber>10000</SequenceNumber>
    <Assembly>RecordPoint.Active.UI, Version=1.0.0.0, Culture=neutral, PublicKeyToken=d49476ae5b650bf3</Assembly>
    <Class>RecordPoint.Active.UI.Events.WorkflowListEventReceiver</Class>
    <Data/>
    <Filter/>
  </Receiver>
  <Receiver>
    <Name/>
    <Synchronization>Synchronous</Synchronization>
    <Type>102</Type>
    <SequenceNumber>10000</SequenceNumber>
    <Assembly>RecordPoint.Active.UI, Version=1.0.0.0, Culture=neutral, PublicKeyToken=d49476ae5b650bf3</Assembly>
    <Class>RecordPoint.Active.UI.Events.WorkflowListEventReceiver</Class>
    <Data/>
    <Filter/>
  </Receiver>
  <Receiver>
    <Name/>
    <Synchronization>Asynchronous</Synchronization>
    <Type>10105</Type>
    <SequenceNumber>10000</SequenceNumber>
    <Assembly>RecordPoint.Active.UI, Version=1.0.0.0, Culture=neutral, PublicKeyToken=d49476ae5b650bf3</Assembly>
    <Class>RecordPoint.Active.UI.Events.WorkflowListEventReceiver</Class>
    <Data/>
    <Filter/>
  </Receiver>
  <Receiver>
    <Name/>
    <Synchronization>Synchronous</Synchronization>
    <Type>105</Type>
    <SequenceNumber>10000</SequenceNumber>
    <Assembly>RecordPoint.Active.UI, Version=1.0.0.0, Culture=neutral, PublicKeyToken=d49476ae5b650bf3</Assembly>
    <Class>RecordPoint.Active.UI.Events.WorkflowListEventReceiver</Class>
    <Data/>
    <Filter/>
  </Receiver>
  <Receiver>
    <Name/>
    <Synchronization>Asynchronous</Synchronization>
    <Type>10002</Type>
    <SequenceNumber>10000</SequenceNumber>
    <Assembly>RecordPoint.Active.UI, Version=1.0.0.0, Culture=neutral, PublicKeyToken=d49476ae5b650bf3</Assembly>
    <Class>RecordPoint.Active.UI.Events.WorkflowItemEventReceiver</Class>
    <Data/>
    <Filter/>
  </Receiver>
  <Receiver>
    <Name/>
    <Synchronization>Synchronous</Synchronization>
    <Type>2</Type>
    <SequenceNumber>10000</SequenceNumber>
    <Assembly>RecordPoint.Active.UI, Version=1.0.0.0, Culture=neutral, PublicKeyToken=d49476ae5b650bf3</Assembly>
    <Class>RecordPoint.Active.UI.Events.WorkflowItemEventReceiver</Class>
    <Data/>
    <Filter/>
  </Receiver>
</spe:Receivers>
</file>

<file path=customXml/item7.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E7E20850-7A3A-4E9E-8248-162F2D6E7ACD}">
  <ds:schemaRefs>
    <ds:schemaRef ds:uri="http://schemas.microsoft.com/office/2006/metadata/longProperties"/>
  </ds:schemaRefs>
</ds:datastoreItem>
</file>

<file path=customXml/itemProps2.xml><?xml version="1.0" encoding="utf-8"?>
<ds:datastoreItem xmlns:ds="http://schemas.openxmlformats.org/officeDocument/2006/customXml" ds:itemID="{C992A612-563B-456B-9D4E-D049D3FE02BB}">
  <ds:schemaRefs>
    <ds:schemaRef ds:uri="http://schemas.microsoft.com/office/2006/metadata/customXsn"/>
  </ds:schemaRefs>
</ds:datastoreItem>
</file>

<file path=customXml/itemProps3.xml><?xml version="1.0" encoding="utf-8"?>
<ds:datastoreItem xmlns:ds="http://schemas.openxmlformats.org/officeDocument/2006/customXml" ds:itemID="{18E15B6C-E954-49EE-8D96-68E7DA25F469}">
  <ds:schemaRefs>
    <ds:schemaRef ds:uri="http://schemas.microsoft.com/sharepoint/v3/contenttype/forms"/>
  </ds:schemaRefs>
</ds:datastoreItem>
</file>

<file path=customXml/itemProps4.xml><?xml version="1.0" encoding="utf-8"?>
<ds:datastoreItem xmlns:ds="http://schemas.openxmlformats.org/officeDocument/2006/customXml" ds:itemID="{684B0DAF-98F1-44FA-9F62-E84A196A30E1}">
  <ds:schemaRefs>
    <ds:schemaRef ds:uri="http://schemas.microsoft.com/office/2006/metadata/properties"/>
    <ds:schemaRef ds:uri="93cc3ca4-c67b-4ca4-a4dc-1d5e058702b3"/>
  </ds:schemaRefs>
</ds:datastoreItem>
</file>

<file path=customXml/itemProps5.xml><?xml version="1.0" encoding="utf-8"?>
<ds:datastoreItem xmlns:ds="http://schemas.openxmlformats.org/officeDocument/2006/customXml" ds:itemID="{BA145D10-10AA-45B9-9122-A146BA7070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cc3ca4-c67b-4ca4-a4dc-1d5e058702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DD455A67-BF1E-42B3-A667-F389F544A60B}">
  <ds:schemaRefs>
    <ds:schemaRef ds:uri="http://schemas.microsoft.com/sharepoint/events"/>
  </ds:schemaRefs>
</ds:datastoreItem>
</file>

<file path=customXml/itemProps7.xml><?xml version="1.0" encoding="utf-8"?>
<ds:datastoreItem xmlns:ds="http://schemas.openxmlformats.org/officeDocument/2006/customXml" ds:itemID="{3F25F098-623C-4830-88EA-38CEE4D3F827}">
  <ds:schemaRefs>
    <ds:schemaRef ds:uri="http://schemas.openxmlformats.org/officeDocument/2006/bibliography"/>
  </ds:schemaRefs>
</ds:datastoreItem>
</file>

<file path=docMetadata/LabelInfo.xml><?xml version="1.0" encoding="utf-8"?>
<clbl:labelList xmlns:clbl="http://schemas.microsoft.com/office/2020/mipLabelMetadata">
  <clbl:label id="{2e6ba7ff-9897-4e65-9803-3be34fd9cf5a}" enabled="1" method="Privileged" siteId="{8c3c81bc-2b3c-44af-b3f7-6f620b3910ee}" removed="0"/>
</clbl:labelList>
</file>

<file path=docProps/app.xml><?xml version="1.0" encoding="utf-8"?>
<Properties xmlns="http://schemas.openxmlformats.org/officeDocument/2006/extended-properties" xmlns:vt="http://schemas.openxmlformats.org/officeDocument/2006/docPropsVTypes">
  <Template>Normal</Template>
  <TotalTime>39</TotalTime>
  <Pages>50</Pages>
  <Words>12185</Words>
  <Characters>67876</Characters>
  <Application>Microsoft Office Word</Application>
  <DocSecurity>8</DocSecurity>
  <Lines>5656</Lines>
  <Paragraphs>5718</Paragraphs>
  <ScaleCrop>false</ScaleCrop>
  <Company>Department of the Environment and Heritage</Company>
  <LinksUpToDate>false</LinksUpToDate>
  <CharactersWithSpaces>74343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Reports_Wasps</dc:title>
  <dc:creator>Jambrecina, Mim</dc:creator>
  <cp:lastModifiedBy>Paula BANKS</cp:lastModifiedBy>
  <cp:revision>23</cp:revision>
  <cp:lastPrinted>2026-04-17T03:07:00Z</cp:lastPrinted>
  <dcterms:created xsi:type="dcterms:W3CDTF">2025-03-17T03:19:00Z</dcterms:created>
  <dcterms:modified xsi:type="dcterms:W3CDTF">2026-05-19T01:40:00Z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0x0101007C0004DA9EDBA64DAB573F3C63F0454701004D182F5EF30A48488CB44570B5B041A1</vt:lpwstr>
  </property>
  <property fmtid="{D5CDD505-2E9C-101B-9397-08002B2CF9AE}" pid="3" name="RecordPoint_WorkflowType">
    <vt:lpwstr>ActiveSubmitStub</vt:lpwstr>
  </property>
  <property fmtid="{D5CDD505-2E9C-101B-9397-08002B2CF9AE}" pid="4" name="RecordPoint_ActiveItemSiteId">
    <vt:lpwstr>{816c799e-9604-4c19-885c-90faa75a3875}</vt:lpwstr>
  </property>
  <property fmtid="{D5CDD505-2E9C-101B-9397-08002B2CF9AE}" pid="5" name="RecordPoint_ActiveItemListId">
    <vt:lpwstr>{05cc21ff-5fc5-474b-b058-030eb6213a85}</vt:lpwstr>
  </property>
  <property fmtid="{D5CDD505-2E9C-101B-9397-08002B2CF9AE}" pid="6" name="RecordPoint_ActiveItemUniqueId">
    <vt:lpwstr>{bb803281-bd60-45eb-8932-2c539d16d395}</vt:lpwstr>
  </property>
  <property fmtid="{D5CDD505-2E9C-101B-9397-08002B2CF9AE}" pid="7" name="RecordPoint_ActiveItemWebId">
    <vt:lpwstr>{93cc3ca4-c67b-4ca4-a4dc-1d5e058702b3}</vt:lpwstr>
  </property>
  <property fmtid="{D5CDD505-2E9C-101B-9397-08002B2CF9AE}" pid="8" name="RecordPoint_SubmissionCompleted">
    <vt:lpwstr/>
  </property>
  <property fmtid="{D5CDD505-2E9C-101B-9397-08002B2CF9AE}" pid="9" name="RecordPoint_RecordNumberSubmitted">
    <vt:lpwstr/>
  </property>
  <property fmtid="{D5CDD505-2E9C-101B-9397-08002B2CF9AE}" pid="10" name="RecordPoint_SubmissionDate">
    <vt:lpwstr/>
  </property>
  <property fmtid="{D5CDD505-2E9C-101B-9397-08002B2CF9AE}" pid="11" name="RecordPoint_RecordFormat">
    <vt:lpwstr/>
  </property>
  <property fmtid="{D5CDD505-2E9C-101B-9397-08002B2CF9AE}" pid="12" name="RecordPoint_ActiveItemMoved">
    <vt:lpwstr/>
  </property>
  <property fmtid="{D5CDD505-2E9C-101B-9397-08002B2CF9AE}" pid="13" name="ClassificationContentMarkingHeaderShapeIds">
    <vt:lpwstr>7aa6ecab,55cf7c29,5059e396</vt:lpwstr>
  </property>
  <property fmtid="{D5CDD505-2E9C-101B-9397-08002B2CF9AE}" pid="14" name="ClassificationContentMarkingHeaderFontProps">
    <vt:lpwstr>#ff0000,12,Aptos</vt:lpwstr>
  </property>
  <property fmtid="{D5CDD505-2E9C-101B-9397-08002B2CF9AE}" pid="15" name="ClassificationContentMarkingHeaderText">
    <vt:lpwstr>OFFICIAL</vt:lpwstr>
  </property>
  <property fmtid="{D5CDD505-2E9C-101B-9397-08002B2CF9AE}" pid="16" name="ClassificationContentMarkingFooterShapeIds">
    <vt:lpwstr>59bddd99,248078ce,10a5f2fe</vt:lpwstr>
  </property>
  <property fmtid="{D5CDD505-2E9C-101B-9397-08002B2CF9AE}" pid="17" name="ClassificationContentMarkingFooterFontProps">
    <vt:lpwstr>#ff0000,12,Aptos</vt:lpwstr>
  </property>
  <property fmtid="{D5CDD505-2E9C-101B-9397-08002B2CF9AE}" pid="18" name="ClassificationContentMarkingFooterText">
    <vt:lpwstr>OFFICIAL</vt:lpwstr>
  </property>
</Properties>
</file>