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2854" w14:textId="77777777" w:rsidR="007232B1" w:rsidRPr="00B834AA" w:rsidRDefault="007232B1">
      <w:pPr>
        <w:jc w:val="center"/>
        <w:rPr>
          <w:rFonts w:cs="Arial"/>
          <w:b/>
          <w:sz w:val="52"/>
          <w:szCs w:val="52"/>
          <w:u w:val="single"/>
        </w:rPr>
      </w:pPr>
    </w:p>
    <w:p w14:paraId="498C2855" w14:textId="77777777" w:rsidR="007232B1" w:rsidRPr="00B834AA" w:rsidRDefault="007232B1">
      <w:pPr>
        <w:jc w:val="center"/>
        <w:rPr>
          <w:rFonts w:cs="Arial"/>
          <w:b/>
          <w:sz w:val="52"/>
          <w:szCs w:val="52"/>
          <w:u w:val="single"/>
        </w:rPr>
      </w:pPr>
    </w:p>
    <w:p w14:paraId="498C2856" w14:textId="77777777" w:rsidR="007232B1" w:rsidRPr="00B834AA" w:rsidRDefault="007232B1">
      <w:pPr>
        <w:jc w:val="center"/>
        <w:rPr>
          <w:rFonts w:cs="Arial"/>
          <w:b/>
          <w:sz w:val="52"/>
          <w:szCs w:val="52"/>
          <w:u w:val="single"/>
        </w:rPr>
      </w:pPr>
    </w:p>
    <w:p w14:paraId="498C2857" w14:textId="467DDB89" w:rsidR="007232B1" w:rsidRPr="00FE5815" w:rsidRDefault="00C87B23">
      <w:pPr>
        <w:jc w:val="center"/>
        <w:rPr>
          <w:rFonts w:cs="Arial"/>
          <w:b/>
          <w:color w:val="FF0000"/>
          <w:sz w:val="52"/>
          <w:szCs w:val="52"/>
          <w:u w:val="single"/>
        </w:rPr>
      </w:pPr>
      <w:r>
        <w:rPr>
          <w:rFonts w:cs="Arial"/>
          <w:b/>
          <w:sz w:val="52"/>
          <w:szCs w:val="52"/>
          <w:u w:val="single"/>
        </w:rPr>
        <w:t>Nanda</w:t>
      </w:r>
      <w:r w:rsidR="002501C1">
        <w:rPr>
          <w:rFonts w:cs="Arial"/>
          <w:b/>
          <w:sz w:val="52"/>
          <w:szCs w:val="52"/>
          <w:u w:val="single"/>
        </w:rPr>
        <w:t xml:space="preserve"> </w:t>
      </w:r>
      <w:r w:rsidR="00B60A7D">
        <w:rPr>
          <w:rFonts w:cs="Arial"/>
          <w:b/>
          <w:sz w:val="52"/>
          <w:szCs w:val="52"/>
          <w:u w:val="single"/>
        </w:rPr>
        <w:t xml:space="preserve">Country </w:t>
      </w:r>
      <w:r w:rsidR="00BB1943" w:rsidRPr="00BB1943">
        <w:rPr>
          <w:rFonts w:cs="Arial"/>
          <w:b/>
          <w:sz w:val="52"/>
          <w:szCs w:val="52"/>
          <w:u w:val="single"/>
        </w:rPr>
        <w:t>Bush Blitz</w:t>
      </w:r>
    </w:p>
    <w:p w14:paraId="498C2858" w14:textId="2BB8C6F0" w:rsidR="007232B1" w:rsidRPr="002501C1" w:rsidRDefault="002501C1">
      <w:pPr>
        <w:autoSpaceDE w:val="0"/>
        <w:autoSpaceDN w:val="0"/>
        <w:adjustRightInd w:val="0"/>
        <w:jc w:val="center"/>
        <w:rPr>
          <w:rFonts w:cs="Arial"/>
          <w:b/>
          <w:bCs/>
          <w:i/>
          <w:iCs/>
          <w:sz w:val="52"/>
          <w:szCs w:val="52"/>
        </w:rPr>
      </w:pPr>
      <w:r w:rsidRPr="002501C1">
        <w:rPr>
          <w:rFonts w:cs="Arial"/>
          <w:b/>
          <w:bCs/>
          <w:i/>
          <w:iCs/>
          <w:sz w:val="52"/>
          <w:szCs w:val="52"/>
        </w:rPr>
        <w:t>Native Bees</w:t>
      </w:r>
    </w:p>
    <w:p w14:paraId="5C868951" w14:textId="77777777" w:rsidR="002501C1" w:rsidRPr="00852C8F" w:rsidRDefault="002501C1" w:rsidP="002501C1">
      <w:pPr>
        <w:autoSpaceDE w:val="0"/>
        <w:autoSpaceDN w:val="0"/>
        <w:adjustRightInd w:val="0"/>
        <w:jc w:val="center"/>
        <w:rPr>
          <w:rFonts w:cs="Arial"/>
          <w:b/>
          <w:bCs/>
          <w:i/>
          <w:iCs/>
          <w:sz w:val="26"/>
          <w:szCs w:val="26"/>
        </w:rPr>
      </w:pPr>
      <w:r w:rsidRPr="00852C8F">
        <w:rPr>
          <w:rFonts w:cs="Arial"/>
          <w:b/>
          <w:bCs/>
          <w:i/>
          <w:iCs/>
          <w:sz w:val="26"/>
          <w:szCs w:val="26"/>
        </w:rPr>
        <w:t xml:space="preserve">21-31 October 2024 </w:t>
      </w:r>
    </w:p>
    <w:p w14:paraId="304EC484" w14:textId="77777777" w:rsidR="002501C1" w:rsidRPr="00852C8F" w:rsidRDefault="002501C1" w:rsidP="002501C1">
      <w:pPr>
        <w:tabs>
          <w:tab w:val="center" w:pos="4592"/>
          <w:tab w:val="left" w:pos="7740"/>
        </w:tabs>
        <w:autoSpaceDE w:val="0"/>
        <w:autoSpaceDN w:val="0"/>
        <w:adjustRightInd w:val="0"/>
        <w:rPr>
          <w:rFonts w:cs="Arial"/>
          <w:b/>
          <w:bCs/>
          <w:i/>
          <w:iCs/>
          <w:sz w:val="26"/>
          <w:szCs w:val="26"/>
        </w:rPr>
      </w:pPr>
      <w:r w:rsidRPr="00852C8F">
        <w:rPr>
          <w:rFonts w:cs="Arial"/>
          <w:b/>
          <w:bCs/>
          <w:i/>
          <w:iCs/>
          <w:sz w:val="26"/>
          <w:szCs w:val="26"/>
        </w:rPr>
        <w:tab/>
        <w:t>Submitted: 28 February 2025</w:t>
      </w:r>
    </w:p>
    <w:p w14:paraId="58D5B87E" w14:textId="6F132361" w:rsidR="002501C1" w:rsidRPr="00852C8F" w:rsidRDefault="002501C1" w:rsidP="002501C1">
      <w:pPr>
        <w:autoSpaceDE w:val="0"/>
        <w:autoSpaceDN w:val="0"/>
        <w:adjustRightInd w:val="0"/>
        <w:jc w:val="center"/>
        <w:rPr>
          <w:rFonts w:cs="Arial"/>
          <w:b/>
          <w:bCs/>
          <w:i/>
          <w:iCs/>
          <w:sz w:val="26"/>
          <w:szCs w:val="26"/>
        </w:rPr>
      </w:pPr>
      <w:r w:rsidRPr="00852C8F">
        <w:rPr>
          <w:rFonts w:cs="Arial"/>
          <w:b/>
          <w:bCs/>
          <w:i/>
          <w:iCs/>
          <w:sz w:val="26"/>
          <w:szCs w:val="26"/>
        </w:rPr>
        <w:t>Remko Leijs</w:t>
      </w:r>
      <w:r>
        <w:rPr>
          <w:rFonts w:cs="Arial"/>
          <w:b/>
          <w:bCs/>
          <w:i/>
          <w:iCs/>
          <w:sz w:val="26"/>
          <w:szCs w:val="26"/>
        </w:rPr>
        <w:t xml:space="preserve"> / Katja Hogendoorn</w:t>
      </w:r>
    </w:p>
    <w:p w14:paraId="498C285C" w14:textId="77777777" w:rsidR="007232B1" w:rsidRPr="00B834AA" w:rsidRDefault="007232B1">
      <w:pPr>
        <w:autoSpaceDE w:val="0"/>
        <w:autoSpaceDN w:val="0"/>
        <w:adjustRightInd w:val="0"/>
        <w:jc w:val="center"/>
        <w:rPr>
          <w:rFonts w:cs="Arial"/>
          <w:b/>
          <w:bCs/>
          <w:i/>
          <w:iCs/>
          <w:color w:val="FF0000"/>
          <w:sz w:val="26"/>
          <w:szCs w:val="26"/>
        </w:rPr>
      </w:pPr>
    </w:p>
    <w:p w14:paraId="498C285D" w14:textId="77777777" w:rsidR="007232B1" w:rsidRPr="00653082" w:rsidRDefault="007232B1">
      <w:pPr>
        <w:autoSpaceDE w:val="0"/>
        <w:autoSpaceDN w:val="0"/>
        <w:adjustRightInd w:val="0"/>
        <w:jc w:val="center"/>
        <w:rPr>
          <w:rFonts w:cs="Arial"/>
          <w:bCs/>
          <w:iCs/>
          <w:sz w:val="26"/>
          <w:szCs w:val="26"/>
        </w:rPr>
      </w:pPr>
    </w:p>
    <w:p w14:paraId="498C2862" w14:textId="77777777" w:rsidR="007232B1" w:rsidRPr="00653082" w:rsidRDefault="007232B1">
      <w:pPr>
        <w:rPr>
          <w:rFonts w:cs="Arial"/>
          <w:bCs/>
        </w:rPr>
      </w:pPr>
    </w:p>
    <w:p w14:paraId="498C2863" w14:textId="77777777" w:rsidR="006E31F0" w:rsidRDefault="006E31F0" w:rsidP="0064258E">
      <w:pPr>
        <w:pBdr>
          <w:top w:val="single" w:sz="4" w:space="1" w:color="auto"/>
          <w:left w:val="single" w:sz="4" w:space="4" w:color="auto"/>
          <w:bottom w:val="single" w:sz="4" w:space="1" w:color="auto"/>
          <w:right w:val="single" w:sz="4" w:space="4" w:color="auto"/>
        </w:pBdr>
        <w:autoSpaceDE w:val="0"/>
        <w:autoSpaceDN w:val="0"/>
        <w:adjustRightInd w:val="0"/>
        <w:jc w:val="center"/>
        <w:rPr>
          <w:rFonts w:cs="Arial"/>
          <w:bCs/>
          <w:iCs/>
          <w:sz w:val="26"/>
          <w:szCs w:val="26"/>
        </w:rPr>
      </w:pPr>
      <w:r w:rsidRPr="005E1A32">
        <w:rPr>
          <w:rFonts w:cs="Arial"/>
          <w:bCs/>
          <w:iCs/>
          <w:sz w:val="26"/>
          <w:szCs w:val="26"/>
        </w:rPr>
        <w:t>Nomenclature and taxonomy used in this report</w:t>
      </w:r>
      <w:r w:rsidR="005E1A32" w:rsidRPr="005E1A32">
        <w:rPr>
          <w:rFonts w:cs="Arial"/>
          <w:bCs/>
          <w:iCs/>
          <w:sz w:val="26"/>
          <w:szCs w:val="26"/>
        </w:rPr>
        <w:t xml:space="preserve"> is consistent with</w:t>
      </w:r>
      <w:r w:rsidRPr="005E1A32">
        <w:rPr>
          <w:rFonts w:cs="Arial"/>
          <w:bCs/>
          <w:iCs/>
          <w:sz w:val="26"/>
          <w:szCs w:val="26"/>
        </w:rPr>
        <w:t>:</w:t>
      </w:r>
    </w:p>
    <w:p w14:paraId="498C2865" w14:textId="644F43AD" w:rsidR="006E31F0" w:rsidRPr="00882664" w:rsidRDefault="006E31F0" w:rsidP="00653082">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26"/>
          <w:szCs w:val="26"/>
          <w:u w:val="single"/>
        </w:rPr>
      </w:pPr>
      <w:hyperlink r:id="rId14" w:history="1">
        <w:r w:rsidRPr="00E110AB">
          <w:rPr>
            <w:rStyle w:val="Hyperlink"/>
            <w:rFonts w:cs="Arial"/>
            <w:bCs/>
            <w:iCs/>
            <w:sz w:val="26"/>
            <w:szCs w:val="26"/>
          </w:rPr>
          <w:t>Australian Faunal Directory</w:t>
        </w:r>
      </w:hyperlink>
      <w:r w:rsidRPr="0064258E">
        <w:rPr>
          <w:rFonts w:cs="Arial"/>
          <w:bCs/>
          <w:iCs/>
          <w:sz w:val="26"/>
          <w:szCs w:val="26"/>
        </w:rPr>
        <w:t xml:space="preserve"> (AFD)</w:t>
      </w:r>
    </w:p>
    <w:p w14:paraId="498C286C" w14:textId="77777777" w:rsidR="00E3355B" w:rsidRPr="00653082" w:rsidRDefault="00E3355B" w:rsidP="00E3355B">
      <w:pPr>
        <w:rPr>
          <w:rFonts w:cs="Arial"/>
          <w:bCs/>
        </w:rPr>
      </w:pPr>
    </w:p>
    <w:p w14:paraId="498C286D" w14:textId="77777777" w:rsidR="007232B1" w:rsidRPr="00B834AA" w:rsidRDefault="007232B1" w:rsidP="007E591B">
      <w:pPr>
        <w:pStyle w:val="Heading1"/>
      </w:pPr>
      <w:r w:rsidRPr="00B834AA">
        <w:br w:type="page"/>
      </w:r>
      <w:bookmarkStart w:id="0" w:name="_Toc227321174"/>
      <w:r w:rsidRPr="00B834AA">
        <w:lastRenderedPageBreak/>
        <w:t>Contents</w:t>
      </w:r>
      <w:bookmarkEnd w:id="0"/>
    </w:p>
    <w:p w14:paraId="71A6F5B5" w14:textId="60FDB2FE" w:rsidR="002F77C6" w:rsidRDefault="00BB54D5">
      <w:pPr>
        <w:pStyle w:val="TOC1"/>
        <w:tabs>
          <w:tab w:val="right" w:leader="dot" w:pos="9174"/>
        </w:tabs>
        <w:rPr>
          <w:rFonts w:asciiTheme="minorHAnsi" w:eastAsiaTheme="minorEastAsia" w:hAnsiTheme="minorHAnsi" w:cstheme="minorBidi"/>
          <w:noProof/>
          <w:kern w:val="2"/>
          <w:sz w:val="24"/>
          <w14:ligatures w14:val="standardContextual"/>
        </w:rPr>
      </w:pPr>
      <w:r w:rsidRPr="00B834AA">
        <w:rPr>
          <w:rFonts w:cs="Arial"/>
          <w:b/>
          <w:bCs/>
        </w:rPr>
        <w:fldChar w:fldCharType="begin"/>
      </w:r>
      <w:r w:rsidR="007232B1" w:rsidRPr="00B834AA">
        <w:rPr>
          <w:rFonts w:cs="Arial"/>
          <w:b/>
          <w:bCs/>
        </w:rPr>
        <w:instrText xml:space="preserve"> TOC \o "1-3" \h \z \u </w:instrText>
      </w:r>
      <w:r w:rsidRPr="00B834AA">
        <w:rPr>
          <w:rFonts w:cs="Arial"/>
          <w:b/>
          <w:bCs/>
        </w:rPr>
        <w:fldChar w:fldCharType="separate"/>
      </w:r>
      <w:hyperlink w:anchor="_Toc227321174" w:history="1">
        <w:r w:rsidR="002F77C6" w:rsidRPr="000A7B09">
          <w:rPr>
            <w:rStyle w:val="Hyperlink"/>
            <w:noProof/>
          </w:rPr>
          <w:t>Contents</w:t>
        </w:r>
        <w:r w:rsidR="002F77C6">
          <w:rPr>
            <w:noProof/>
            <w:webHidden/>
          </w:rPr>
          <w:tab/>
        </w:r>
        <w:r w:rsidR="002F77C6">
          <w:rPr>
            <w:noProof/>
            <w:webHidden/>
          </w:rPr>
          <w:fldChar w:fldCharType="begin"/>
        </w:r>
        <w:r w:rsidR="002F77C6">
          <w:rPr>
            <w:noProof/>
            <w:webHidden/>
          </w:rPr>
          <w:instrText xml:space="preserve"> PAGEREF _Toc227321174 \h </w:instrText>
        </w:r>
        <w:r w:rsidR="002F77C6">
          <w:rPr>
            <w:noProof/>
            <w:webHidden/>
          </w:rPr>
        </w:r>
        <w:r w:rsidR="002F77C6">
          <w:rPr>
            <w:noProof/>
            <w:webHidden/>
          </w:rPr>
          <w:fldChar w:fldCharType="separate"/>
        </w:r>
        <w:r w:rsidR="003B1993">
          <w:rPr>
            <w:noProof/>
            <w:webHidden/>
          </w:rPr>
          <w:t>2</w:t>
        </w:r>
        <w:r w:rsidR="002F77C6">
          <w:rPr>
            <w:noProof/>
            <w:webHidden/>
          </w:rPr>
          <w:fldChar w:fldCharType="end"/>
        </w:r>
      </w:hyperlink>
    </w:p>
    <w:p w14:paraId="2D2D05E9" w14:textId="5F65F6C4" w:rsidR="002F77C6" w:rsidRDefault="002F77C6">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175" w:history="1">
        <w:r w:rsidRPr="000A7B09">
          <w:rPr>
            <w:rStyle w:val="Hyperlink"/>
            <w:noProof/>
          </w:rPr>
          <w:t>List of contributors</w:t>
        </w:r>
        <w:r>
          <w:rPr>
            <w:noProof/>
            <w:webHidden/>
          </w:rPr>
          <w:tab/>
        </w:r>
        <w:r>
          <w:rPr>
            <w:noProof/>
            <w:webHidden/>
          </w:rPr>
          <w:fldChar w:fldCharType="begin"/>
        </w:r>
        <w:r>
          <w:rPr>
            <w:noProof/>
            <w:webHidden/>
          </w:rPr>
          <w:instrText xml:space="preserve"> PAGEREF _Toc227321175 \h </w:instrText>
        </w:r>
        <w:r>
          <w:rPr>
            <w:noProof/>
            <w:webHidden/>
          </w:rPr>
        </w:r>
        <w:r>
          <w:rPr>
            <w:noProof/>
            <w:webHidden/>
          </w:rPr>
          <w:fldChar w:fldCharType="separate"/>
        </w:r>
        <w:r w:rsidR="003B1993">
          <w:rPr>
            <w:noProof/>
            <w:webHidden/>
          </w:rPr>
          <w:t>3</w:t>
        </w:r>
        <w:r>
          <w:rPr>
            <w:noProof/>
            <w:webHidden/>
          </w:rPr>
          <w:fldChar w:fldCharType="end"/>
        </w:r>
      </w:hyperlink>
    </w:p>
    <w:p w14:paraId="33487783" w14:textId="758752AA" w:rsidR="002F77C6" w:rsidRDefault="002F77C6">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176" w:history="1">
        <w:r w:rsidRPr="000A7B09">
          <w:rPr>
            <w:rStyle w:val="Hyperlink"/>
            <w:noProof/>
          </w:rPr>
          <w:t>Abstract</w:t>
        </w:r>
        <w:r>
          <w:rPr>
            <w:noProof/>
            <w:webHidden/>
          </w:rPr>
          <w:tab/>
        </w:r>
        <w:r>
          <w:rPr>
            <w:noProof/>
            <w:webHidden/>
          </w:rPr>
          <w:fldChar w:fldCharType="begin"/>
        </w:r>
        <w:r>
          <w:rPr>
            <w:noProof/>
            <w:webHidden/>
          </w:rPr>
          <w:instrText xml:space="preserve"> PAGEREF _Toc227321176 \h </w:instrText>
        </w:r>
        <w:r>
          <w:rPr>
            <w:noProof/>
            <w:webHidden/>
          </w:rPr>
        </w:r>
        <w:r>
          <w:rPr>
            <w:noProof/>
            <w:webHidden/>
          </w:rPr>
          <w:fldChar w:fldCharType="separate"/>
        </w:r>
        <w:r w:rsidR="003B1993">
          <w:rPr>
            <w:noProof/>
            <w:webHidden/>
          </w:rPr>
          <w:t>4</w:t>
        </w:r>
        <w:r>
          <w:rPr>
            <w:noProof/>
            <w:webHidden/>
          </w:rPr>
          <w:fldChar w:fldCharType="end"/>
        </w:r>
      </w:hyperlink>
    </w:p>
    <w:p w14:paraId="7E1DBB72" w14:textId="0AD9C6E5"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77" w:history="1">
        <w:r w:rsidRPr="000A7B09">
          <w:rPr>
            <w:rStyle w:val="Hyperlink"/>
            <w:noProof/>
          </w:rPr>
          <w:t>1.</w:t>
        </w:r>
        <w:r>
          <w:rPr>
            <w:rFonts w:asciiTheme="minorHAnsi" w:eastAsiaTheme="minorEastAsia" w:hAnsiTheme="minorHAnsi" w:cstheme="minorBidi"/>
            <w:noProof/>
            <w:kern w:val="2"/>
            <w:sz w:val="24"/>
            <w14:ligatures w14:val="standardContextual"/>
          </w:rPr>
          <w:tab/>
        </w:r>
        <w:r w:rsidRPr="000A7B09">
          <w:rPr>
            <w:rStyle w:val="Hyperlink"/>
            <w:noProof/>
          </w:rPr>
          <w:t>Introduction</w:t>
        </w:r>
        <w:r>
          <w:rPr>
            <w:noProof/>
            <w:webHidden/>
          </w:rPr>
          <w:tab/>
        </w:r>
        <w:r>
          <w:rPr>
            <w:noProof/>
            <w:webHidden/>
          </w:rPr>
          <w:fldChar w:fldCharType="begin"/>
        </w:r>
        <w:r>
          <w:rPr>
            <w:noProof/>
            <w:webHidden/>
          </w:rPr>
          <w:instrText xml:space="preserve"> PAGEREF _Toc227321177 \h </w:instrText>
        </w:r>
        <w:r>
          <w:rPr>
            <w:noProof/>
            <w:webHidden/>
          </w:rPr>
        </w:r>
        <w:r>
          <w:rPr>
            <w:noProof/>
            <w:webHidden/>
          </w:rPr>
          <w:fldChar w:fldCharType="separate"/>
        </w:r>
        <w:r w:rsidR="003B1993">
          <w:rPr>
            <w:noProof/>
            <w:webHidden/>
          </w:rPr>
          <w:t>4</w:t>
        </w:r>
        <w:r>
          <w:rPr>
            <w:noProof/>
            <w:webHidden/>
          </w:rPr>
          <w:fldChar w:fldCharType="end"/>
        </w:r>
      </w:hyperlink>
    </w:p>
    <w:p w14:paraId="55AD02F8" w14:textId="7AEC4813"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78" w:history="1">
        <w:r w:rsidRPr="000A7B09">
          <w:rPr>
            <w:rStyle w:val="Hyperlink"/>
            <w:noProof/>
          </w:rPr>
          <w:t>2.</w:t>
        </w:r>
        <w:r>
          <w:rPr>
            <w:rFonts w:asciiTheme="minorHAnsi" w:eastAsiaTheme="minorEastAsia" w:hAnsiTheme="minorHAnsi" w:cstheme="minorBidi"/>
            <w:noProof/>
            <w:kern w:val="2"/>
            <w:sz w:val="24"/>
            <w14:ligatures w14:val="standardContextual"/>
          </w:rPr>
          <w:tab/>
        </w:r>
        <w:r w:rsidRPr="000A7B09">
          <w:rPr>
            <w:rStyle w:val="Hyperlink"/>
            <w:noProof/>
          </w:rPr>
          <w:t>Methods</w:t>
        </w:r>
        <w:r>
          <w:rPr>
            <w:noProof/>
            <w:webHidden/>
          </w:rPr>
          <w:tab/>
        </w:r>
        <w:r>
          <w:rPr>
            <w:noProof/>
            <w:webHidden/>
          </w:rPr>
          <w:fldChar w:fldCharType="begin"/>
        </w:r>
        <w:r>
          <w:rPr>
            <w:noProof/>
            <w:webHidden/>
          </w:rPr>
          <w:instrText xml:space="preserve"> PAGEREF _Toc227321178 \h </w:instrText>
        </w:r>
        <w:r>
          <w:rPr>
            <w:noProof/>
            <w:webHidden/>
          </w:rPr>
        </w:r>
        <w:r>
          <w:rPr>
            <w:noProof/>
            <w:webHidden/>
          </w:rPr>
          <w:fldChar w:fldCharType="separate"/>
        </w:r>
        <w:r w:rsidR="003B1993">
          <w:rPr>
            <w:noProof/>
            <w:webHidden/>
          </w:rPr>
          <w:t>4</w:t>
        </w:r>
        <w:r>
          <w:rPr>
            <w:noProof/>
            <w:webHidden/>
          </w:rPr>
          <w:fldChar w:fldCharType="end"/>
        </w:r>
      </w:hyperlink>
    </w:p>
    <w:p w14:paraId="6957B5FD" w14:textId="77D1CDD3"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79" w:history="1">
        <w:r w:rsidRPr="000A7B09">
          <w:rPr>
            <w:rStyle w:val="Hyperlink"/>
            <w:noProof/>
          </w:rPr>
          <w:t>2.1</w:t>
        </w:r>
        <w:r>
          <w:rPr>
            <w:rFonts w:asciiTheme="minorHAnsi" w:eastAsiaTheme="minorEastAsia" w:hAnsiTheme="minorHAnsi" w:cstheme="minorBidi"/>
            <w:noProof/>
            <w:kern w:val="2"/>
            <w:sz w:val="24"/>
            <w14:ligatures w14:val="standardContextual"/>
          </w:rPr>
          <w:tab/>
        </w:r>
        <w:r w:rsidRPr="000A7B09">
          <w:rPr>
            <w:rStyle w:val="Hyperlink"/>
            <w:noProof/>
          </w:rPr>
          <w:t>Site selection</w:t>
        </w:r>
        <w:r>
          <w:rPr>
            <w:noProof/>
            <w:webHidden/>
          </w:rPr>
          <w:tab/>
        </w:r>
        <w:r>
          <w:rPr>
            <w:noProof/>
            <w:webHidden/>
          </w:rPr>
          <w:fldChar w:fldCharType="begin"/>
        </w:r>
        <w:r>
          <w:rPr>
            <w:noProof/>
            <w:webHidden/>
          </w:rPr>
          <w:instrText xml:space="preserve"> PAGEREF _Toc227321179 \h </w:instrText>
        </w:r>
        <w:r>
          <w:rPr>
            <w:noProof/>
            <w:webHidden/>
          </w:rPr>
        </w:r>
        <w:r>
          <w:rPr>
            <w:noProof/>
            <w:webHidden/>
          </w:rPr>
          <w:fldChar w:fldCharType="separate"/>
        </w:r>
        <w:r w:rsidR="003B1993">
          <w:rPr>
            <w:noProof/>
            <w:webHidden/>
          </w:rPr>
          <w:t>4</w:t>
        </w:r>
        <w:r>
          <w:rPr>
            <w:noProof/>
            <w:webHidden/>
          </w:rPr>
          <w:fldChar w:fldCharType="end"/>
        </w:r>
      </w:hyperlink>
    </w:p>
    <w:p w14:paraId="64ED9934" w14:textId="03493123"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0" w:history="1">
        <w:r w:rsidRPr="000A7B09">
          <w:rPr>
            <w:rStyle w:val="Hyperlink"/>
            <w:noProof/>
          </w:rPr>
          <w:t>2.2</w:t>
        </w:r>
        <w:r>
          <w:rPr>
            <w:rFonts w:asciiTheme="minorHAnsi" w:eastAsiaTheme="minorEastAsia" w:hAnsiTheme="minorHAnsi" w:cstheme="minorBidi"/>
            <w:noProof/>
            <w:kern w:val="2"/>
            <w:sz w:val="24"/>
            <w14:ligatures w14:val="standardContextual"/>
          </w:rPr>
          <w:tab/>
        </w:r>
        <w:r w:rsidRPr="000A7B09">
          <w:rPr>
            <w:rStyle w:val="Hyperlink"/>
            <w:noProof/>
          </w:rPr>
          <w:t>Survey techniques</w:t>
        </w:r>
        <w:r>
          <w:rPr>
            <w:noProof/>
            <w:webHidden/>
          </w:rPr>
          <w:tab/>
        </w:r>
        <w:r>
          <w:rPr>
            <w:noProof/>
            <w:webHidden/>
          </w:rPr>
          <w:fldChar w:fldCharType="begin"/>
        </w:r>
        <w:r>
          <w:rPr>
            <w:noProof/>
            <w:webHidden/>
          </w:rPr>
          <w:instrText xml:space="preserve"> PAGEREF _Toc227321180 \h </w:instrText>
        </w:r>
        <w:r>
          <w:rPr>
            <w:noProof/>
            <w:webHidden/>
          </w:rPr>
        </w:r>
        <w:r>
          <w:rPr>
            <w:noProof/>
            <w:webHidden/>
          </w:rPr>
          <w:fldChar w:fldCharType="separate"/>
        </w:r>
        <w:r w:rsidR="003B1993">
          <w:rPr>
            <w:noProof/>
            <w:webHidden/>
          </w:rPr>
          <w:t>4</w:t>
        </w:r>
        <w:r>
          <w:rPr>
            <w:noProof/>
            <w:webHidden/>
          </w:rPr>
          <w:fldChar w:fldCharType="end"/>
        </w:r>
      </w:hyperlink>
    </w:p>
    <w:p w14:paraId="0A1B481F" w14:textId="46BF3143" w:rsidR="002F77C6" w:rsidRDefault="002F77C6">
      <w:pPr>
        <w:pStyle w:val="TOC3"/>
        <w:tabs>
          <w:tab w:val="right" w:leader="dot" w:pos="9174"/>
        </w:tabs>
        <w:rPr>
          <w:rFonts w:asciiTheme="minorHAnsi" w:eastAsiaTheme="minorEastAsia" w:hAnsiTheme="minorHAnsi" w:cstheme="minorBidi"/>
          <w:noProof/>
          <w:kern w:val="2"/>
          <w:sz w:val="24"/>
          <w14:ligatures w14:val="standardContextual"/>
        </w:rPr>
      </w:pPr>
      <w:hyperlink w:anchor="_Toc227321181" w:history="1">
        <w:r w:rsidRPr="000A7B09">
          <w:rPr>
            <w:rStyle w:val="Hyperlink"/>
            <w:noProof/>
          </w:rPr>
          <w:t>2.2.1 Methods used at standard survey sites</w:t>
        </w:r>
        <w:r>
          <w:rPr>
            <w:noProof/>
            <w:webHidden/>
          </w:rPr>
          <w:tab/>
        </w:r>
        <w:r>
          <w:rPr>
            <w:noProof/>
            <w:webHidden/>
          </w:rPr>
          <w:fldChar w:fldCharType="begin"/>
        </w:r>
        <w:r>
          <w:rPr>
            <w:noProof/>
            <w:webHidden/>
          </w:rPr>
          <w:instrText xml:space="preserve"> PAGEREF _Toc227321181 \h </w:instrText>
        </w:r>
        <w:r>
          <w:rPr>
            <w:noProof/>
            <w:webHidden/>
          </w:rPr>
        </w:r>
        <w:r>
          <w:rPr>
            <w:noProof/>
            <w:webHidden/>
          </w:rPr>
          <w:fldChar w:fldCharType="separate"/>
        </w:r>
        <w:r w:rsidR="003B1993">
          <w:rPr>
            <w:noProof/>
            <w:webHidden/>
          </w:rPr>
          <w:t>4</w:t>
        </w:r>
        <w:r>
          <w:rPr>
            <w:noProof/>
            <w:webHidden/>
          </w:rPr>
          <w:fldChar w:fldCharType="end"/>
        </w:r>
      </w:hyperlink>
    </w:p>
    <w:p w14:paraId="53AA73C6" w14:textId="1803205B"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2" w:history="1">
        <w:r w:rsidRPr="000A7B09">
          <w:rPr>
            <w:rStyle w:val="Hyperlink"/>
            <w:noProof/>
          </w:rPr>
          <w:t>2.3</w:t>
        </w:r>
        <w:r>
          <w:rPr>
            <w:rFonts w:asciiTheme="minorHAnsi" w:eastAsiaTheme="minorEastAsia" w:hAnsiTheme="minorHAnsi" w:cstheme="minorBidi"/>
            <w:noProof/>
            <w:kern w:val="2"/>
            <w:sz w:val="24"/>
            <w14:ligatures w14:val="standardContextual"/>
          </w:rPr>
          <w:tab/>
        </w:r>
        <w:r w:rsidRPr="000A7B09">
          <w:rPr>
            <w:rStyle w:val="Hyperlink"/>
            <w:noProof/>
          </w:rPr>
          <w:t>Identifying the collections</w:t>
        </w:r>
        <w:r>
          <w:rPr>
            <w:noProof/>
            <w:webHidden/>
          </w:rPr>
          <w:tab/>
        </w:r>
        <w:r>
          <w:rPr>
            <w:noProof/>
            <w:webHidden/>
          </w:rPr>
          <w:fldChar w:fldCharType="begin"/>
        </w:r>
        <w:r>
          <w:rPr>
            <w:noProof/>
            <w:webHidden/>
          </w:rPr>
          <w:instrText xml:space="preserve"> PAGEREF _Toc227321182 \h </w:instrText>
        </w:r>
        <w:r>
          <w:rPr>
            <w:noProof/>
            <w:webHidden/>
          </w:rPr>
        </w:r>
        <w:r>
          <w:rPr>
            <w:noProof/>
            <w:webHidden/>
          </w:rPr>
          <w:fldChar w:fldCharType="separate"/>
        </w:r>
        <w:r w:rsidR="003B1993">
          <w:rPr>
            <w:noProof/>
            <w:webHidden/>
          </w:rPr>
          <w:t>4</w:t>
        </w:r>
        <w:r>
          <w:rPr>
            <w:noProof/>
            <w:webHidden/>
          </w:rPr>
          <w:fldChar w:fldCharType="end"/>
        </w:r>
      </w:hyperlink>
    </w:p>
    <w:p w14:paraId="4D285AB4" w14:textId="65D57414"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83" w:history="1">
        <w:r w:rsidRPr="000A7B09">
          <w:rPr>
            <w:rStyle w:val="Hyperlink"/>
            <w:noProof/>
          </w:rPr>
          <w:t>3.</w:t>
        </w:r>
        <w:r>
          <w:rPr>
            <w:rFonts w:asciiTheme="minorHAnsi" w:eastAsiaTheme="minorEastAsia" w:hAnsiTheme="minorHAnsi" w:cstheme="minorBidi"/>
            <w:noProof/>
            <w:kern w:val="2"/>
            <w:sz w:val="24"/>
            <w14:ligatures w14:val="standardContextual"/>
          </w:rPr>
          <w:tab/>
        </w:r>
        <w:r w:rsidRPr="000A7B09">
          <w:rPr>
            <w:rStyle w:val="Hyperlink"/>
            <w:noProof/>
          </w:rPr>
          <w:t>Results and Discussion</w:t>
        </w:r>
        <w:r>
          <w:rPr>
            <w:noProof/>
            <w:webHidden/>
          </w:rPr>
          <w:tab/>
        </w:r>
        <w:r>
          <w:rPr>
            <w:noProof/>
            <w:webHidden/>
          </w:rPr>
          <w:fldChar w:fldCharType="begin"/>
        </w:r>
        <w:r>
          <w:rPr>
            <w:noProof/>
            <w:webHidden/>
          </w:rPr>
          <w:instrText xml:space="preserve"> PAGEREF _Toc227321183 \h </w:instrText>
        </w:r>
        <w:r>
          <w:rPr>
            <w:noProof/>
            <w:webHidden/>
          </w:rPr>
        </w:r>
        <w:r>
          <w:rPr>
            <w:noProof/>
            <w:webHidden/>
          </w:rPr>
          <w:fldChar w:fldCharType="separate"/>
        </w:r>
        <w:r w:rsidR="003B1993">
          <w:rPr>
            <w:noProof/>
            <w:webHidden/>
          </w:rPr>
          <w:t>5</w:t>
        </w:r>
        <w:r>
          <w:rPr>
            <w:noProof/>
            <w:webHidden/>
          </w:rPr>
          <w:fldChar w:fldCharType="end"/>
        </w:r>
      </w:hyperlink>
    </w:p>
    <w:p w14:paraId="202C9B30" w14:textId="6264398C"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4" w:history="1">
        <w:r w:rsidRPr="000A7B09">
          <w:rPr>
            <w:rStyle w:val="Hyperlink"/>
            <w:noProof/>
          </w:rPr>
          <w:t>3.1</w:t>
        </w:r>
        <w:r>
          <w:rPr>
            <w:rFonts w:asciiTheme="minorHAnsi" w:eastAsiaTheme="minorEastAsia" w:hAnsiTheme="minorHAnsi" w:cstheme="minorBidi"/>
            <w:noProof/>
            <w:kern w:val="2"/>
            <w:sz w:val="24"/>
            <w14:ligatures w14:val="standardContextual"/>
          </w:rPr>
          <w:tab/>
        </w:r>
        <w:r w:rsidRPr="000A7B09">
          <w:rPr>
            <w:rStyle w:val="Hyperlink"/>
            <w:noProof/>
          </w:rPr>
          <w:t>Un-named or not formalised taxa</w:t>
        </w:r>
        <w:r>
          <w:rPr>
            <w:noProof/>
            <w:webHidden/>
          </w:rPr>
          <w:tab/>
        </w:r>
        <w:r>
          <w:rPr>
            <w:noProof/>
            <w:webHidden/>
          </w:rPr>
          <w:fldChar w:fldCharType="begin"/>
        </w:r>
        <w:r>
          <w:rPr>
            <w:noProof/>
            <w:webHidden/>
          </w:rPr>
          <w:instrText xml:space="preserve"> PAGEREF _Toc227321184 \h </w:instrText>
        </w:r>
        <w:r>
          <w:rPr>
            <w:noProof/>
            <w:webHidden/>
          </w:rPr>
        </w:r>
        <w:r>
          <w:rPr>
            <w:noProof/>
            <w:webHidden/>
          </w:rPr>
          <w:fldChar w:fldCharType="separate"/>
        </w:r>
        <w:r w:rsidR="003B1993">
          <w:rPr>
            <w:noProof/>
            <w:webHidden/>
          </w:rPr>
          <w:t>5</w:t>
        </w:r>
        <w:r>
          <w:rPr>
            <w:noProof/>
            <w:webHidden/>
          </w:rPr>
          <w:fldChar w:fldCharType="end"/>
        </w:r>
      </w:hyperlink>
    </w:p>
    <w:p w14:paraId="6A4A3436" w14:textId="43199967"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5" w:history="1">
        <w:r w:rsidRPr="000A7B09">
          <w:rPr>
            <w:rStyle w:val="Hyperlink"/>
            <w:noProof/>
          </w:rPr>
          <w:t>3.2</w:t>
        </w:r>
        <w:r>
          <w:rPr>
            <w:rFonts w:asciiTheme="minorHAnsi" w:eastAsiaTheme="minorEastAsia" w:hAnsiTheme="minorHAnsi" w:cstheme="minorBidi"/>
            <w:noProof/>
            <w:kern w:val="2"/>
            <w:sz w:val="24"/>
            <w14:ligatures w14:val="standardContextual"/>
          </w:rPr>
          <w:tab/>
        </w:r>
        <w:r w:rsidRPr="000A7B09">
          <w:rPr>
            <w:rStyle w:val="Hyperlink"/>
            <w:noProof/>
          </w:rPr>
          <w:t>Species new to science</w:t>
        </w:r>
        <w:r>
          <w:rPr>
            <w:noProof/>
            <w:webHidden/>
          </w:rPr>
          <w:tab/>
        </w:r>
        <w:r>
          <w:rPr>
            <w:noProof/>
            <w:webHidden/>
          </w:rPr>
          <w:fldChar w:fldCharType="begin"/>
        </w:r>
        <w:r>
          <w:rPr>
            <w:noProof/>
            <w:webHidden/>
          </w:rPr>
          <w:instrText xml:space="preserve"> PAGEREF _Toc227321185 \h </w:instrText>
        </w:r>
        <w:r>
          <w:rPr>
            <w:noProof/>
            <w:webHidden/>
          </w:rPr>
        </w:r>
        <w:r>
          <w:rPr>
            <w:noProof/>
            <w:webHidden/>
          </w:rPr>
          <w:fldChar w:fldCharType="separate"/>
        </w:r>
        <w:r w:rsidR="003B1993">
          <w:rPr>
            <w:noProof/>
            <w:webHidden/>
          </w:rPr>
          <w:t>8</w:t>
        </w:r>
        <w:r>
          <w:rPr>
            <w:noProof/>
            <w:webHidden/>
          </w:rPr>
          <w:fldChar w:fldCharType="end"/>
        </w:r>
      </w:hyperlink>
    </w:p>
    <w:p w14:paraId="3BC1E92A" w14:textId="65DC3DA5"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6" w:history="1">
        <w:r w:rsidRPr="000A7B09">
          <w:rPr>
            <w:rStyle w:val="Hyperlink"/>
            <w:noProof/>
          </w:rPr>
          <w:t>3.3</w:t>
        </w:r>
        <w:r>
          <w:rPr>
            <w:rFonts w:asciiTheme="minorHAnsi" w:eastAsiaTheme="minorEastAsia" w:hAnsiTheme="minorHAnsi" w:cstheme="minorBidi"/>
            <w:noProof/>
            <w:kern w:val="2"/>
            <w:sz w:val="24"/>
            <w14:ligatures w14:val="standardContextual"/>
          </w:rPr>
          <w:tab/>
        </w:r>
        <w:r w:rsidRPr="000A7B09">
          <w:rPr>
            <w:rStyle w:val="Hyperlink"/>
            <w:noProof/>
          </w:rPr>
          <w:t>Introduced species</w:t>
        </w:r>
        <w:r>
          <w:rPr>
            <w:noProof/>
            <w:webHidden/>
          </w:rPr>
          <w:tab/>
        </w:r>
        <w:r>
          <w:rPr>
            <w:noProof/>
            <w:webHidden/>
          </w:rPr>
          <w:fldChar w:fldCharType="begin"/>
        </w:r>
        <w:r>
          <w:rPr>
            <w:noProof/>
            <w:webHidden/>
          </w:rPr>
          <w:instrText xml:space="preserve"> PAGEREF _Toc227321186 \h </w:instrText>
        </w:r>
        <w:r>
          <w:rPr>
            <w:noProof/>
            <w:webHidden/>
          </w:rPr>
        </w:r>
        <w:r>
          <w:rPr>
            <w:noProof/>
            <w:webHidden/>
          </w:rPr>
          <w:fldChar w:fldCharType="separate"/>
        </w:r>
        <w:r w:rsidR="003B1993">
          <w:rPr>
            <w:noProof/>
            <w:webHidden/>
          </w:rPr>
          <w:t>9</w:t>
        </w:r>
        <w:r>
          <w:rPr>
            <w:noProof/>
            <w:webHidden/>
          </w:rPr>
          <w:fldChar w:fldCharType="end"/>
        </w:r>
      </w:hyperlink>
    </w:p>
    <w:p w14:paraId="191AB92A" w14:textId="21F9D1EF"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7" w:history="1">
        <w:r w:rsidRPr="000A7B09">
          <w:rPr>
            <w:rStyle w:val="Hyperlink"/>
            <w:noProof/>
          </w:rPr>
          <w:t>3.4</w:t>
        </w:r>
        <w:r>
          <w:rPr>
            <w:rFonts w:asciiTheme="minorHAnsi" w:eastAsiaTheme="minorEastAsia" w:hAnsiTheme="minorHAnsi" w:cstheme="minorBidi"/>
            <w:noProof/>
            <w:kern w:val="2"/>
            <w:sz w:val="24"/>
            <w14:ligatures w14:val="standardContextual"/>
          </w:rPr>
          <w:tab/>
        </w:r>
        <w:r w:rsidRPr="000A7B09">
          <w:rPr>
            <w:rStyle w:val="Hyperlink"/>
            <w:noProof/>
          </w:rPr>
          <w:t>Threatened species</w:t>
        </w:r>
        <w:r>
          <w:rPr>
            <w:noProof/>
            <w:webHidden/>
          </w:rPr>
          <w:tab/>
        </w:r>
        <w:r>
          <w:rPr>
            <w:noProof/>
            <w:webHidden/>
          </w:rPr>
          <w:fldChar w:fldCharType="begin"/>
        </w:r>
        <w:r>
          <w:rPr>
            <w:noProof/>
            <w:webHidden/>
          </w:rPr>
          <w:instrText xml:space="preserve"> PAGEREF _Toc227321187 \h </w:instrText>
        </w:r>
        <w:r>
          <w:rPr>
            <w:noProof/>
            <w:webHidden/>
          </w:rPr>
        </w:r>
        <w:r>
          <w:rPr>
            <w:noProof/>
            <w:webHidden/>
          </w:rPr>
          <w:fldChar w:fldCharType="separate"/>
        </w:r>
        <w:r w:rsidR="003B1993">
          <w:rPr>
            <w:noProof/>
            <w:webHidden/>
          </w:rPr>
          <w:t>10</w:t>
        </w:r>
        <w:r>
          <w:rPr>
            <w:noProof/>
            <w:webHidden/>
          </w:rPr>
          <w:fldChar w:fldCharType="end"/>
        </w:r>
      </w:hyperlink>
    </w:p>
    <w:p w14:paraId="313E4FFC" w14:textId="3CB0D267"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8" w:history="1">
        <w:r w:rsidRPr="000A7B09">
          <w:rPr>
            <w:rStyle w:val="Hyperlink"/>
            <w:noProof/>
          </w:rPr>
          <w:t xml:space="preserve">3.5 </w:t>
        </w:r>
        <w:r>
          <w:rPr>
            <w:rFonts w:asciiTheme="minorHAnsi" w:eastAsiaTheme="minorEastAsia" w:hAnsiTheme="minorHAnsi" w:cstheme="minorBidi"/>
            <w:noProof/>
            <w:kern w:val="2"/>
            <w:sz w:val="24"/>
            <w14:ligatures w14:val="standardContextual"/>
          </w:rPr>
          <w:tab/>
        </w:r>
        <w:r w:rsidRPr="000A7B09">
          <w:rPr>
            <w:rStyle w:val="Hyperlink"/>
            <w:noProof/>
          </w:rPr>
          <w:t>Range extensions</w:t>
        </w:r>
        <w:r>
          <w:rPr>
            <w:noProof/>
            <w:webHidden/>
          </w:rPr>
          <w:tab/>
        </w:r>
        <w:r>
          <w:rPr>
            <w:noProof/>
            <w:webHidden/>
          </w:rPr>
          <w:fldChar w:fldCharType="begin"/>
        </w:r>
        <w:r>
          <w:rPr>
            <w:noProof/>
            <w:webHidden/>
          </w:rPr>
          <w:instrText xml:space="preserve"> PAGEREF _Toc227321188 \h </w:instrText>
        </w:r>
        <w:r>
          <w:rPr>
            <w:noProof/>
            <w:webHidden/>
          </w:rPr>
        </w:r>
        <w:r>
          <w:rPr>
            <w:noProof/>
            <w:webHidden/>
          </w:rPr>
          <w:fldChar w:fldCharType="separate"/>
        </w:r>
        <w:r w:rsidR="003B1993">
          <w:rPr>
            <w:noProof/>
            <w:webHidden/>
          </w:rPr>
          <w:t>10</w:t>
        </w:r>
        <w:r>
          <w:rPr>
            <w:noProof/>
            <w:webHidden/>
          </w:rPr>
          <w:fldChar w:fldCharType="end"/>
        </w:r>
      </w:hyperlink>
    </w:p>
    <w:p w14:paraId="3E8F3437" w14:textId="04437CFC" w:rsidR="002F77C6" w:rsidRDefault="002F77C6">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189" w:history="1">
        <w:r w:rsidRPr="000A7B09">
          <w:rPr>
            <w:rStyle w:val="Hyperlink"/>
            <w:noProof/>
          </w:rPr>
          <w:t>3.6</w:t>
        </w:r>
        <w:r>
          <w:rPr>
            <w:rFonts w:asciiTheme="minorHAnsi" w:eastAsiaTheme="minorEastAsia" w:hAnsiTheme="minorHAnsi" w:cstheme="minorBidi"/>
            <w:noProof/>
            <w:kern w:val="2"/>
            <w:sz w:val="24"/>
            <w14:ligatures w14:val="standardContextual"/>
          </w:rPr>
          <w:tab/>
        </w:r>
        <w:r w:rsidRPr="000A7B09">
          <w:rPr>
            <w:rStyle w:val="Hyperlink"/>
            <w:noProof/>
          </w:rPr>
          <w:t>Genetic information</w:t>
        </w:r>
        <w:r>
          <w:rPr>
            <w:noProof/>
            <w:webHidden/>
          </w:rPr>
          <w:tab/>
        </w:r>
        <w:r>
          <w:rPr>
            <w:noProof/>
            <w:webHidden/>
          </w:rPr>
          <w:fldChar w:fldCharType="begin"/>
        </w:r>
        <w:r>
          <w:rPr>
            <w:noProof/>
            <w:webHidden/>
          </w:rPr>
          <w:instrText xml:space="preserve"> PAGEREF _Toc227321189 \h </w:instrText>
        </w:r>
        <w:r>
          <w:rPr>
            <w:noProof/>
            <w:webHidden/>
          </w:rPr>
        </w:r>
        <w:r>
          <w:rPr>
            <w:noProof/>
            <w:webHidden/>
          </w:rPr>
          <w:fldChar w:fldCharType="separate"/>
        </w:r>
        <w:r w:rsidR="003B1993">
          <w:rPr>
            <w:noProof/>
            <w:webHidden/>
          </w:rPr>
          <w:t>10</w:t>
        </w:r>
        <w:r>
          <w:rPr>
            <w:noProof/>
            <w:webHidden/>
          </w:rPr>
          <w:fldChar w:fldCharType="end"/>
        </w:r>
      </w:hyperlink>
    </w:p>
    <w:p w14:paraId="16D2E844" w14:textId="28AF5933"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90" w:history="1">
        <w:r w:rsidRPr="000A7B09">
          <w:rPr>
            <w:rStyle w:val="Hyperlink"/>
            <w:noProof/>
          </w:rPr>
          <w:t>4.</w:t>
        </w:r>
        <w:r>
          <w:rPr>
            <w:rFonts w:asciiTheme="minorHAnsi" w:eastAsiaTheme="minorEastAsia" w:hAnsiTheme="minorHAnsi" w:cstheme="minorBidi"/>
            <w:noProof/>
            <w:kern w:val="2"/>
            <w:sz w:val="24"/>
            <w14:ligatures w14:val="standardContextual"/>
          </w:rPr>
          <w:tab/>
        </w:r>
        <w:r w:rsidRPr="000A7B09">
          <w:rPr>
            <w:rStyle w:val="Hyperlink"/>
            <w:noProof/>
          </w:rPr>
          <w:t>Information on species lists</w:t>
        </w:r>
        <w:r>
          <w:rPr>
            <w:noProof/>
            <w:webHidden/>
          </w:rPr>
          <w:tab/>
        </w:r>
        <w:r>
          <w:rPr>
            <w:noProof/>
            <w:webHidden/>
          </w:rPr>
          <w:fldChar w:fldCharType="begin"/>
        </w:r>
        <w:r>
          <w:rPr>
            <w:noProof/>
            <w:webHidden/>
          </w:rPr>
          <w:instrText xml:space="preserve"> PAGEREF _Toc227321190 \h </w:instrText>
        </w:r>
        <w:r>
          <w:rPr>
            <w:noProof/>
            <w:webHidden/>
          </w:rPr>
        </w:r>
        <w:r>
          <w:rPr>
            <w:noProof/>
            <w:webHidden/>
          </w:rPr>
          <w:fldChar w:fldCharType="separate"/>
        </w:r>
        <w:r w:rsidR="003B1993">
          <w:rPr>
            <w:noProof/>
            <w:webHidden/>
          </w:rPr>
          <w:t>10</w:t>
        </w:r>
        <w:r>
          <w:rPr>
            <w:noProof/>
            <w:webHidden/>
          </w:rPr>
          <w:fldChar w:fldCharType="end"/>
        </w:r>
      </w:hyperlink>
    </w:p>
    <w:p w14:paraId="34253AB7" w14:textId="473B6A7F"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91" w:history="1">
        <w:r w:rsidRPr="000A7B09">
          <w:rPr>
            <w:rStyle w:val="Hyperlink"/>
            <w:noProof/>
          </w:rPr>
          <w:t>5.</w:t>
        </w:r>
        <w:r>
          <w:rPr>
            <w:rFonts w:asciiTheme="minorHAnsi" w:eastAsiaTheme="minorEastAsia" w:hAnsiTheme="minorHAnsi" w:cstheme="minorBidi"/>
            <w:noProof/>
            <w:kern w:val="2"/>
            <w:sz w:val="24"/>
            <w14:ligatures w14:val="standardContextual"/>
          </w:rPr>
          <w:tab/>
        </w:r>
        <w:r w:rsidRPr="000A7B09">
          <w:rPr>
            <w:rStyle w:val="Hyperlink"/>
            <w:noProof/>
          </w:rPr>
          <w:t>Information for land managers</w:t>
        </w:r>
        <w:r>
          <w:rPr>
            <w:noProof/>
            <w:webHidden/>
          </w:rPr>
          <w:tab/>
        </w:r>
        <w:r>
          <w:rPr>
            <w:noProof/>
            <w:webHidden/>
          </w:rPr>
          <w:fldChar w:fldCharType="begin"/>
        </w:r>
        <w:r>
          <w:rPr>
            <w:noProof/>
            <w:webHidden/>
          </w:rPr>
          <w:instrText xml:space="preserve"> PAGEREF _Toc227321191 \h </w:instrText>
        </w:r>
        <w:r>
          <w:rPr>
            <w:noProof/>
            <w:webHidden/>
          </w:rPr>
        </w:r>
        <w:r>
          <w:rPr>
            <w:noProof/>
            <w:webHidden/>
          </w:rPr>
          <w:fldChar w:fldCharType="separate"/>
        </w:r>
        <w:r w:rsidR="003B1993">
          <w:rPr>
            <w:noProof/>
            <w:webHidden/>
          </w:rPr>
          <w:t>10</w:t>
        </w:r>
        <w:r>
          <w:rPr>
            <w:noProof/>
            <w:webHidden/>
          </w:rPr>
          <w:fldChar w:fldCharType="end"/>
        </w:r>
      </w:hyperlink>
    </w:p>
    <w:p w14:paraId="134A594C" w14:textId="11F2C10C" w:rsidR="002F77C6" w:rsidRDefault="002F77C6">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192" w:history="1">
        <w:r w:rsidRPr="000A7B09">
          <w:rPr>
            <w:rStyle w:val="Hyperlink"/>
            <w:noProof/>
          </w:rPr>
          <w:t>6.</w:t>
        </w:r>
        <w:r>
          <w:rPr>
            <w:rFonts w:asciiTheme="minorHAnsi" w:eastAsiaTheme="minorEastAsia" w:hAnsiTheme="minorHAnsi" w:cstheme="minorBidi"/>
            <w:noProof/>
            <w:kern w:val="2"/>
            <w:sz w:val="24"/>
            <w14:ligatures w14:val="standardContextual"/>
          </w:rPr>
          <w:tab/>
        </w:r>
        <w:r w:rsidRPr="000A7B09">
          <w:rPr>
            <w:rStyle w:val="Hyperlink"/>
            <w:noProof/>
          </w:rPr>
          <w:t>Conclusions</w:t>
        </w:r>
        <w:r>
          <w:rPr>
            <w:noProof/>
            <w:webHidden/>
          </w:rPr>
          <w:tab/>
        </w:r>
        <w:r>
          <w:rPr>
            <w:noProof/>
            <w:webHidden/>
          </w:rPr>
          <w:fldChar w:fldCharType="begin"/>
        </w:r>
        <w:r>
          <w:rPr>
            <w:noProof/>
            <w:webHidden/>
          </w:rPr>
          <w:instrText xml:space="preserve"> PAGEREF _Toc227321192 \h </w:instrText>
        </w:r>
        <w:r>
          <w:rPr>
            <w:noProof/>
            <w:webHidden/>
          </w:rPr>
        </w:r>
        <w:r>
          <w:rPr>
            <w:noProof/>
            <w:webHidden/>
          </w:rPr>
          <w:fldChar w:fldCharType="separate"/>
        </w:r>
        <w:r w:rsidR="003B1993">
          <w:rPr>
            <w:noProof/>
            <w:webHidden/>
          </w:rPr>
          <w:t>11</w:t>
        </w:r>
        <w:r>
          <w:rPr>
            <w:noProof/>
            <w:webHidden/>
          </w:rPr>
          <w:fldChar w:fldCharType="end"/>
        </w:r>
      </w:hyperlink>
    </w:p>
    <w:p w14:paraId="265071C8" w14:textId="66F9BD0C" w:rsidR="002F77C6" w:rsidRDefault="002F77C6">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193" w:history="1">
        <w:r w:rsidRPr="000A7B09">
          <w:rPr>
            <w:rStyle w:val="Hyperlink"/>
            <w:noProof/>
          </w:rPr>
          <w:t>Acknowledgements</w:t>
        </w:r>
        <w:r>
          <w:rPr>
            <w:noProof/>
            <w:webHidden/>
          </w:rPr>
          <w:tab/>
        </w:r>
        <w:r>
          <w:rPr>
            <w:noProof/>
            <w:webHidden/>
          </w:rPr>
          <w:fldChar w:fldCharType="begin"/>
        </w:r>
        <w:r>
          <w:rPr>
            <w:noProof/>
            <w:webHidden/>
          </w:rPr>
          <w:instrText xml:space="preserve"> PAGEREF _Toc227321193 \h </w:instrText>
        </w:r>
        <w:r>
          <w:rPr>
            <w:noProof/>
            <w:webHidden/>
          </w:rPr>
        </w:r>
        <w:r>
          <w:rPr>
            <w:noProof/>
            <w:webHidden/>
          </w:rPr>
          <w:fldChar w:fldCharType="separate"/>
        </w:r>
        <w:r w:rsidR="003B1993">
          <w:rPr>
            <w:noProof/>
            <w:webHidden/>
          </w:rPr>
          <w:t>11</w:t>
        </w:r>
        <w:r>
          <w:rPr>
            <w:noProof/>
            <w:webHidden/>
          </w:rPr>
          <w:fldChar w:fldCharType="end"/>
        </w:r>
      </w:hyperlink>
    </w:p>
    <w:p w14:paraId="7729CFD5" w14:textId="5DE1F892" w:rsidR="002F77C6" w:rsidRDefault="002F77C6">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194" w:history="1">
        <w:r w:rsidRPr="000A7B09">
          <w:rPr>
            <w:rStyle w:val="Hyperlink"/>
            <w:noProof/>
          </w:rPr>
          <w:t>References</w:t>
        </w:r>
        <w:r>
          <w:rPr>
            <w:noProof/>
            <w:webHidden/>
          </w:rPr>
          <w:tab/>
        </w:r>
        <w:r>
          <w:rPr>
            <w:noProof/>
            <w:webHidden/>
          </w:rPr>
          <w:fldChar w:fldCharType="begin"/>
        </w:r>
        <w:r>
          <w:rPr>
            <w:noProof/>
            <w:webHidden/>
          </w:rPr>
          <w:instrText xml:space="preserve"> PAGEREF _Toc227321194 \h </w:instrText>
        </w:r>
        <w:r>
          <w:rPr>
            <w:noProof/>
            <w:webHidden/>
          </w:rPr>
        </w:r>
        <w:r>
          <w:rPr>
            <w:noProof/>
            <w:webHidden/>
          </w:rPr>
          <w:fldChar w:fldCharType="separate"/>
        </w:r>
        <w:r w:rsidR="003B1993">
          <w:rPr>
            <w:noProof/>
            <w:webHidden/>
          </w:rPr>
          <w:t>12</w:t>
        </w:r>
        <w:r>
          <w:rPr>
            <w:noProof/>
            <w:webHidden/>
          </w:rPr>
          <w:fldChar w:fldCharType="end"/>
        </w:r>
      </w:hyperlink>
    </w:p>
    <w:p w14:paraId="1A1717D7" w14:textId="345B6BD6" w:rsidR="002F77C6" w:rsidRDefault="002F77C6">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195" w:history="1">
        <w:r w:rsidRPr="000A7B09">
          <w:rPr>
            <w:rStyle w:val="Hyperlink"/>
            <w:noProof/>
          </w:rPr>
          <w:t>Appendices</w:t>
        </w:r>
        <w:r>
          <w:rPr>
            <w:noProof/>
            <w:webHidden/>
          </w:rPr>
          <w:tab/>
        </w:r>
        <w:r>
          <w:rPr>
            <w:noProof/>
            <w:webHidden/>
          </w:rPr>
          <w:fldChar w:fldCharType="begin"/>
        </w:r>
        <w:r>
          <w:rPr>
            <w:noProof/>
            <w:webHidden/>
          </w:rPr>
          <w:instrText xml:space="preserve"> PAGEREF _Toc227321195 \h </w:instrText>
        </w:r>
        <w:r>
          <w:rPr>
            <w:noProof/>
            <w:webHidden/>
          </w:rPr>
        </w:r>
        <w:r>
          <w:rPr>
            <w:noProof/>
            <w:webHidden/>
          </w:rPr>
          <w:fldChar w:fldCharType="separate"/>
        </w:r>
        <w:r w:rsidR="003B1993">
          <w:rPr>
            <w:noProof/>
            <w:webHidden/>
          </w:rPr>
          <w:t>14</w:t>
        </w:r>
        <w:r>
          <w:rPr>
            <w:noProof/>
            <w:webHidden/>
          </w:rPr>
          <w:fldChar w:fldCharType="end"/>
        </w:r>
      </w:hyperlink>
    </w:p>
    <w:p w14:paraId="02FA5785" w14:textId="14C9000B" w:rsidR="002F77C6" w:rsidRDefault="002F77C6">
      <w:pPr>
        <w:pStyle w:val="TOC2"/>
        <w:tabs>
          <w:tab w:val="right" w:leader="dot" w:pos="9174"/>
        </w:tabs>
        <w:rPr>
          <w:rFonts w:asciiTheme="minorHAnsi" w:eastAsiaTheme="minorEastAsia" w:hAnsiTheme="minorHAnsi" w:cstheme="minorBidi"/>
          <w:noProof/>
          <w:kern w:val="2"/>
          <w:sz w:val="24"/>
          <w14:ligatures w14:val="standardContextual"/>
        </w:rPr>
      </w:pPr>
      <w:hyperlink w:anchor="_Toc227321196" w:history="1">
        <w:r w:rsidRPr="000A7B09">
          <w:rPr>
            <w:rStyle w:val="Hyperlink"/>
            <w:noProof/>
          </w:rPr>
          <w:t>Appendix 1. List of bees recorded during the Nanda Country Bush Blitz</w:t>
        </w:r>
        <w:r>
          <w:rPr>
            <w:noProof/>
            <w:webHidden/>
          </w:rPr>
          <w:tab/>
        </w:r>
        <w:r>
          <w:rPr>
            <w:noProof/>
            <w:webHidden/>
          </w:rPr>
          <w:fldChar w:fldCharType="begin"/>
        </w:r>
        <w:r>
          <w:rPr>
            <w:noProof/>
            <w:webHidden/>
          </w:rPr>
          <w:instrText xml:space="preserve"> PAGEREF _Toc227321196 \h </w:instrText>
        </w:r>
        <w:r>
          <w:rPr>
            <w:noProof/>
            <w:webHidden/>
          </w:rPr>
        </w:r>
        <w:r>
          <w:rPr>
            <w:noProof/>
            <w:webHidden/>
          </w:rPr>
          <w:fldChar w:fldCharType="separate"/>
        </w:r>
        <w:r w:rsidR="003B1993">
          <w:rPr>
            <w:noProof/>
            <w:webHidden/>
          </w:rPr>
          <w:t>14</w:t>
        </w:r>
        <w:r>
          <w:rPr>
            <w:noProof/>
            <w:webHidden/>
          </w:rPr>
          <w:fldChar w:fldCharType="end"/>
        </w:r>
      </w:hyperlink>
    </w:p>
    <w:p w14:paraId="498C2886" w14:textId="58FC3692" w:rsidR="007232B1" w:rsidRPr="00B834AA" w:rsidRDefault="00BB54D5" w:rsidP="00CA308B">
      <w:pPr>
        <w:tabs>
          <w:tab w:val="left" w:pos="1755"/>
        </w:tabs>
        <w:rPr>
          <w:rFonts w:cs="Arial"/>
        </w:rPr>
      </w:pPr>
      <w:r w:rsidRPr="00B834AA">
        <w:rPr>
          <w:rFonts w:cs="Arial"/>
          <w:b/>
          <w:bCs/>
        </w:rPr>
        <w:fldChar w:fldCharType="end"/>
      </w:r>
      <w:r w:rsidR="00CA308B">
        <w:rPr>
          <w:rFonts w:cs="Arial"/>
          <w:b/>
          <w:bCs/>
        </w:rPr>
        <w:tab/>
      </w:r>
    </w:p>
    <w:p w14:paraId="04650C42" w14:textId="77777777" w:rsidR="0001756A" w:rsidRDefault="0001756A">
      <w:pPr>
        <w:spacing w:after="0"/>
        <w:rPr>
          <w:rFonts w:cs="Arial"/>
          <w:b/>
          <w:bCs/>
          <w:kern w:val="32"/>
          <w:sz w:val="32"/>
          <w:szCs w:val="32"/>
        </w:rPr>
      </w:pPr>
      <w:r>
        <w:br w:type="page"/>
      </w:r>
    </w:p>
    <w:p w14:paraId="498C2888" w14:textId="0A0BDE8A" w:rsidR="00E3355B" w:rsidRPr="002501C1" w:rsidRDefault="00E3355B" w:rsidP="002501C1">
      <w:pPr>
        <w:pStyle w:val="Heading1"/>
      </w:pPr>
      <w:bookmarkStart w:id="1" w:name="_Toc227321175"/>
      <w:r>
        <w:lastRenderedPageBreak/>
        <w:t>List of contributors</w:t>
      </w:r>
      <w:bookmarkEnd w:id="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233"/>
        <w:gridCol w:w="2018"/>
        <w:gridCol w:w="2090"/>
      </w:tblGrid>
      <w:tr w:rsidR="008F63A6" w:rsidRPr="00742269" w14:paraId="498C288A" w14:textId="77777777" w:rsidTr="003E1A3E">
        <w:trPr>
          <w:trHeight w:val="479"/>
        </w:trPr>
        <w:tc>
          <w:tcPr>
            <w:tcW w:w="5000" w:type="pct"/>
            <w:gridSpan w:val="4"/>
            <w:vAlign w:val="center"/>
          </w:tcPr>
          <w:p w14:paraId="498C2889" w14:textId="77777777" w:rsidR="008F63A6" w:rsidRPr="00742269" w:rsidRDefault="008F63A6" w:rsidP="003E1A3E">
            <w:pPr>
              <w:keepNext/>
              <w:keepLines/>
              <w:spacing w:before="60" w:after="60"/>
              <w:rPr>
                <w:rFonts w:cs="Arial"/>
                <w:b/>
                <w:bCs/>
                <w:sz w:val="20"/>
                <w:szCs w:val="20"/>
              </w:rPr>
            </w:pPr>
            <w:r w:rsidRPr="00742269">
              <w:rPr>
                <w:rFonts w:cs="Arial"/>
                <w:b/>
                <w:bCs/>
                <w:sz w:val="20"/>
                <w:szCs w:val="20"/>
              </w:rPr>
              <w:t>List of contributors to this report.</w:t>
            </w:r>
          </w:p>
        </w:tc>
      </w:tr>
      <w:tr w:rsidR="008F63A6" w:rsidRPr="00742269" w14:paraId="498C288F" w14:textId="77777777" w:rsidTr="003E1A3E">
        <w:trPr>
          <w:trHeight w:val="577"/>
        </w:trPr>
        <w:tc>
          <w:tcPr>
            <w:tcW w:w="1544" w:type="pct"/>
            <w:vAlign w:val="center"/>
          </w:tcPr>
          <w:p w14:paraId="498C288B" w14:textId="77777777" w:rsidR="00E3355B" w:rsidRPr="00742269" w:rsidRDefault="00E3355B" w:rsidP="003E1A3E">
            <w:pPr>
              <w:keepNext/>
              <w:keepLines/>
              <w:spacing w:before="60" w:after="60"/>
              <w:rPr>
                <w:rFonts w:cs="Arial"/>
                <w:b/>
                <w:bCs/>
                <w:i/>
                <w:iCs/>
                <w:sz w:val="20"/>
                <w:szCs w:val="20"/>
              </w:rPr>
            </w:pPr>
            <w:r w:rsidRPr="00742269">
              <w:rPr>
                <w:rFonts w:cs="Arial"/>
                <w:b/>
                <w:bCs/>
                <w:sz w:val="20"/>
                <w:szCs w:val="20"/>
              </w:rPr>
              <w:t>Name</w:t>
            </w:r>
          </w:p>
        </w:tc>
        <w:tc>
          <w:tcPr>
            <w:tcW w:w="1217" w:type="pct"/>
            <w:vAlign w:val="center"/>
          </w:tcPr>
          <w:p w14:paraId="498C288C" w14:textId="77777777" w:rsidR="00E3355B" w:rsidRPr="00742269" w:rsidRDefault="00E861D1" w:rsidP="003E1A3E">
            <w:pPr>
              <w:keepNext/>
              <w:keepLines/>
              <w:spacing w:before="60" w:after="60"/>
              <w:rPr>
                <w:rFonts w:cs="Arial"/>
                <w:b/>
                <w:bCs/>
                <w:sz w:val="20"/>
                <w:szCs w:val="20"/>
              </w:rPr>
            </w:pPr>
            <w:r w:rsidRPr="00742269">
              <w:rPr>
                <w:rFonts w:cs="Arial"/>
                <w:b/>
                <w:bCs/>
                <w:sz w:val="20"/>
                <w:szCs w:val="20"/>
              </w:rPr>
              <w:t>Institution/a</w:t>
            </w:r>
            <w:r w:rsidR="00E3355B" w:rsidRPr="00742269">
              <w:rPr>
                <w:rFonts w:cs="Arial"/>
                <w:b/>
                <w:bCs/>
                <w:sz w:val="20"/>
                <w:szCs w:val="20"/>
              </w:rPr>
              <w:t>ffiliation</w:t>
            </w:r>
          </w:p>
        </w:tc>
        <w:tc>
          <w:tcPr>
            <w:tcW w:w="1100" w:type="pct"/>
            <w:vAlign w:val="center"/>
          </w:tcPr>
          <w:p w14:paraId="498C288D" w14:textId="77777777" w:rsidR="00E3355B" w:rsidRPr="00742269" w:rsidRDefault="008F63A6" w:rsidP="003E1A3E">
            <w:pPr>
              <w:keepNext/>
              <w:keepLines/>
              <w:spacing w:before="60" w:after="60"/>
              <w:rPr>
                <w:rFonts w:cs="Arial"/>
                <w:b/>
                <w:bCs/>
                <w:sz w:val="20"/>
                <w:szCs w:val="20"/>
              </w:rPr>
            </w:pPr>
            <w:r w:rsidRPr="00742269">
              <w:rPr>
                <w:rFonts w:cs="Arial"/>
                <w:b/>
                <w:bCs/>
                <w:sz w:val="20"/>
                <w:szCs w:val="20"/>
              </w:rPr>
              <w:t>Qualifications/a</w:t>
            </w:r>
            <w:r w:rsidR="00E3355B" w:rsidRPr="00742269">
              <w:rPr>
                <w:rFonts w:cs="Arial"/>
                <w:b/>
                <w:bCs/>
                <w:sz w:val="20"/>
                <w:szCs w:val="20"/>
              </w:rPr>
              <w:t>rea of expertise</w:t>
            </w:r>
          </w:p>
        </w:tc>
        <w:tc>
          <w:tcPr>
            <w:tcW w:w="1139" w:type="pct"/>
            <w:vAlign w:val="center"/>
          </w:tcPr>
          <w:p w14:paraId="498C288E" w14:textId="77777777" w:rsidR="00E3355B" w:rsidRPr="00742269" w:rsidRDefault="00E3355B" w:rsidP="003E1A3E">
            <w:pPr>
              <w:keepNext/>
              <w:keepLines/>
              <w:spacing w:before="60" w:after="60"/>
              <w:rPr>
                <w:rFonts w:cs="Arial"/>
                <w:b/>
                <w:bCs/>
                <w:sz w:val="20"/>
                <w:szCs w:val="20"/>
              </w:rPr>
            </w:pPr>
            <w:r w:rsidRPr="00742269">
              <w:rPr>
                <w:rFonts w:cs="Arial"/>
                <w:b/>
                <w:bCs/>
                <w:sz w:val="20"/>
                <w:szCs w:val="20"/>
              </w:rPr>
              <w:t>Level/form of contribution</w:t>
            </w:r>
          </w:p>
        </w:tc>
      </w:tr>
      <w:tr w:rsidR="008F63A6" w:rsidRPr="00742269" w14:paraId="498C2894" w14:textId="77777777" w:rsidTr="003E1A3E">
        <w:trPr>
          <w:trHeight w:val="410"/>
        </w:trPr>
        <w:tc>
          <w:tcPr>
            <w:tcW w:w="1544" w:type="pct"/>
            <w:vAlign w:val="center"/>
          </w:tcPr>
          <w:p w14:paraId="498C2890" w14:textId="2A082202" w:rsidR="00E3355B" w:rsidRPr="00742269" w:rsidRDefault="00C64F3C" w:rsidP="003E1A3E">
            <w:pPr>
              <w:spacing w:before="60" w:after="60"/>
              <w:rPr>
                <w:rFonts w:cs="Arial"/>
                <w:b/>
                <w:bCs/>
                <w:i/>
                <w:iCs/>
                <w:sz w:val="20"/>
                <w:szCs w:val="20"/>
              </w:rPr>
            </w:pPr>
            <w:r>
              <w:rPr>
                <w:rFonts w:cs="Arial"/>
                <w:b/>
                <w:bCs/>
                <w:i/>
                <w:iCs/>
                <w:sz w:val="20"/>
                <w:szCs w:val="20"/>
              </w:rPr>
              <w:t>Dr. Remko Leijs</w:t>
            </w:r>
          </w:p>
        </w:tc>
        <w:tc>
          <w:tcPr>
            <w:tcW w:w="1217" w:type="pct"/>
            <w:vAlign w:val="center"/>
          </w:tcPr>
          <w:p w14:paraId="498C2891" w14:textId="69013D29" w:rsidR="00E3355B" w:rsidRPr="00742269" w:rsidRDefault="00C64F3C" w:rsidP="003E1A3E">
            <w:pPr>
              <w:spacing w:before="60" w:after="60"/>
              <w:rPr>
                <w:rFonts w:cs="Arial"/>
                <w:b/>
                <w:bCs/>
                <w:i/>
                <w:iCs/>
                <w:sz w:val="20"/>
                <w:szCs w:val="20"/>
              </w:rPr>
            </w:pPr>
            <w:r>
              <w:rPr>
                <w:rFonts w:cs="Arial"/>
                <w:b/>
                <w:bCs/>
                <w:i/>
                <w:iCs/>
                <w:sz w:val="20"/>
                <w:szCs w:val="20"/>
              </w:rPr>
              <w:t>Ecosystem and Biological Services</w:t>
            </w:r>
          </w:p>
        </w:tc>
        <w:tc>
          <w:tcPr>
            <w:tcW w:w="1100" w:type="pct"/>
            <w:vAlign w:val="center"/>
          </w:tcPr>
          <w:p w14:paraId="498C2892" w14:textId="19ABBA1D" w:rsidR="00E3355B" w:rsidRPr="00742269" w:rsidRDefault="00C64F3C" w:rsidP="003E1A3E">
            <w:pPr>
              <w:spacing w:before="60" w:after="60"/>
              <w:rPr>
                <w:rFonts w:cs="Arial"/>
                <w:b/>
                <w:bCs/>
                <w:i/>
                <w:iCs/>
                <w:sz w:val="20"/>
                <w:szCs w:val="20"/>
              </w:rPr>
            </w:pPr>
            <w:r w:rsidRPr="00085D07">
              <w:rPr>
                <w:rFonts w:cs="Arial"/>
                <w:b/>
                <w:bCs/>
                <w:i/>
                <w:iCs/>
                <w:sz w:val="20"/>
                <w:szCs w:val="20"/>
              </w:rPr>
              <w:t xml:space="preserve">PhD, </w:t>
            </w:r>
            <w:r>
              <w:rPr>
                <w:rFonts w:cs="Arial"/>
                <w:b/>
                <w:bCs/>
                <w:i/>
                <w:iCs/>
                <w:sz w:val="20"/>
                <w:szCs w:val="20"/>
              </w:rPr>
              <w:t xml:space="preserve">native bees, </w:t>
            </w:r>
            <w:r w:rsidRPr="00085D07">
              <w:rPr>
                <w:rFonts w:cs="Arial"/>
                <w:b/>
                <w:bCs/>
                <w:i/>
                <w:iCs/>
                <w:sz w:val="20"/>
                <w:szCs w:val="20"/>
              </w:rPr>
              <w:t>field collection</w:t>
            </w:r>
            <w:r>
              <w:rPr>
                <w:rFonts w:cs="Arial"/>
                <w:b/>
                <w:bCs/>
                <w:i/>
                <w:iCs/>
                <w:sz w:val="20"/>
                <w:szCs w:val="20"/>
              </w:rPr>
              <w:t>, taxonomy</w:t>
            </w:r>
            <w:r w:rsidRPr="00085D07">
              <w:rPr>
                <w:rFonts w:cs="Arial"/>
                <w:b/>
                <w:bCs/>
                <w:i/>
                <w:iCs/>
                <w:sz w:val="20"/>
                <w:szCs w:val="20"/>
              </w:rPr>
              <w:t xml:space="preserve"> and expertise </w:t>
            </w:r>
            <w:r>
              <w:rPr>
                <w:rFonts w:cs="Arial"/>
                <w:b/>
                <w:bCs/>
                <w:i/>
                <w:iCs/>
                <w:sz w:val="20"/>
                <w:szCs w:val="20"/>
              </w:rPr>
              <w:t xml:space="preserve">in </w:t>
            </w:r>
            <w:r w:rsidRPr="00085D07">
              <w:rPr>
                <w:rFonts w:cs="Arial"/>
                <w:b/>
                <w:bCs/>
                <w:i/>
                <w:iCs/>
                <w:sz w:val="20"/>
                <w:szCs w:val="20"/>
              </w:rPr>
              <w:t>molecular biology</w:t>
            </w:r>
          </w:p>
        </w:tc>
        <w:tc>
          <w:tcPr>
            <w:tcW w:w="1139" w:type="pct"/>
            <w:vAlign w:val="center"/>
          </w:tcPr>
          <w:p w14:paraId="498C2893" w14:textId="1826B528" w:rsidR="00E3355B" w:rsidRPr="00742269" w:rsidRDefault="00C64F3C" w:rsidP="003E1A3E">
            <w:pPr>
              <w:spacing w:before="60" w:after="60"/>
              <w:rPr>
                <w:rFonts w:cs="Arial"/>
                <w:b/>
                <w:bCs/>
                <w:i/>
                <w:iCs/>
                <w:sz w:val="20"/>
                <w:szCs w:val="20"/>
              </w:rPr>
            </w:pPr>
            <w:r>
              <w:rPr>
                <w:rFonts w:cs="Arial"/>
                <w:b/>
                <w:bCs/>
                <w:i/>
                <w:iCs/>
                <w:sz w:val="20"/>
                <w:szCs w:val="20"/>
              </w:rPr>
              <w:t>Principal author. field collection, specimen sorting, identifications</w:t>
            </w:r>
          </w:p>
        </w:tc>
      </w:tr>
      <w:tr w:rsidR="008F63A6" w:rsidRPr="00742269" w14:paraId="498C2899" w14:textId="77777777" w:rsidTr="00C64F3C">
        <w:trPr>
          <w:trHeight w:val="1171"/>
        </w:trPr>
        <w:tc>
          <w:tcPr>
            <w:tcW w:w="1544" w:type="pct"/>
            <w:vAlign w:val="center"/>
          </w:tcPr>
          <w:p w14:paraId="498C2895" w14:textId="7D5A9084" w:rsidR="00E3355B" w:rsidRPr="00742269" w:rsidRDefault="00C64F3C" w:rsidP="003E1A3E">
            <w:pPr>
              <w:spacing w:before="60" w:after="60"/>
              <w:rPr>
                <w:rFonts w:cs="Arial"/>
                <w:b/>
                <w:bCs/>
                <w:i/>
                <w:iCs/>
                <w:sz w:val="20"/>
                <w:szCs w:val="20"/>
              </w:rPr>
            </w:pPr>
            <w:r>
              <w:rPr>
                <w:rFonts w:cs="Arial"/>
                <w:b/>
                <w:bCs/>
                <w:i/>
                <w:iCs/>
                <w:sz w:val="20"/>
                <w:szCs w:val="20"/>
              </w:rPr>
              <w:t>Dr. Katja Hogendoorn</w:t>
            </w:r>
          </w:p>
        </w:tc>
        <w:tc>
          <w:tcPr>
            <w:tcW w:w="1217" w:type="pct"/>
            <w:vAlign w:val="center"/>
          </w:tcPr>
          <w:p w14:paraId="498C2896" w14:textId="528FD984" w:rsidR="00E3355B" w:rsidRPr="00742269" w:rsidRDefault="00C64F3C" w:rsidP="003E1A3E">
            <w:pPr>
              <w:spacing w:before="60" w:after="60"/>
              <w:rPr>
                <w:rFonts w:cs="Arial"/>
                <w:b/>
                <w:bCs/>
                <w:i/>
                <w:iCs/>
                <w:sz w:val="20"/>
                <w:szCs w:val="20"/>
              </w:rPr>
            </w:pPr>
            <w:r>
              <w:rPr>
                <w:rFonts w:cs="Arial"/>
                <w:b/>
                <w:bCs/>
                <w:i/>
                <w:iCs/>
                <w:sz w:val="20"/>
                <w:szCs w:val="20"/>
              </w:rPr>
              <w:t>Pollinators</w:t>
            </w:r>
          </w:p>
        </w:tc>
        <w:tc>
          <w:tcPr>
            <w:tcW w:w="1100" w:type="pct"/>
            <w:vAlign w:val="center"/>
          </w:tcPr>
          <w:p w14:paraId="498C2897" w14:textId="1FBC95F6" w:rsidR="00E3355B" w:rsidRPr="00742269" w:rsidRDefault="00C64F3C" w:rsidP="003E1A3E">
            <w:pPr>
              <w:spacing w:before="60" w:after="60"/>
              <w:rPr>
                <w:rFonts w:cs="Arial"/>
                <w:b/>
                <w:bCs/>
                <w:i/>
                <w:iCs/>
                <w:sz w:val="20"/>
                <w:szCs w:val="20"/>
              </w:rPr>
            </w:pPr>
            <w:r w:rsidRPr="00085D07">
              <w:rPr>
                <w:rFonts w:cs="Arial"/>
                <w:b/>
                <w:bCs/>
                <w:i/>
                <w:iCs/>
                <w:sz w:val="20"/>
                <w:szCs w:val="20"/>
              </w:rPr>
              <w:t xml:space="preserve">PhD, </w:t>
            </w:r>
            <w:r>
              <w:rPr>
                <w:rFonts w:cs="Arial"/>
                <w:b/>
                <w:bCs/>
                <w:i/>
                <w:iCs/>
                <w:sz w:val="20"/>
                <w:szCs w:val="20"/>
              </w:rPr>
              <w:t xml:space="preserve">native bees, </w:t>
            </w:r>
            <w:r w:rsidRPr="00085D07">
              <w:rPr>
                <w:rFonts w:cs="Arial"/>
                <w:b/>
                <w:bCs/>
                <w:i/>
                <w:iCs/>
                <w:sz w:val="20"/>
                <w:szCs w:val="20"/>
              </w:rPr>
              <w:t>field collection</w:t>
            </w:r>
            <w:r>
              <w:rPr>
                <w:rFonts w:cs="Arial"/>
                <w:b/>
                <w:bCs/>
                <w:i/>
                <w:iCs/>
                <w:sz w:val="20"/>
                <w:szCs w:val="20"/>
              </w:rPr>
              <w:t xml:space="preserve">, taxonomy </w:t>
            </w:r>
            <w:r w:rsidRPr="00085D07">
              <w:rPr>
                <w:rFonts w:cs="Arial"/>
                <w:b/>
                <w:bCs/>
                <w:i/>
                <w:iCs/>
                <w:sz w:val="20"/>
                <w:szCs w:val="20"/>
              </w:rPr>
              <w:t xml:space="preserve">and expertise </w:t>
            </w:r>
            <w:r>
              <w:rPr>
                <w:rFonts w:cs="Arial"/>
                <w:b/>
                <w:bCs/>
                <w:i/>
                <w:iCs/>
                <w:sz w:val="20"/>
                <w:szCs w:val="20"/>
              </w:rPr>
              <w:t xml:space="preserve">in </w:t>
            </w:r>
            <w:r w:rsidRPr="00085D07">
              <w:rPr>
                <w:rFonts w:cs="Arial"/>
                <w:b/>
                <w:bCs/>
                <w:i/>
                <w:iCs/>
                <w:sz w:val="20"/>
                <w:szCs w:val="20"/>
              </w:rPr>
              <w:t>molecular biology</w:t>
            </w:r>
          </w:p>
        </w:tc>
        <w:tc>
          <w:tcPr>
            <w:tcW w:w="1139" w:type="pct"/>
            <w:vAlign w:val="center"/>
          </w:tcPr>
          <w:p w14:paraId="498C2898" w14:textId="22B95074" w:rsidR="00E3355B" w:rsidRPr="00742269" w:rsidRDefault="00C64F3C" w:rsidP="003E1A3E">
            <w:pPr>
              <w:spacing w:before="60" w:after="60"/>
              <w:rPr>
                <w:rFonts w:cs="Arial"/>
                <w:b/>
                <w:bCs/>
                <w:i/>
                <w:iCs/>
                <w:sz w:val="20"/>
                <w:szCs w:val="20"/>
              </w:rPr>
            </w:pPr>
            <w:r>
              <w:rPr>
                <w:rFonts w:cs="Arial"/>
                <w:b/>
                <w:bCs/>
                <w:i/>
                <w:iCs/>
                <w:sz w:val="20"/>
                <w:szCs w:val="20"/>
              </w:rPr>
              <w:t>Principal author. field collection, specimen sorting, identifications</w:t>
            </w:r>
          </w:p>
        </w:tc>
      </w:tr>
    </w:tbl>
    <w:p w14:paraId="498C289A" w14:textId="77777777" w:rsidR="00E3355B" w:rsidRPr="003E1A3E" w:rsidRDefault="00E3355B" w:rsidP="00E3355B">
      <w:pPr>
        <w:autoSpaceDE w:val="0"/>
        <w:autoSpaceDN w:val="0"/>
        <w:adjustRightInd w:val="0"/>
        <w:rPr>
          <w:rFonts w:cs="Arial"/>
        </w:rPr>
      </w:pPr>
    </w:p>
    <w:p w14:paraId="498C289B" w14:textId="77777777" w:rsidR="007232B1" w:rsidRPr="00B834AA" w:rsidRDefault="007232B1">
      <w:pPr>
        <w:pStyle w:val="Heading1"/>
      </w:pPr>
      <w:r w:rsidRPr="00B834AA">
        <w:br w:type="page"/>
      </w:r>
      <w:bookmarkStart w:id="2" w:name="_Toc227321176"/>
      <w:r w:rsidRPr="00B834AA">
        <w:lastRenderedPageBreak/>
        <w:t>Abstract</w:t>
      </w:r>
      <w:bookmarkEnd w:id="2"/>
    </w:p>
    <w:p w14:paraId="38F48889" w14:textId="04B95654" w:rsidR="001D0664" w:rsidRPr="00AD5E47" w:rsidRDefault="005875D7">
      <w:pPr>
        <w:autoSpaceDE w:val="0"/>
        <w:autoSpaceDN w:val="0"/>
        <w:adjustRightInd w:val="0"/>
        <w:rPr>
          <w:rFonts w:cs="Arial"/>
        </w:rPr>
      </w:pPr>
      <w:r>
        <w:rPr>
          <w:rFonts w:cs="Arial"/>
        </w:rPr>
        <w:t xml:space="preserve">During the Nanda Bush Blitz, </w:t>
      </w:r>
      <w:r w:rsidR="004902C4" w:rsidRPr="003A71CD">
        <w:rPr>
          <w:rFonts w:cs="Arial"/>
        </w:rPr>
        <w:t>1</w:t>
      </w:r>
      <w:r w:rsidR="005A2322" w:rsidRPr="003A71CD">
        <w:rPr>
          <w:rFonts w:cs="Arial"/>
        </w:rPr>
        <w:t>8</w:t>
      </w:r>
      <w:r w:rsidR="00B0327C">
        <w:rPr>
          <w:rFonts w:cs="Arial"/>
        </w:rPr>
        <w:t>7</w:t>
      </w:r>
      <w:r w:rsidR="004902C4">
        <w:rPr>
          <w:rFonts w:cs="Arial"/>
        </w:rPr>
        <w:t xml:space="preserve"> species of native bees (</w:t>
      </w:r>
      <w:r w:rsidR="005E39F8">
        <w:rPr>
          <w:rFonts w:cs="Arial"/>
        </w:rPr>
        <w:t xml:space="preserve">701 </w:t>
      </w:r>
      <w:r w:rsidR="004902C4">
        <w:rPr>
          <w:rFonts w:cs="Arial"/>
        </w:rPr>
        <w:t xml:space="preserve">specimen records) were collected with representatives of all 5 families occurring in Australia. </w:t>
      </w:r>
      <w:r>
        <w:rPr>
          <w:rFonts w:cs="Arial"/>
        </w:rPr>
        <w:t>The species were collected in Kalbarri NP and at Eurardy</w:t>
      </w:r>
      <w:r w:rsidR="00A2653E">
        <w:rPr>
          <w:rFonts w:cs="Arial"/>
        </w:rPr>
        <w:t xml:space="preserve"> Station</w:t>
      </w:r>
      <w:r>
        <w:rPr>
          <w:rFonts w:cs="Arial"/>
        </w:rPr>
        <w:t xml:space="preserve">. </w:t>
      </w:r>
      <w:r w:rsidR="004902C4">
        <w:rPr>
          <w:rFonts w:cs="Arial"/>
        </w:rPr>
        <w:t>F</w:t>
      </w:r>
      <w:r w:rsidR="000B3706">
        <w:rPr>
          <w:rFonts w:cs="Arial"/>
        </w:rPr>
        <w:t>ort</w:t>
      </w:r>
      <w:r w:rsidR="003A71CD">
        <w:rPr>
          <w:rFonts w:cs="Arial"/>
        </w:rPr>
        <w:t>y-</w:t>
      </w:r>
      <w:r w:rsidR="000B3706">
        <w:rPr>
          <w:rFonts w:cs="Arial"/>
        </w:rPr>
        <w:t>four (44)</w:t>
      </w:r>
      <w:r w:rsidR="004902C4">
        <w:rPr>
          <w:rFonts w:cs="Arial"/>
        </w:rPr>
        <w:t xml:space="preserve"> </w:t>
      </w:r>
      <w:r w:rsidR="00602259">
        <w:rPr>
          <w:rFonts w:cs="Arial"/>
        </w:rPr>
        <w:t xml:space="preserve">species </w:t>
      </w:r>
      <w:r w:rsidR="004902C4">
        <w:rPr>
          <w:rFonts w:cs="Arial"/>
        </w:rPr>
        <w:t>were identified to species level</w:t>
      </w:r>
      <w:r w:rsidR="00602259">
        <w:rPr>
          <w:rFonts w:cs="Arial"/>
        </w:rPr>
        <w:t xml:space="preserve">. Of the species identified, 15 had been </w:t>
      </w:r>
      <w:r w:rsidR="004902C4">
        <w:rPr>
          <w:rFonts w:cs="Arial"/>
        </w:rPr>
        <w:t xml:space="preserve">recorded </w:t>
      </w:r>
      <w:r w:rsidR="00602259">
        <w:rPr>
          <w:rFonts w:cs="Arial"/>
        </w:rPr>
        <w:t xml:space="preserve">earlier </w:t>
      </w:r>
      <w:r w:rsidR="004902C4">
        <w:rPr>
          <w:rFonts w:cs="Arial"/>
        </w:rPr>
        <w:t>from the Kalbarri/Eurardy area. At least 42 species are undescribed/unpublished new species, but this number is likely to increase with further identification of the collected specimens.</w:t>
      </w:r>
    </w:p>
    <w:p w14:paraId="498C289E" w14:textId="77777777" w:rsidR="007232B1" w:rsidRPr="00B834AA" w:rsidRDefault="0024637A">
      <w:pPr>
        <w:pStyle w:val="Heading1"/>
      </w:pPr>
      <w:bookmarkStart w:id="3" w:name="_Toc227321177"/>
      <w:r>
        <w:t>1.</w:t>
      </w:r>
      <w:r>
        <w:tab/>
      </w:r>
      <w:r w:rsidR="007232B1" w:rsidRPr="00B834AA">
        <w:t>Introduction</w:t>
      </w:r>
      <w:bookmarkEnd w:id="3"/>
    </w:p>
    <w:p w14:paraId="0DE88F53" w14:textId="48C03E81" w:rsidR="003A4357" w:rsidRDefault="001F50BF">
      <w:pPr>
        <w:rPr>
          <w:rFonts w:cs="Arial"/>
        </w:rPr>
      </w:pPr>
      <w:r>
        <w:rPr>
          <w:rFonts w:cs="Arial"/>
        </w:rPr>
        <w:t xml:space="preserve">An ALA-area search using the approximate boundaries of the </w:t>
      </w:r>
      <w:r w:rsidR="002501C1">
        <w:rPr>
          <w:rFonts w:cs="Arial"/>
        </w:rPr>
        <w:t xml:space="preserve">Kalbarri-Eurardy </w:t>
      </w:r>
      <w:r>
        <w:rPr>
          <w:rFonts w:cs="Arial"/>
        </w:rPr>
        <w:t>area</w:t>
      </w:r>
      <w:r w:rsidR="003A4357">
        <w:rPr>
          <w:rFonts w:cs="Arial"/>
        </w:rPr>
        <w:t>,</w:t>
      </w:r>
      <w:r>
        <w:rPr>
          <w:rFonts w:cs="Arial"/>
        </w:rPr>
        <w:t xml:space="preserve"> </w:t>
      </w:r>
      <w:r w:rsidR="003A4357">
        <w:rPr>
          <w:rFonts w:cs="Arial"/>
        </w:rPr>
        <w:t>and restricted to records</w:t>
      </w:r>
      <w:r w:rsidR="00674451">
        <w:rPr>
          <w:rFonts w:cs="Arial"/>
        </w:rPr>
        <w:t xml:space="preserve"> of specimens</w:t>
      </w:r>
      <w:r w:rsidR="00CE1CEC">
        <w:rPr>
          <w:rFonts w:cs="Arial"/>
        </w:rPr>
        <w:t xml:space="preserve"> in museum collections</w:t>
      </w:r>
      <w:r w:rsidR="003A4357">
        <w:rPr>
          <w:rFonts w:cs="Arial"/>
        </w:rPr>
        <w:t xml:space="preserve">, </w:t>
      </w:r>
      <w:r>
        <w:rPr>
          <w:rFonts w:cs="Arial"/>
        </w:rPr>
        <w:t xml:space="preserve">resulted in </w:t>
      </w:r>
      <w:r w:rsidR="00335631">
        <w:rPr>
          <w:rFonts w:cs="Arial"/>
        </w:rPr>
        <w:t>345</w:t>
      </w:r>
      <w:r w:rsidR="00674451">
        <w:rPr>
          <w:rFonts w:cs="Arial"/>
        </w:rPr>
        <w:t xml:space="preserve"> records</w:t>
      </w:r>
      <w:r w:rsidR="00335631">
        <w:rPr>
          <w:rFonts w:cs="Arial"/>
        </w:rPr>
        <w:t xml:space="preserve"> </w:t>
      </w:r>
      <w:r w:rsidR="00602259">
        <w:rPr>
          <w:rFonts w:cs="Arial"/>
        </w:rPr>
        <w:t xml:space="preserve">of identified   bee </w:t>
      </w:r>
      <w:r w:rsidR="00335631">
        <w:rPr>
          <w:rFonts w:cs="Arial"/>
        </w:rPr>
        <w:t>species</w:t>
      </w:r>
      <w:r w:rsidR="00674451">
        <w:rPr>
          <w:rFonts w:cs="Arial"/>
        </w:rPr>
        <w:t xml:space="preserve">, containing </w:t>
      </w:r>
      <w:r w:rsidR="002501C1">
        <w:rPr>
          <w:rFonts w:cs="Arial"/>
        </w:rPr>
        <w:t>77 species</w:t>
      </w:r>
      <w:r>
        <w:rPr>
          <w:rFonts w:cs="Arial"/>
        </w:rPr>
        <w:t xml:space="preserve"> </w:t>
      </w:r>
      <w:r w:rsidR="003A4357">
        <w:rPr>
          <w:rFonts w:cs="Arial"/>
        </w:rPr>
        <w:t>in</w:t>
      </w:r>
      <w:r>
        <w:rPr>
          <w:rFonts w:cs="Arial"/>
        </w:rPr>
        <w:t xml:space="preserve"> five native bee families</w:t>
      </w:r>
      <w:r w:rsidR="003A4357">
        <w:rPr>
          <w:rFonts w:cs="Arial"/>
        </w:rPr>
        <w:t>,</w:t>
      </w:r>
      <w:r>
        <w:rPr>
          <w:rFonts w:cs="Arial"/>
        </w:rPr>
        <w:t xml:space="preserve"> </w:t>
      </w:r>
      <w:r w:rsidR="003A4357">
        <w:rPr>
          <w:rFonts w:cs="Arial"/>
        </w:rPr>
        <w:t xml:space="preserve">14 genera and 22 subgenera </w:t>
      </w:r>
      <w:r w:rsidR="002501C1">
        <w:rPr>
          <w:rFonts w:cs="Arial"/>
        </w:rPr>
        <w:t>(</w:t>
      </w:r>
      <w:r w:rsidR="002501C1" w:rsidRPr="002501C1">
        <w:rPr>
          <w:rFonts w:cs="Arial"/>
          <w:i/>
          <w:iCs/>
          <w:lang w:val="en"/>
        </w:rPr>
        <w:t>download</w:t>
      </w:r>
      <w:r w:rsidR="002501C1">
        <w:rPr>
          <w:rFonts w:cs="Arial"/>
          <w:i/>
          <w:iCs/>
          <w:lang w:val="en"/>
        </w:rPr>
        <w:t>ed</w:t>
      </w:r>
      <w:r w:rsidR="002501C1" w:rsidRPr="002501C1">
        <w:rPr>
          <w:rFonts w:cs="Arial"/>
          <w:i/>
          <w:iCs/>
          <w:lang w:val="en"/>
        </w:rPr>
        <w:t xml:space="preserve"> </w:t>
      </w:r>
      <w:r w:rsidR="002501C1">
        <w:rPr>
          <w:rFonts w:cs="Arial"/>
          <w:i/>
          <w:iCs/>
          <w:lang w:val="en"/>
        </w:rPr>
        <w:t xml:space="preserve">at: </w:t>
      </w:r>
      <w:hyperlink r:id="rId15" w:history="1">
        <w:r w:rsidR="002501C1" w:rsidRPr="002501C1">
          <w:rPr>
            <w:rStyle w:val="Hyperlink"/>
            <w:rFonts w:cs="Arial"/>
            <w:i/>
            <w:iCs/>
            <w:lang w:val="en"/>
          </w:rPr>
          <w:t>https://biocache.ala.org.au/occurrences/search?&amp;q=qid%3A1740447791157&amp;disableAllQualityFilters=true</w:t>
        </w:r>
      </w:hyperlink>
      <w:r w:rsidR="002501C1" w:rsidRPr="002501C1">
        <w:rPr>
          <w:rFonts w:cs="Arial"/>
          <w:i/>
          <w:iCs/>
          <w:lang w:val="en"/>
        </w:rPr>
        <w:t xml:space="preserve"> accessed on 25 February 2025</w:t>
      </w:r>
      <w:r w:rsidR="002501C1">
        <w:rPr>
          <w:rFonts w:cs="Arial"/>
          <w:i/>
          <w:iCs/>
          <w:lang w:val="en"/>
        </w:rPr>
        <w:t>)</w:t>
      </w:r>
      <w:r w:rsidR="002501C1" w:rsidRPr="002501C1">
        <w:rPr>
          <w:rFonts w:cs="Arial"/>
          <w:i/>
          <w:iCs/>
          <w:lang w:val="en"/>
        </w:rPr>
        <w:t>.</w:t>
      </w:r>
    </w:p>
    <w:p w14:paraId="6671B8E6" w14:textId="2C3780EC" w:rsidR="005A2322" w:rsidRPr="00AD5E47" w:rsidRDefault="00602259" w:rsidP="00AD5E47">
      <w:pPr>
        <w:rPr>
          <w:rFonts w:cs="Arial"/>
        </w:rPr>
      </w:pPr>
      <w:proofErr w:type="gramStart"/>
      <w:r>
        <w:rPr>
          <w:rFonts w:cs="Arial"/>
        </w:rPr>
        <w:t>The</w:t>
      </w:r>
      <w:r w:rsidR="00335631">
        <w:rPr>
          <w:rFonts w:cs="Arial"/>
        </w:rPr>
        <w:t xml:space="preserve"> majority of</w:t>
      </w:r>
      <w:proofErr w:type="gramEnd"/>
      <w:r w:rsidR="00335631">
        <w:rPr>
          <w:rFonts w:cs="Arial"/>
        </w:rPr>
        <w:t xml:space="preserve"> these recorded species were collected much earlier in the season (August)</w:t>
      </w:r>
      <w:r>
        <w:rPr>
          <w:rFonts w:cs="Arial"/>
        </w:rPr>
        <w:t xml:space="preserve">. Therefore, we </w:t>
      </w:r>
      <w:r w:rsidR="00335631">
        <w:rPr>
          <w:rFonts w:cs="Arial"/>
        </w:rPr>
        <w:t>expected to find a significant number of additional species</w:t>
      </w:r>
      <w:r>
        <w:rPr>
          <w:rFonts w:cs="Arial"/>
        </w:rPr>
        <w:t>, in particular</w:t>
      </w:r>
      <w:r w:rsidR="00CE1CEC">
        <w:rPr>
          <w:rFonts w:cs="Arial"/>
        </w:rPr>
        <w:t xml:space="preserve"> s</w:t>
      </w:r>
      <w:r w:rsidR="00335631">
        <w:rPr>
          <w:rFonts w:cs="Arial"/>
        </w:rPr>
        <w:t xml:space="preserve">pecies that are adapted to </w:t>
      </w:r>
      <w:r w:rsidR="00CE1CEC">
        <w:rPr>
          <w:rFonts w:cs="Arial"/>
        </w:rPr>
        <w:t xml:space="preserve">collect pollen and nectar from </w:t>
      </w:r>
      <w:r w:rsidR="00335631">
        <w:rPr>
          <w:rFonts w:cs="Arial"/>
        </w:rPr>
        <w:t>plant species that flower later in the season.</w:t>
      </w:r>
    </w:p>
    <w:p w14:paraId="498C28A2" w14:textId="7270EF5C" w:rsidR="00166625" w:rsidRDefault="0024637A" w:rsidP="00AD5E47">
      <w:pPr>
        <w:pStyle w:val="Heading1"/>
      </w:pPr>
      <w:bookmarkStart w:id="4" w:name="_Toc227321178"/>
      <w:r>
        <w:t>2.</w:t>
      </w:r>
      <w:r>
        <w:tab/>
      </w:r>
      <w:r w:rsidR="007232B1" w:rsidRPr="00B834AA">
        <w:t>Methods</w:t>
      </w:r>
      <w:bookmarkEnd w:id="4"/>
    </w:p>
    <w:p w14:paraId="498C28A3" w14:textId="77777777" w:rsidR="007232B1" w:rsidRPr="00B834AA" w:rsidRDefault="0024637A" w:rsidP="00E638F5">
      <w:pPr>
        <w:pStyle w:val="Heading2"/>
      </w:pPr>
      <w:bookmarkStart w:id="5" w:name="_Toc227321179"/>
      <w:r>
        <w:t>2.1</w:t>
      </w:r>
      <w:r>
        <w:tab/>
      </w:r>
      <w:r w:rsidR="007232B1" w:rsidRPr="00B834AA">
        <w:t>Site selection</w:t>
      </w:r>
      <w:bookmarkEnd w:id="5"/>
    </w:p>
    <w:p w14:paraId="30336C87" w14:textId="47DE96C8" w:rsidR="004902C4" w:rsidRPr="00B834AA" w:rsidRDefault="00602259">
      <w:pPr>
        <w:rPr>
          <w:rFonts w:cs="Arial"/>
        </w:rPr>
      </w:pPr>
      <w:r>
        <w:rPr>
          <w:rFonts w:cs="Arial"/>
        </w:rPr>
        <w:t xml:space="preserve">In selecting sites </w:t>
      </w:r>
      <w:r w:rsidR="004902C4">
        <w:rPr>
          <w:rFonts w:cs="Arial"/>
        </w:rPr>
        <w:t xml:space="preserve">for collecting native </w:t>
      </w:r>
      <w:r w:rsidR="005E39F8">
        <w:rPr>
          <w:rFonts w:cs="Arial"/>
        </w:rPr>
        <w:t>bees,</w:t>
      </w:r>
      <w:r w:rsidR="004902C4">
        <w:rPr>
          <w:rFonts w:cs="Arial"/>
        </w:rPr>
        <w:t xml:space="preserve"> we</w:t>
      </w:r>
      <w:r>
        <w:rPr>
          <w:rFonts w:cs="Arial"/>
        </w:rPr>
        <w:t xml:space="preserve"> used the following considerations</w:t>
      </w:r>
      <w:r w:rsidR="004902C4">
        <w:rPr>
          <w:rFonts w:cs="Arial"/>
        </w:rPr>
        <w:t xml:space="preserve">: (1) we </w:t>
      </w:r>
      <w:r w:rsidR="003D3C0E">
        <w:rPr>
          <w:rFonts w:cs="Arial"/>
        </w:rPr>
        <w:t xml:space="preserve">aimed to </w:t>
      </w:r>
      <w:r w:rsidR="004902C4">
        <w:rPr>
          <w:rFonts w:cs="Arial"/>
        </w:rPr>
        <w:t xml:space="preserve">sample as many different vegetation types and areas with different fire </w:t>
      </w:r>
      <w:r w:rsidR="003D3C0E">
        <w:rPr>
          <w:rFonts w:cs="Arial"/>
        </w:rPr>
        <w:t xml:space="preserve">histories </w:t>
      </w:r>
      <w:r w:rsidR="004902C4">
        <w:rPr>
          <w:rFonts w:cs="Arial"/>
        </w:rPr>
        <w:t xml:space="preserve">as possible; (2) </w:t>
      </w:r>
      <w:r w:rsidR="003D3C0E">
        <w:rPr>
          <w:rFonts w:cs="Arial"/>
        </w:rPr>
        <w:t>we</w:t>
      </w:r>
      <w:r w:rsidR="003D3C0E" w:rsidRPr="008A33F0">
        <w:rPr>
          <w:rFonts w:cs="Arial"/>
        </w:rPr>
        <w:t xml:space="preserve"> </w:t>
      </w:r>
      <w:r w:rsidR="003D3C0E">
        <w:rPr>
          <w:rFonts w:cs="Arial"/>
        </w:rPr>
        <w:t xml:space="preserve">focussed on sites with abundant flowering plants and attempted to collect on a large variety of flowering plant species. This, because </w:t>
      </w:r>
      <w:r w:rsidR="004902C4">
        <w:rPr>
          <w:rFonts w:cs="Arial"/>
        </w:rPr>
        <w:t xml:space="preserve">native bees are generally </w:t>
      </w:r>
      <w:r w:rsidR="003D3C0E">
        <w:rPr>
          <w:rFonts w:cs="Arial"/>
        </w:rPr>
        <w:t>caught while foraging for nectar and pollen to</w:t>
      </w:r>
      <w:r w:rsidR="004902C4">
        <w:rPr>
          <w:rFonts w:cs="Arial"/>
        </w:rPr>
        <w:t xml:space="preserve"> provisioning their brood</w:t>
      </w:r>
      <w:r w:rsidR="003D3C0E">
        <w:rPr>
          <w:rFonts w:cs="Arial"/>
        </w:rPr>
        <w:t>, and many</w:t>
      </w:r>
      <w:r w:rsidR="004902C4">
        <w:rPr>
          <w:rFonts w:cs="Arial"/>
        </w:rPr>
        <w:t xml:space="preserve"> native bee species have strict relationships with </w:t>
      </w:r>
      <w:r w:rsidR="003A71CD">
        <w:rPr>
          <w:rFonts w:cs="Arial"/>
        </w:rPr>
        <w:t>flowering</w:t>
      </w:r>
      <w:r w:rsidR="004902C4">
        <w:rPr>
          <w:rFonts w:cs="Arial"/>
        </w:rPr>
        <w:t xml:space="preserve"> plants.</w:t>
      </w:r>
    </w:p>
    <w:p w14:paraId="498C28A6" w14:textId="77777777" w:rsidR="007232B1" w:rsidRPr="00B834AA" w:rsidRDefault="0024637A" w:rsidP="00E638F5">
      <w:pPr>
        <w:pStyle w:val="Heading2"/>
      </w:pPr>
      <w:bookmarkStart w:id="6" w:name="_Toc227321180"/>
      <w:r>
        <w:t>2.2</w:t>
      </w:r>
      <w:r>
        <w:tab/>
      </w:r>
      <w:r w:rsidR="00966D6D">
        <w:t>Survey techniques</w:t>
      </w:r>
      <w:bookmarkEnd w:id="6"/>
    </w:p>
    <w:p w14:paraId="3E390E76" w14:textId="441869FF" w:rsidR="004902C4" w:rsidRPr="00AD5E47" w:rsidRDefault="004902C4">
      <w:pPr>
        <w:rPr>
          <w:rFonts w:cs="Arial"/>
        </w:rPr>
      </w:pPr>
      <w:r>
        <w:rPr>
          <w:rFonts w:cs="Arial"/>
        </w:rPr>
        <w:t xml:space="preserve">Native bees were mostly collected individually using a hand net, </w:t>
      </w:r>
      <w:r w:rsidR="003D3C0E">
        <w:rPr>
          <w:rFonts w:cs="Arial"/>
        </w:rPr>
        <w:t xml:space="preserve">either by targeted catching or </w:t>
      </w:r>
      <w:r>
        <w:rPr>
          <w:rFonts w:cs="Arial"/>
        </w:rPr>
        <w:t xml:space="preserve">by sweep netting of specific plants, </w:t>
      </w:r>
      <w:r w:rsidR="003D3C0E">
        <w:rPr>
          <w:rFonts w:cs="Arial"/>
        </w:rPr>
        <w:t xml:space="preserve">in </w:t>
      </w:r>
      <w:r>
        <w:rPr>
          <w:rFonts w:cs="Arial"/>
        </w:rPr>
        <w:t xml:space="preserve">blue vane traps, and </w:t>
      </w:r>
      <w:r w:rsidR="003D3C0E">
        <w:rPr>
          <w:rFonts w:cs="Arial"/>
        </w:rPr>
        <w:t xml:space="preserve">in </w:t>
      </w:r>
      <w:r>
        <w:rPr>
          <w:rFonts w:cs="Arial"/>
        </w:rPr>
        <w:t>a vehicle net. Plant species on which the bees were collected were recorded.</w:t>
      </w:r>
    </w:p>
    <w:p w14:paraId="498C28A9" w14:textId="77777777" w:rsidR="007232B1" w:rsidRDefault="00CE2FD6" w:rsidP="00075E3A">
      <w:pPr>
        <w:pStyle w:val="Heading3"/>
      </w:pPr>
      <w:bookmarkStart w:id="7" w:name="_Toc227321181"/>
      <w:r>
        <w:t>2.2.1 Methods used at standard survey sites</w:t>
      </w:r>
      <w:bookmarkEnd w:id="7"/>
    </w:p>
    <w:p w14:paraId="28DF31E6" w14:textId="295DC574" w:rsidR="004902C4" w:rsidRPr="00B834AA" w:rsidRDefault="004902C4">
      <w:pPr>
        <w:rPr>
          <w:rFonts w:cs="Arial"/>
        </w:rPr>
      </w:pPr>
      <w:r>
        <w:rPr>
          <w:rFonts w:cs="Arial"/>
        </w:rPr>
        <w:t xml:space="preserve">Methods used for collecting native bees at the standard survey sites </w:t>
      </w:r>
      <w:r w:rsidR="00CE1CEC">
        <w:rPr>
          <w:rFonts w:cs="Arial"/>
        </w:rPr>
        <w:t>were</w:t>
      </w:r>
      <w:r>
        <w:rPr>
          <w:rFonts w:cs="Arial"/>
        </w:rPr>
        <w:t xml:space="preserve"> blue vane traps and </w:t>
      </w:r>
      <w:r w:rsidR="005875D7">
        <w:rPr>
          <w:rFonts w:cs="Arial"/>
        </w:rPr>
        <w:t xml:space="preserve">targeted </w:t>
      </w:r>
      <w:r>
        <w:rPr>
          <w:rFonts w:cs="Arial"/>
        </w:rPr>
        <w:t xml:space="preserve">hand netting </w:t>
      </w:r>
      <w:r w:rsidR="005875D7">
        <w:rPr>
          <w:rFonts w:cs="Arial"/>
        </w:rPr>
        <w:t xml:space="preserve">and sweep netting on </w:t>
      </w:r>
      <w:r>
        <w:rPr>
          <w:rFonts w:cs="Arial"/>
        </w:rPr>
        <w:t>flowering plants.</w:t>
      </w:r>
      <w:r w:rsidR="00CE1CEC">
        <w:rPr>
          <w:rFonts w:cs="Arial"/>
        </w:rPr>
        <w:t xml:space="preserve"> We also used a vehicle net to collect in the general area of the standard survey sites</w:t>
      </w:r>
      <w:r w:rsidR="003D3C0E">
        <w:rPr>
          <w:rFonts w:cs="Arial"/>
        </w:rPr>
        <w:t>.</w:t>
      </w:r>
      <w:r w:rsidR="00CE1CEC">
        <w:rPr>
          <w:rFonts w:cs="Arial"/>
        </w:rPr>
        <w:t xml:space="preserve"> </w:t>
      </w:r>
      <w:r w:rsidR="003D3C0E">
        <w:rPr>
          <w:rFonts w:cs="Arial"/>
        </w:rPr>
        <w:t xml:space="preserve">In addition, </w:t>
      </w:r>
      <w:r w:rsidR="00C87B23">
        <w:rPr>
          <w:rFonts w:cs="Arial"/>
        </w:rPr>
        <w:t xml:space="preserve">while we intended to include bees from </w:t>
      </w:r>
      <w:r w:rsidR="003D3C0E">
        <w:rPr>
          <w:rFonts w:cs="Arial"/>
        </w:rPr>
        <w:t>malaise traps</w:t>
      </w:r>
      <w:r w:rsidR="00C87B23">
        <w:rPr>
          <w:rFonts w:cs="Arial"/>
        </w:rPr>
        <w:t xml:space="preserve"> placed at these sites, the specimens did not reach us in time to be included.</w:t>
      </w:r>
    </w:p>
    <w:p w14:paraId="498C28AC" w14:textId="77777777" w:rsidR="007232B1" w:rsidRPr="00B834AA" w:rsidRDefault="0024637A" w:rsidP="00E638F5">
      <w:pPr>
        <w:pStyle w:val="Heading2"/>
      </w:pPr>
      <w:bookmarkStart w:id="8" w:name="_Toc227321182"/>
      <w:r>
        <w:t>2.3</w:t>
      </w:r>
      <w:r>
        <w:tab/>
      </w:r>
      <w:r w:rsidR="007232B1" w:rsidRPr="00B834AA">
        <w:t>Identifying the collections</w:t>
      </w:r>
      <w:bookmarkEnd w:id="8"/>
    </w:p>
    <w:p w14:paraId="08B991F6" w14:textId="2608BC76" w:rsidR="003613FA" w:rsidRDefault="003613FA" w:rsidP="004902C4">
      <w:pPr>
        <w:jc w:val="both"/>
        <w:rPr>
          <w:rFonts w:cs="Arial"/>
        </w:rPr>
      </w:pPr>
      <w:r>
        <w:rPr>
          <w:rFonts w:cs="Arial"/>
        </w:rPr>
        <w:t xml:space="preserve">Pinned specimens were </w:t>
      </w:r>
      <w:r w:rsidR="00E56A0D">
        <w:rPr>
          <w:rFonts w:cs="Arial"/>
        </w:rPr>
        <w:t>identified by the us. We</w:t>
      </w:r>
      <w:r w:rsidR="005E39F8">
        <w:rPr>
          <w:rFonts w:cs="Arial"/>
        </w:rPr>
        <w:t xml:space="preserve"> </w:t>
      </w:r>
      <w:r w:rsidR="00AD559D">
        <w:rPr>
          <w:rFonts w:cs="Arial"/>
        </w:rPr>
        <w:t>first</w:t>
      </w:r>
      <w:r>
        <w:rPr>
          <w:rFonts w:cs="Arial"/>
        </w:rPr>
        <w:t xml:space="preserve"> labelled with a unique </w:t>
      </w:r>
      <w:r w:rsidR="00AD559D">
        <w:rPr>
          <w:rFonts w:cs="Arial"/>
        </w:rPr>
        <w:t>catalogue</w:t>
      </w:r>
      <w:r>
        <w:rPr>
          <w:rFonts w:cs="Arial"/>
        </w:rPr>
        <w:t xml:space="preserve"> number</w:t>
      </w:r>
      <w:r w:rsidR="00AD559D">
        <w:rPr>
          <w:rFonts w:cs="Arial"/>
        </w:rPr>
        <w:t xml:space="preserve">. After adding a label with the full metadata, specimens were sorted to morphospecies and labelled with a morphospecies code for </w:t>
      </w:r>
      <w:r w:rsidR="00CE1CEC">
        <w:rPr>
          <w:rFonts w:cs="Arial"/>
        </w:rPr>
        <w:t xml:space="preserve">specific to </w:t>
      </w:r>
      <w:r w:rsidR="00AD559D">
        <w:rPr>
          <w:rFonts w:cs="Arial"/>
        </w:rPr>
        <w:t xml:space="preserve">this survey (KB###). After that we attempted to identify the collection to the lowest classificatory level as possible. </w:t>
      </w:r>
      <w:r w:rsidR="009E6EBB">
        <w:rPr>
          <w:rFonts w:cs="Arial"/>
        </w:rPr>
        <w:t xml:space="preserve">Given the fact that </w:t>
      </w:r>
      <w:r w:rsidR="00A2653E">
        <w:rPr>
          <w:rFonts w:cs="Arial"/>
        </w:rPr>
        <w:t xml:space="preserve">less than half </w:t>
      </w:r>
      <w:r w:rsidR="009E6EBB">
        <w:rPr>
          <w:rFonts w:cs="Arial"/>
        </w:rPr>
        <w:t>of the known Australian native bee species are in identification keys, and many of these keys are incomplete, identification to species level is a huge task.</w:t>
      </w:r>
    </w:p>
    <w:p w14:paraId="4AB340DD" w14:textId="44AB759E" w:rsidR="004902C4" w:rsidRDefault="004902C4" w:rsidP="004902C4">
      <w:pPr>
        <w:jc w:val="both"/>
        <w:rPr>
          <w:rFonts w:cs="Arial"/>
          <w:i/>
        </w:rPr>
      </w:pPr>
      <w:r>
        <w:rPr>
          <w:rFonts w:cs="Arial"/>
        </w:rPr>
        <w:lastRenderedPageBreak/>
        <w:t xml:space="preserve">For identification of native bees, the following publications were used: </w:t>
      </w:r>
      <w:r w:rsidRPr="001D079C">
        <w:rPr>
          <w:rFonts w:cs="Arial"/>
        </w:rPr>
        <w:t>Michener, C.D. (1965, 200</w:t>
      </w:r>
      <w:r>
        <w:rPr>
          <w:rFonts w:cs="Arial"/>
        </w:rPr>
        <w:t>7</w:t>
      </w:r>
      <w:r w:rsidRPr="001D079C">
        <w:rPr>
          <w:rFonts w:cs="Arial"/>
        </w:rPr>
        <w:t>)</w:t>
      </w:r>
      <w:r>
        <w:rPr>
          <w:rFonts w:cs="Arial"/>
        </w:rPr>
        <w:t xml:space="preserve"> was used for identification of genera and subgenera within the families</w:t>
      </w:r>
      <w:r w:rsidRPr="001D079C">
        <w:rPr>
          <w:rFonts w:cs="Arial"/>
        </w:rPr>
        <w:t>.</w:t>
      </w:r>
      <w:r>
        <w:rPr>
          <w:rFonts w:cs="Arial"/>
        </w:rPr>
        <w:t xml:space="preserve"> Specific generic and subgeneric revisions were used to identify the specimens to species level. These </w:t>
      </w:r>
      <w:r w:rsidR="004E2E28">
        <w:rPr>
          <w:rFonts w:cs="Arial"/>
        </w:rPr>
        <w:t>include</w:t>
      </w:r>
      <w:r>
        <w:rPr>
          <w:rFonts w:cs="Arial"/>
        </w:rPr>
        <w:t xml:space="preserve">: Batley and Houston (2012) for </w:t>
      </w:r>
      <w:r w:rsidRPr="00811D55">
        <w:rPr>
          <w:rFonts w:cs="Arial"/>
          <w:i/>
        </w:rPr>
        <w:t>Trichocolletes</w:t>
      </w:r>
      <w:r>
        <w:rPr>
          <w:rFonts w:cs="Arial"/>
        </w:rPr>
        <w:t xml:space="preserve">; </w:t>
      </w:r>
      <w:r w:rsidR="00E56A0D">
        <w:rPr>
          <w:rFonts w:cs="Arial"/>
        </w:rPr>
        <w:t>Batley (2016 and Exley (1968</w:t>
      </w:r>
      <w:r w:rsidR="008128F5">
        <w:rPr>
          <w:rFonts w:cs="Arial"/>
        </w:rPr>
        <w:t>a</w:t>
      </w:r>
      <w:r w:rsidR="00E56A0D">
        <w:rPr>
          <w:rFonts w:cs="Arial"/>
        </w:rPr>
        <w:t xml:space="preserve">) for </w:t>
      </w:r>
      <w:proofErr w:type="spellStart"/>
      <w:r w:rsidR="00E56A0D" w:rsidRPr="005E39F8">
        <w:rPr>
          <w:rFonts w:cs="Arial"/>
          <w:i/>
          <w:iCs/>
        </w:rPr>
        <w:t>Euryglossula</w:t>
      </w:r>
      <w:proofErr w:type="spellEnd"/>
      <w:r w:rsidR="00E56A0D">
        <w:rPr>
          <w:rFonts w:cs="Arial"/>
        </w:rPr>
        <w:t xml:space="preserve">; Exley </w:t>
      </w:r>
      <w:r w:rsidR="008128F5">
        <w:rPr>
          <w:rFonts w:cs="Arial"/>
        </w:rPr>
        <w:t>(</w:t>
      </w:r>
      <w:r w:rsidR="00E56A0D">
        <w:rPr>
          <w:rFonts w:cs="Arial"/>
        </w:rPr>
        <w:t>1968</w:t>
      </w:r>
      <w:r w:rsidR="008128F5">
        <w:rPr>
          <w:rFonts w:cs="Arial"/>
        </w:rPr>
        <w:t xml:space="preserve">b) for </w:t>
      </w:r>
      <w:proofErr w:type="spellStart"/>
      <w:r w:rsidR="008128F5" w:rsidRPr="005E39F8">
        <w:rPr>
          <w:rFonts w:cs="Arial"/>
          <w:i/>
          <w:iCs/>
        </w:rPr>
        <w:t>Brachyhesma</w:t>
      </w:r>
      <w:proofErr w:type="spellEnd"/>
      <w:r w:rsidR="008128F5">
        <w:rPr>
          <w:rFonts w:cs="Arial"/>
        </w:rPr>
        <w:t xml:space="preserve">; Exley (1968c) for </w:t>
      </w:r>
      <w:proofErr w:type="spellStart"/>
      <w:r w:rsidR="008128F5" w:rsidRPr="005E39F8">
        <w:rPr>
          <w:rFonts w:cs="Arial"/>
          <w:i/>
          <w:iCs/>
        </w:rPr>
        <w:t>Euryglossina</w:t>
      </w:r>
      <w:proofErr w:type="spellEnd"/>
      <w:r w:rsidR="008128F5">
        <w:rPr>
          <w:rFonts w:cs="Arial"/>
        </w:rPr>
        <w:t xml:space="preserve">; </w:t>
      </w:r>
      <w:r w:rsidR="00DB26AD">
        <w:rPr>
          <w:rFonts w:cs="Arial"/>
        </w:rPr>
        <w:t xml:space="preserve">Exley (1969) for </w:t>
      </w:r>
      <w:proofErr w:type="spellStart"/>
      <w:r w:rsidR="00DB26AD" w:rsidRPr="005E39F8">
        <w:rPr>
          <w:rFonts w:cs="Arial"/>
          <w:i/>
          <w:iCs/>
        </w:rPr>
        <w:t>Xanthesma</w:t>
      </w:r>
      <w:proofErr w:type="spellEnd"/>
      <w:r w:rsidR="00DB26AD">
        <w:rPr>
          <w:rFonts w:cs="Arial"/>
        </w:rPr>
        <w:t xml:space="preserve">; Exley (1974) for </w:t>
      </w:r>
      <w:proofErr w:type="spellStart"/>
      <w:r w:rsidR="00DB26AD" w:rsidRPr="005E39F8">
        <w:rPr>
          <w:rFonts w:cs="Arial"/>
          <w:i/>
          <w:iCs/>
        </w:rPr>
        <w:t>Callohesma</w:t>
      </w:r>
      <w:proofErr w:type="spellEnd"/>
      <w:r w:rsidR="00DB26AD">
        <w:rPr>
          <w:rFonts w:cs="Arial"/>
        </w:rPr>
        <w:t xml:space="preserve">; </w:t>
      </w:r>
      <w:r>
        <w:rPr>
          <w:rFonts w:cs="Arial"/>
        </w:rPr>
        <w:t xml:space="preserve">Exley (1976) for </w:t>
      </w:r>
      <w:proofErr w:type="spellStart"/>
      <w:r w:rsidRPr="003949E6">
        <w:rPr>
          <w:rFonts w:cs="Arial"/>
          <w:i/>
        </w:rPr>
        <w:t>Euryglossa</w:t>
      </w:r>
      <w:proofErr w:type="spellEnd"/>
      <w:r>
        <w:rPr>
          <w:rFonts w:cs="Arial"/>
        </w:rPr>
        <w:t xml:space="preserve">; </w:t>
      </w:r>
      <w:r w:rsidR="00DB26AD">
        <w:rPr>
          <w:rFonts w:cs="Arial"/>
        </w:rPr>
        <w:t xml:space="preserve">Exley (2001, 2002) and Hogendoorn et al.(2015) for various </w:t>
      </w:r>
      <w:r w:rsidR="00DB26AD" w:rsidRPr="005E39F8">
        <w:rPr>
          <w:rFonts w:cs="Arial"/>
          <w:i/>
          <w:iCs/>
        </w:rPr>
        <w:t>Euhesma</w:t>
      </w:r>
      <w:r w:rsidR="00DB26AD">
        <w:rPr>
          <w:rFonts w:cs="Arial"/>
        </w:rPr>
        <w:t xml:space="preserve">; Exley (2004) for </w:t>
      </w:r>
      <w:proofErr w:type="spellStart"/>
      <w:r w:rsidR="00DB26AD" w:rsidRPr="005E39F8">
        <w:rPr>
          <w:rFonts w:cs="Arial"/>
          <w:i/>
          <w:iCs/>
        </w:rPr>
        <w:t>Dasyhesma</w:t>
      </w:r>
      <w:proofErr w:type="spellEnd"/>
      <w:r w:rsidR="00DB26AD">
        <w:rPr>
          <w:rFonts w:cs="Arial"/>
        </w:rPr>
        <w:t xml:space="preserve">; </w:t>
      </w:r>
      <w:r>
        <w:rPr>
          <w:rFonts w:cs="Arial"/>
        </w:rPr>
        <w:t xml:space="preserve">Houston (1975, 1981) for </w:t>
      </w:r>
      <w:r w:rsidRPr="007F12C8">
        <w:rPr>
          <w:rFonts w:cs="Arial"/>
          <w:i/>
        </w:rPr>
        <w:t>Hylaeus</w:t>
      </w:r>
      <w:r>
        <w:rPr>
          <w:rFonts w:cs="Arial"/>
        </w:rPr>
        <w:t xml:space="preserve">; </w:t>
      </w:r>
      <w:r w:rsidR="00DB26AD">
        <w:rPr>
          <w:rFonts w:cs="Arial"/>
        </w:rPr>
        <w:t xml:space="preserve">Houston (1985) for </w:t>
      </w:r>
      <w:r w:rsidR="00DB26AD" w:rsidRPr="005E39F8">
        <w:rPr>
          <w:rFonts w:cs="Arial"/>
          <w:i/>
          <w:iCs/>
        </w:rPr>
        <w:t>Ctenocolletes</w:t>
      </w:r>
      <w:r w:rsidR="00DB26AD">
        <w:rPr>
          <w:rFonts w:cs="Arial"/>
        </w:rPr>
        <w:t xml:space="preserve">; </w:t>
      </w:r>
      <w:r w:rsidR="004E2E28">
        <w:rPr>
          <w:rFonts w:cs="Arial"/>
        </w:rPr>
        <w:t xml:space="preserve">Maynard (1992) for </w:t>
      </w:r>
      <w:proofErr w:type="spellStart"/>
      <w:r w:rsidR="004E2E28" w:rsidRPr="005E39F8">
        <w:rPr>
          <w:rFonts w:cs="Arial"/>
          <w:i/>
          <w:iCs/>
        </w:rPr>
        <w:t>Leioproctus</w:t>
      </w:r>
      <w:proofErr w:type="spellEnd"/>
      <w:r w:rsidR="004E2E28" w:rsidRPr="005E39F8">
        <w:rPr>
          <w:rFonts w:cs="Arial"/>
          <w:i/>
          <w:iCs/>
        </w:rPr>
        <w:t xml:space="preserve"> (</w:t>
      </w:r>
      <w:proofErr w:type="spellStart"/>
      <w:r w:rsidR="004E2E28" w:rsidRPr="005E39F8">
        <w:rPr>
          <w:rFonts w:cs="Arial"/>
          <w:i/>
          <w:iCs/>
        </w:rPr>
        <w:t>Cladocerapis</w:t>
      </w:r>
      <w:proofErr w:type="spellEnd"/>
      <w:r w:rsidR="004E2E28" w:rsidRPr="005E39F8">
        <w:rPr>
          <w:rFonts w:cs="Arial"/>
          <w:i/>
          <w:iCs/>
        </w:rPr>
        <w:t>);</w:t>
      </w:r>
      <w:r w:rsidR="004E2E28">
        <w:rPr>
          <w:rFonts w:cs="Arial"/>
        </w:rPr>
        <w:t xml:space="preserve"> </w:t>
      </w:r>
      <w:r>
        <w:rPr>
          <w:rFonts w:cs="Arial"/>
        </w:rPr>
        <w:t xml:space="preserve">Maynard (2013) for </w:t>
      </w:r>
      <w:r w:rsidR="004E2E28">
        <w:rPr>
          <w:rFonts w:cs="Arial"/>
        </w:rPr>
        <w:t xml:space="preserve">several </w:t>
      </w:r>
      <w:r w:rsidRPr="003949E6">
        <w:rPr>
          <w:rFonts w:cs="Arial"/>
          <w:i/>
        </w:rPr>
        <w:t>Leioproctus</w:t>
      </w:r>
      <w:r w:rsidR="004E2E28">
        <w:rPr>
          <w:rFonts w:cs="Arial"/>
          <w:i/>
        </w:rPr>
        <w:t xml:space="preserve"> subgenera</w:t>
      </w:r>
      <w:r>
        <w:rPr>
          <w:rFonts w:cs="Arial"/>
        </w:rPr>
        <w:t xml:space="preserve">; Walker (1995) for </w:t>
      </w:r>
      <w:r w:rsidRPr="00AA14F5">
        <w:rPr>
          <w:rFonts w:cs="Arial"/>
          <w:i/>
        </w:rPr>
        <w:t>Lasioglossum</w:t>
      </w:r>
      <w:r>
        <w:rPr>
          <w:rFonts w:cs="Arial"/>
        </w:rPr>
        <w:t xml:space="preserve"> (</w:t>
      </w:r>
      <w:r w:rsidRPr="00AA14F5">
        <w:rPr>
          <w:rFonts w:cs="Arial"/>
          <w:i/>
        </w:rPr>
        <w:t>Chilalictus</w:t>
      </w:r>
      <w:r>
        <w:rPr>
          <w:rFonts w:cs="Arial"/>
        </w:rPr>
        <w:t xml:space="preserve">); and Walker (1986) for </w:t>
      </w:r>
      <w:r w:rsidRPr="00AA14F5">
        <w:rPr>
          <w:rFonts w:cs="Arial"/>
          <w:i/>
        </w:rPr>
        <w:t>Homalictus</w:t>
      </w:r>
      <w:r>
        <w:rPr>
          <w:rFonts w:cs="Arial"/>
        </w:rPr>
        <w:t>.</w:t>
      </w:r>
      <w:r w:rsidR="00CE1CEC">
        <w:rPr>
          <w:rFonts w:cs="Arial"/>
        </w:rPr>
        <w:t xml:space="preserve"> </w:t>
      </w:r>
    </w:p>
    <w:p w14:paraId="59CC39D9" w14:textId="77777777" w:rsidR="004902C4" w:rsidRPr="00F06C7B" w:rsidRDefault="004902C4" w:rsidP="004902C4">
      <w:pPr>
        <w:spacing w:after="0"/>
        <w:rPr>
          <w:rStyle w:val="HTMLCite"/>
          <w:i w:val="0"/>
          <w:iCs w:val="0"/>
          <w:color w:val="0000FF"/>
          <w:sz w:val="24"/>
          <w:u w:val="single"/>
        </w:rPr>
      </w:pPr>
      <w:r w:rsidRPr="006F7EB9">
        <w:rPr>
          <w:rFonts w:cs="Arial"/>
        </w:rPr>
        <w:t xml:space="preserve">Identified specimens were also compared to </w:t>
      </w:r>
      <w:r>
        <w:rPr>
          <w:rFonts w:cs="Arial"/>
        </w:rPr>
        <w:t xml:space="preserve">the </w:t>
      </w:r>
      <w:proofErr w:type="spellStart"/>
      <w:r>
        <w:rPr>
          <w:rFonts w:cs="Arial"/>
        </w:rPr>
        <w:t>Padil</w:t>
      </w:r>
      <w:proofErr w:type="spellEnd"/>
      <w:r>
        <w:rPr>
          <w:rFonts w:cs="Arial"/>
        </w:rPr>
        <w:t xml:space="preserve"> website </w:t>
      </w:r>
      <w:r>
        <w:rPr>
          <w:rStyle w:val="HTMLCite"/>
          <w:i w:val="0"/>
          <w:iCs w:val="0"/>
          <w:color w:val="0000FF"/>
          <w:u w:val="single"/>
        </w:rPr>
        <w:fldChar w:fldCharType="begin"/>
      </w:r>
      <w:r>
        <w:rPr>
          <w:rStyle w:val="HTMLCite"/>
          <w:color w:val="0000FF"/>
          <w:u w:val="single"/>
        </w:rPr>
        <w:instrText>HYPERLINK "</w:instrText>
      </w:r>
      <w:r w:rsidRPr="00F06C7B">
        <w:rPr>
          <w:rStyle w:val="HTMLCite"/>
          <w:color w:val="0000FF"/>
          <w:u w:val="single"/>
        </w:rPr>
        <w:instrText>https://www.padil.gov.au,</w:instrText>
      </w:r>
    </w:p>
    <w:p w14:paraId="0AD41253" w14:textId="77777777" w:rsidR="004902C4" w:rsidRPr="00AC5F12" w:rsidRDefault="004902C4" w:rsidP="004902C4">
      <w:pPr>
        <w:spacing w:after="0"/>
        <w:rPr>
          <w:rStyle w:val="Hyperlink"/>
          <w:sz w:val="24"/>
        </w:rPr>
      </w:pPr>
      <w:r>
        <w:rPr>
          <w:rStyle w:val="HTMLCite"/>
          <w:color w:val="0000FF"/>
          <w:u w:val="single"/>
        </w:rPr>
        <w:instrText>"</w:instrText>
      </w:r>
      <w:r>
        <w:rPr>
          <w:rStyle w:val="HTMLCite"/>
          <w:i w:val="0"/>
          <w:iCs w:val="0"/>
          <w:color w:val="0000FF"/>
          <w:u w:val="single"/>
        </w:rPr>
      </w:r>
      <w:r>
        <w:rPr>
          <w:rStyle w:val="HTMLCite"/>
          <w:i w:val="0"/>
          <w:iCs w:val="0"/>
          <w:color w:val="0000FF"/>
          <w:u w:val="single"/>
        </w:rPr>
        <w:fldChar w:fldCharType="separate"/>
      </w:r>
      <w:r w:rsidRPr="00AC5F12">
        <w:rPr>
          <w:rStyle w:val="Hyperlink"/>
        </w:rPr>
        <w:t>https://www.padil.gov.au,</w:t>
      </w:r>
    </w:p>
    <w:p w14:paraId="498C28B1" w14:textId="4B9852DC" w:rsidR="001550A1" w:rsidRPr="00AD5E47" w:rsidRDefault="004902C4" w:rsidP="00AD5E47">
      <w:pPr>
        <w:jc w:val="both"/>
        <w:rPr>
          <w:rFonts w:cs="Arial"/>
        </w:rPr>
      </w:pPr>
      <w:r>
        <w:rPr>
          <w:rStyle w:val="HTMLCite"/>
          <w:i w:val="0"/>
          <w:iCs w:val="0"/>
          <w:color w:val="0000FF"/>
          <w:u w:val="single"/>
        </w:rPr>
        <w:fldChar w:fldCharType="end"/>
      </w:r>
      <w:r>
        <w:rPr>
          <w:rFonts w:cs="Arial"/>
        </w:rPr>
        <w:t>which provides diagnostic images of many Australian native bees</w:t>
      </w:r>
      <w:r w:rsidRPr="001D079C">
        <w:rPr>
          <w:rFonts w:cs="Arial"/>
        </w:rPr>
        <w:t xml:space="preserve">. </w:t>
      </w:r>
    </w:p>
    <w:p w14:paraId="498C28B2" w14:textId="61712C94" w:rsidR="00572D92" w:rsidRDefault="0024637A" w:rsidP="00A4297C">
      <w:pPr>
        <w:pStyle w:val="Heading1"/>
      </w:pPr>
      <w:bookmarkStart w:id="9" w:name="_Toc227321183"/>
      <w:r>
        <w:t>3.</w:t>
      </w:r>
      <w:r>
        <w:tab/>
      </w:r>
      <w:r w:rsidR="007232B1" w:rsidRPr="00B834AA">
        <w:t>Results</w:t>
      </w:r>
      <w:r w:rsidR="007E591B">
        <w:t xml:space="preserve"> and Discussion</w:t>
      </w:r>
      <w:bookmarkEnd w:id="9"/>
    </w:p>
    <w:p w14:paraId="0F107C6D" w14:textId="746D8801" w:rsidR="003D3C0E" w:rsidRDefault="00105446" w:rsidP="00105446">
      <w:pPr>
        <w:jc w:val="both"/>
        <w:rPr>
          <w:rFonts w:cs="Arial"/>
        </w:rPr>
      </w:pPr>
      <w:r>
        <w:rPr>
          <w:rFonts w:cs="Arial"/>
        </w:rPr>
        <w:t xml:space="preserve">Seven hundred and </w:t>
      </w:r>
      <w:r w:rsidR="002A6DE5">
        <w:rPr>
          <w:rFonts w:cs="Arial"/>
        </w:rPr>
        <w:t>one</w:t>
      </w:r>
      <w:r>
        <w:rPr>
          <w:rFonts w:cs="Arial"/>
        </w:rPr>
        <w:t xml:space="preserve"> (7</w:t>
      </w:r>
      <w:r w:rsidR="002A6DE5">
        <w:rPr>
          <w:rFonts w:cs="Arial"/>
        </w:rPr>
        <w:t>01</w:t>
      </w:r>
      <w:r>
        <w:rPr>
          <w:rFonts w:cs="Arial"/>
        </w:rPr>
        <w:t xml:space="preserve">) native bee specimens were collected from at least 19 species of flowering plants. </w:t>
      </w:r>
      <w:r w:rsidR="003D3C0E">
        <w:rPr>
          <w:rFonts w:cs="Arial"/>
        </w:rPr>
        <w:t xml:space="preserve">A total of </w:t>
      </w:r>
      <w:r>
        <w:rPr>
          <w:rFonts w:cs="Arial"/>
        </w:rPr>
        <w:t>five Australian bee families, 17 genera</w:t>
      </w:r>
      <w:r w:rsidR="003A71CD">
        <w:rPr>
          <w:rFonts w:cs="Arial"/>
        </w:rPr>
        <w:t>,</w:t>
      </w:r>
      <w:r>
        <w:rPr>
          <w:rFonts w:cs="Arial"/>
        </w:rPr>
        <w:t xml:space="preserve"> 27 identified subgenera</w:t>
      </w:r>
      <w:r w:rsidR="003A71CD">
        <w:rPr>
          <w:rFonts w:cs="Arial"/>
        </w:rPr>
        <w:t>,</w:t>
      </w:r>
      <w:r>
        <w:rPr>
          <w:rFonts w:cs="Arial"/>
        </w:rPr>
        <w:t xml:space="preserve"> and an estimated 18</w:t>
      </w:r>
      <w:r w:rsidR="007009D5">
        <w:rPr>
          <w:rFonts w:cs="Arial"/>
        </w:rPr>
        <w:t>7</w:t>
      </w:r>
      <w:r>
        <w:rPr>
          <w:rFonts w:cs="Arial"/>
        </w:rPr>
        <w:t xml:space="preserve"> species </w:t>
      </w:r>
      <w:r w:rsidR="003D3C0E">
        <w:rPr>
          <w:rFonts w:cs="Arial"/>
        </w:rPr>
        <w:t xml:space="preserve">were represented in the collection </w:t>
      </w:r>
      <w:r>
        <w:rPr>
          <w:rFonts w:cs="Arial"/>
        </w:rPr>
        <w:t xml:space="preserve">(Appendix 1). </w:t>
      </w:r>
      <w:r w:rsidR="003D3C0E">
        <w:rPr>
          <w:rFonts w:cs="Arial"/>
        </w:rPr>
        <w:t>An ALA search showed that of these 18</w:t>
      </w:r>
      <w:r w:rsidR="007009D5">
        <w:rPr>
          <w:rFonts w:cs="Arial"/>
        </w:rPr>
        <w:t>7</w:t>
      </w:r>
      <w:r w:rsidR="003D3C0E">
        <w:rPr>
          <w:rFonts w:cs="Arial"/>
        </w:rPr>
        <w:t xml:space="preserve"> species, </w:t>
      </w:r>
      <w:r>
        <w:rPr>
          <w:rFonts w:cs="Arial"/>
        </w:rPr>
        <w:t xml:space="preserve">only 15 </w:t>
      </w:r>
      <w:r w:rsidR="003D3C0E">
        <w:rPr>
          <w:rFonts w:cs="Arial"/>
        </w:rPr>
        <w:t xml:space="preserve">had </w:t>
      </w:r>
      <w:r>
        <w:rPr>
          <w:rFonts w:cs="Arial"/>
        </w:rPr>
        <w:t xml:space="preserve">already </w:t>
      </w:r>
      <w:r w:rsidR="003D3C0E">
        <w:rPr>
          <w:rFonts w:cs="Arial"/>
        </w:rPr>
        <w:t xml:space="preserve">been </w:t>
      </w:r>
      <w:r>
        <w:rPr>
          <w:rFonts w:cs="Arial"/>
        </w:rPr>
        <w:t xml:space="preserve">recorded from the area. </w:t>
      </w:r>
    </w:p>
    <w:p w14:paraId="7437CB6D" w14:textId="25F0375D" w:rsidR="00105446" w:rsidRDefault="003A71CD" w:rsidP="00105446">
      <w:pPr>
        <w:jc w:val="both"/>
        <w:rPr>
          <w:rFonts w:cs="Arial"/>
        </w:rPr>
      </w:pPr>
      <w:r>
        <w:rPr>
          <w:rFonts w:cs="Arial"/>
        </w:rPr>
        <w:t>Forty</w:t>
      </w:r>
      <w:r w:rsidR="00105446">
        <w:rPr>
          <w:rFonts w:cs="Arial"/>
        </w:rPr>
        <w:t>-four (44) species were identified to species level and 103 as morpho</w:t>
      </w:r>
      <w:r w:rsidR="003D3C0E">
        <w:rPr>
          <w:rFonts w:cs="Arial"/>
        </w:rPr>
        <w:t>-</w:t>
      </w:r>
      <w:r w:rsidR="00105446">
        <w:rPr>
          <w:rFonts w:cs="Arial"/>
        </w:rPr>
        <w:t>species.</w:t>
      </w:r>
      <w:r w:rsidR="003D3C0E">
        <w:rPr>
          <w:rFonts w:cs="Arial"/>
        </w:rPr>
        <w:t xml:space="preserve"> The latter are species in groups for which no identification keys exist.</w:t>
      </w:r>
      <w:r w:rsidR="00105446">
        <w:rPr>
          <w:rFonts w:cs="Arial"/>
        </w:rPr>
        <w:t xml:space="preserve"> An additional 42 </w:t>
      </w:r>
      <w:r w:rsidR="003D3C0E">
        <w:rPr>
          <w:rFonts w:cs="Arial"/>
        </w:rPr>
        <w:t xml:space="preserve">species </w:t>
      </w:r>
      <w:r w:rsidR="00105446">
        <w:rPr>
          <w:rFonts w:cs="Arial"/>
        </w:rPr>
        <w:t>were recognised as new, because they did not key out with existing identification tools. This number is likely to increase with further identification of the collected specimens.</w:t>
      </w:r>
    </w:p>
    <w:p w14:paraId="69E5E0A4" w14:textId="11ECC7E0" w:rsidR="007773DE" w:rsidRPr="007D7173" w:rsidRDefault="00B20E5C" w:rsidP="007D7173">
      <w:pPr>
        <w:jc w:val="both"/>
        <w:rPr>
          <w:rFonts w:cs="Arial"/>
        </w:rPr>
      </w:pPr>
      <w:r>
        <w:rPr>
          <w:rFonts w:cs="Arial"/>
        </w:rPr>
        <w:t xml:space="preserve">About half of the specimens were collected using the vehicle net, the </w:t>
      </w:r>
      <w:r w:rsidR="003A71CD">
        <w:rPr>
          <w:rFonts w:cs="Arial"/>
        </w:rPr>
        <w:t>remaining</w:t>
      </w:r>
      <w:r>
        <w:rPr>
          <w:rFonts w:cs="Arial"/>
        </w:rPr>
        <w:t xml:space="preserve"> by sweep netting of flowers. </w:t>
      </w:r>
      <w:r w:rsidR="005875D7">
        <w:rPr>
          <w:rFonts w:cs="Arial"/>
        </w:rPr>
        <w:t>The use of a</w:t>
      </w:r>
      <w:r w:rsidR="007D7173">
        <w:rPr>
          <w:rFonts w:cs="Arial"/>
        </w:rPr>
        <w:t xml:space="preserve"> vehicle net pro</w:t>
      </w:r>
      <w:r w:rsidR="005875D7">
        <w:rPr>
          <w:rFonts w:cs="Arial"/>
        </w:rPr>
        <w:t>v</w:t>
      </w:r>
      <w:r w:rsidR="007D7173">
        <w:rPr>
          <w:rFonts w:cs="Arial"/>
        </w:rPr>
        <w:t>ed a very efficient survey method: 80</w:t>
      </w:r>
      <w:r w:rsidR="00E07FCF">
        <w:rPr>
          <w:rFonts w:cs="Arial"/>
        </w:rPr>
        <w:t xml:space="preserve"> (43%) </w:t>
      </w:r>
      <w:r w:rsidR="007D7173">
        <w:rPr>
          <w:rFonts w:cs="Arial"/>
        </w:rPr>
        <w:t xml:space="preserve">species </w:t>
      </w:r>
      <w:r w:rsidR="00E07FCF">
        <w:rPr>
          <w:rFonts w:cs="Arial"/>
        </w:rPr>
        <w:t xml:space="preserve">were </w:t>
      </w:r>
      <w:r w:rsidR="007D7173">
        <w:rPr>
          <w:rFonts w:cs="Arial"/>
        </w:rPr>
        <w:t>collected only using the vehicle net, 51</w:t>
      </w:r>
      <w:r w:rsidR="00E07FCF">
        <w:rPr>
          <w:rFonts w:cs="Arial"/>
        </w:rPr>
        <w:t xml:space="preserve"> (27%)</w:t>
      </w:r>
      <w:r w:rsidR="007D7173">
        <w:rPr>
          <w:rFonts w:cs="Arial"/>
        </w:rPr>
        <w:t xml:space="preserve"> species were found using vehicle net and collecting from flowers, while 58 </w:t>
      </w:r>
      <w:r w:rsidR="00E07FCF">
        <w:rPr>
          <w:rFonts w:cs="Arial"/>
        </w:rPr>
        <w:t xml:space="preserve">(30%) </w:t>
      </w:r>
      <w:r w:rsidR="007D7173">
        <w:rPr>
          <w:rFonts w:cs="Arial"/>
        </w:rPr>
        <w:t xml:space="preserve">species were collected from flowers only. The effectiveness of blue vane traps </w:t>
      </w:r>
      <w:r w:rsidR="005875D7">
        <w:rPr>
          <w:rFonts w:cs="Arial"/>
        </w:rPr>
        <w:t xml:space="preserve">was very low </w:t>
      </w:r>
      <w:r w:rsidR="007D7173">
        <w:rPr>
          <w:rFonts w:cs="Arial"/>
        </w:rPr>
        <w:t xml:space="preserve">during this survey (only used at the standard survey sites), which was not a surprise because </w:t>
      </w:r>
      <w:r w:rsidR="00C87B23">
        <w:rPr>
          <w:rFonts w:cs="Arial"/>
        </w:rPr>
        <w:t xml:space="preserve">these </w:t>
      </w:r>
      <w:r w:rsidR="007D7173">
        <w:rPr>
          <w:rFonts w:cs="Arial"/>
        </w:rPr>
        <w:t xml:space="preserve">traps </w:t>
      </w:r>
      <w:r w:rsidR="00C87B23">
        <w:rPr>
          <w:rFonts w:cs="Arial"/>
        </w:rPr>
        <w:t>are relatively unattractive</w:t>
      </w:r>
      <w:r w:rsidR="007D7173">
        <w:rPr>
          <w:rFonts w:cs="Arial"/>
        </w:rPr>
        <w:t xml:space="preserve"> </w:t>
      </w:r>
      <w:r w:rsidR="00C87B23">
        <w:rPr>
          <w:rFonts w:cs="Arial"/>
        </w:rPr>
        <w:t xml:space="preserve">when there is a </w:t>
      </w:r>
      <w:r w:rsidR="007D7173">
        <w:rPr>
          <w:rFonts w:cs="Arial"/>
        </w:rPr>
        <w:t>high abundance of flowers.</w:t>
      </w:r>
    </w:p>
    <w:p w14:paraId="0A6B7B2C" w14:textId="5C06B088" w:rsidR="007773DE" w:rsidRPr="00F04331" w:rsidRDefault="007773DE" w:rsidP="00F04331">
      <w:r>
        <w:t>A</w:t>
      </w:r>
      <w:r w:rsidR="008204FC">
        <w:t xml:space="preserve">ppendix 1 lists all </w:t>
      </w:r>
      <w:r w:rsidR="009E6EBB" w:rsidRPr="00CE1CEC">
        <w:t>native bee species</w:t>
      </w:r>
      <w:r w:rsidR="002B7CD7">
        <w:t xml:space="preserve"> </w:t>
      </w:r>
      <w:r>
        <w:t xml:space="preserve">recorded during the </w:t>
      </w:r>
      <w:r w:rsidR="00C87B23">
        <w:t>Nada</w:t>
      </w:r>
      <w:r w:rsidR="005875D7">
        <w:t xml:space="preserve"> </w:t>
      </w:r>
      <w:r>
        <w:t>Bush Blitz.</w:t>
      </w:r>
      <w:r w:rsidR="00272C36">
        <w:t xml:space="preserve"> Collections made during this Bush Blitz will result in </w:t>
      </w:r>
      <w:r w:rsidR="00CE1CEC" w:rsidRPr="00CE1CEC">
        <w:t>7</w:t>
      </w:r>
      <w:r w:rsidR="002A6DE5">
        <w:t>01</w:t>
      </w:r>
      <w:r w:rsidR="00CE1CEC" w:rsidRPr="00CE1CEC">
        <w:t xml:space="preserve"> </w:t>
      </w:r>
      <w:r w:rsidR="00272C36">
        <w:t xml:space="preserve">specimens being added to public collections and </w:t>
      </w:r>
      <w:r w:rsidR="00CE1CEC" w:rsidRPr="00CE1CEC">
        <w:t>7</w:t>
      </w:r>
      <w:r w:rsidR="002A6DE5">
        <w:t>01</w:t>
      </w:r>
      <w:r w:rsidR="000F6B4C" w:rsidRPr="000F6B4C">
        <w:t xml:space="preserve"> </w:t>
      </w:r>
      <w:r w:rsidR="00272C36">
        <w:t xml:space="preserve">records </w:t>
      </w:r>
      <w:r w:rsidR="000F6B4C">
        <w:t xml:space="preserve">being </w:t>
      </w:r>
      <w:r w:rsidR="00272C36">
        <w:t>added to publicly accessible databases.</w:t>
      </w:r>
      <w:r w:rsidR="00272C36">
        <w:rPr>
          <w:i/>
          <w:iCs/>
        </w:rPr>
        <w:t xml:space="preserve"> </w:t>
      </w:r>
    </w:p>
    <w:p w14:paraId="498C28C7" w14:textId="49FE8206" w:rsidR="001550A1" w:rsidRPr="00AD5E47" w:rsidRDefault="00F04331" w:rsidP="00AD5E47">
      <w:pPr>
        <w:pStyle w:val="Heading2"/>
      </w:pPr>
      <w:bookmarkStart w:id="10" w:name="_Toc227321184"/>
      <w:r>
        <w:t>3.1</w:t>
      </w:r>
      <w:r w:rsidR="0024637A">
        <w:tab/>
      </w:r>
      <w:r w:rsidR="007232B1" w:rsidRPr="00B834AA">
        <w:t xml:space="preserve">Un-named </w:t>
      </w:r>
      <w:r w:rsidR="00B53E82">
        <w:t xml:space="preserve">or not formalised </w:t>
      </w:r>
      <w:r w:rsidR="007232B1" w:rsidRPr="00B834AA">
        <w:t>taxa</w:t>
      </w:r>
      <w:bookmarkEnd w:id="10"/>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24637A" w:rsidRPr="00742269" w14:paraId="498C28C9" w14:textId="77777777" w:rsidTr="00525062">
        <w:trPr>
          <w:trHeight w:val="345"/>
        </w:trPr>
        <w:tc>
          <w:tcPr>
            <w:tcW w:w="5000" w:type="pct"/>
            <w:gridSpan w:val="2"/>
            <w:vAlign w:val="center"/>
          </w:tcPr>
          <w:p w14:paraId="498C28C8" w14:textId="1EDA7B51" w:rsidR="0024637A" w:rsidRPr="00742269" w:rsidRDefault="008204FC" w:rsidP="00416E82">
            <w:pPr>
              <w:keepNext/>
              <w:keepLines/>
              <w:autoSpaceDE w:val="0"/>
              <w:autoSpaceDN w:val="0"/>
              <w:adjustRightInd w:val="0"/>
              <w:spacing w:before="60" w:after="60"/>
              <w:rPr>
                <w:rFonts w:cs="Arial"/>
                <w:b/>
                <w:sz w:val="20"/>
                <w:szCs w:val="20"/>
              </w:rPr>
            </w:pPr>
            <w:r>
              <w:rPr>
                <w:rFonts w:cs="Arial"/>
                <w:b/>
                <w:bCs/>
                <w:sz w:val="20"/>
                <w:szCs w:val="20"/>
              </w:rPr>
              <w:t>Table 1</w:t>
            </w:r>
            <w:r w:rsidR="0024637A" w:rsidRPr="00742269">
              <w:rPr>
                <w:rFonts w:cs="Arial"/>
                <w:b/>
                <w:bCs/>
                <w:sz w:val="20"/>
                <w:szCs w:val="20"/>
              </w:rPr>
              <w:t>. Putatively un-named or not formalised taxa</w:t>
            </w:r>
          </w:p>
        </w:tc>
      </w:tr>
      <w:tr w:rsidR="00BC1145" w:rsidRPr="00742269" w14:paraId="498C28CC" w14:textId="77777777" w:rsidTr="00525062">
        <w:trPr>
          <w:trHeight w:val="345"/>
        </w:trPr>
        <w:tc>
          <w:tcPr>
            <w:tcW w:w="2500" w:type="pct"/>
            <w:vAlign w:val="center"/>
          </w:tcPr>
          <w:p w14:paraId="498C28CA"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Taxon</w:t>
            </w:r>
          </w:p>
        </w:tc>
        <w:tc>
          <w:tcPr>
            <w:tcW w:w="2500" w:type="pct"/>
            <w:vAlign w:val="center"/>
          </w:tcPr>
          <w:p w14:paraId="498C28CB"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2609AC" w:rsidRPr="002609AC" w14:paraId="71D2F1D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8DFDC1B" w14:textId="60FC3852"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Brachyhesma</w:t>
            </w:r>
            <w:proofErr w:type="spellEnd"/>
            <w:r w:rsidRPr="002609AC">
              <w:rPr>
                <w:rFonts w:cs="Arial"/>
                <w:sz w:val="20"/>
                <w:szCs w:val="20"/>
              </w:rPr>
              <w:t xml:space="preserve"> </w:t>
            </w:r>
            <w:r>
              <w:rPr>
                <w:rFonts w:cs="Arial"/>
                <w:sz w:val="20"/>
                <w:szCs w:val="20"/>
              </w:rPr>
              <w:t>(</w:t>
            </w:r>
            <w:r w:rsidRPr="002609AC">
              <w:rPr>
                <w:rFonts w:cs="Arial"/>
                <w:sz w:val="20"/>
                <w:szCs w:val="20"/>
              </w:rPr>
              <w:t>or wasp</w:t>
            </w:r>
            <w:r>
              <w:rPr>
                <w:rFonts w:cs="Arial"/>
                <w:sz w:val="20"/>
                <w:szCs w:val="20"/>
              </w:rPr>
              <w:t>)</w:t>
            </w:r>
            <w:r w:rsidRPr="002609AC">
              <w:rPr>
                <w:rFonts w:cs="Arial"/>
                <w:sz w:val="20"/>
                <w:szCs w:val="20"/>
              </w:rPr>
              <w:t xml:space="preserve"> sp. KB132</w:t>
            </w:r>
          </w:p>
        </w:tc>
        <w:tc>
          <w:tcPr>
            <w:tcW w:w="2500" w:type="pct"/>
            <w:tcBorders>
              <w:top w:val="single" w:sz="4" w:space="0" w:color="auto"/>
              <w:left w:val="single" w:sz="4" w:space="0" w:color="auto"/>
              <w:bottom w:val="single" w:sz="4" w:space="0" w:color="auto"/>
              <w:right w:val="single" w:sz="4" w:space="0" w:color="auto"/>
            </w:tcBorders>
            <w:vAlign w:val="center"/>
          </w:tcPr>
          <w:p w14:paraId="2F0BC6B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A5C4D3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495522C"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Brachyhesma</w:t>
            </w:r>
            <w:proofErr w:type="spellEnd"/>
            <w:r w:rsidRPr="002609AC">
              <w:rPr>
                <w:rFonts w:cs="Arial"/>
                <w:sz w:val="20"/>
                <w:szCs w:val="20"/>
              </w:rPr>
              <w:t xml:space="preserve"> sp. KB134</w:t>
            </w:r>
          </w:p>
        </w:tc>
        <w:tc>
          <w:tcPr>
            <w:tcW w:w="2500" w:type="pct"/>
            <w:tcBorders>
              <w:top w:val="single" w:sz="4" w:space="0" w:color="auto"/>
              <w:left w:val="single" w:sz="4" w:space="0" w:color="auto"/>
              <w:bottom w:val="single" w:sz="4" w:space="0" w:color="auto"/>
              <w:right w:val="single" w:sz="4" w:space="0" w:color="auto"/>
            </w:tcBorders>
            <w:vAlign w:val="center"/>
          </w:tcPr>
          <w:p w14:paraId="2F7E465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C4AD29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20B353C"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Brachyhesma</w:t>
            </w:r>
            <w:proofErr w:type="spellEnd"/>
            <w:r w:rsidRPr="002609AC">
              <w:rPr>
                <w:rFonts w:cs="Arial"/>
                <w:sz w:val="20"/>
                <w:szCs w:val="20"/>
              </w:rPr>
              <w:t xml:space="preserve"> sp. KB135</w:t>
            </w:r>
          </w:p>
        </w:tc>
        <w:tc>
          <w:tcPr>
            <w:tcW w:w="2500" w:type="pct"/>
            <w:tcBorders>
              <w:top w:val="single" w:sz="4" w:space="0" w:color="auto"/>
              <w:left w:val="single" w:sz="4" w:space="0" w:color="auto"/>
              <w:bottom w:val="single" w:sz="4" w:space="0" w:color="auto"/>
              <w:right w:val="single" w:sz="4" w:space="0" w:color="auto"/>
            </w:tcBorders>
            <w:vAlign w:val="center"/>
          </w:tcPr>
          <w:p w14:paraId="63061B1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4D983B0"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D7EE23F"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KB115</w:t>
            </w:r>
          </w:p>
        </w:tc>
        <w:tc>
          <w:tcPr>
            <w:tcW w:w="2500" w:type="pct"/>
            <w:tcBorders>
              <w:top w:val="single" w:sz="4" w:space="0" w:color="auto"/>
              <w:left w:val="single" w:sz="4" w:space="0" w:color="auto"/>
              <w:bottom w:val="single" w:sz="4" w:space="0" w:color="auto"/>
              <w:right w:val="single" w:sz="4" w:space="0" w:color="auto"/>
            </w:tcBorders>
            <w:vAlign w:val="center"/>
          </w:tcPr>
          <w:p w14:paraId="67BA659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1D458D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79DEB9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KB116</w:t>
            </w:r>
          </w:p>
        </w:tc>
        <w:tc>
          <w:tcPr>
            <w:tcW w:w="2500" w:type="pct"/>
            <w:tcBorders>
              <w:top w:val="single" w:sz="4" w:space="0" w:color="auto"/>
              <w:left w:val="single" w:sz="4" w:space="0" w:color="auto"/>
              <w:bottom w:val="single" w:sz="4" w:space="0" w:color="auto"/>
              <w:right w:val="single" w:sz="4" w:space="0" w:color="auto"/>
            </w:tcBorders>
            <w:vAlign w:val="center"/>
          </w:tcPr>
          <w:p w14:paraId="606445B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3ACE01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A6159F8"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Dasyhesma</w:t>
            </w:r>
            <w:proofErr w:type="spellEnd"/>
            <w:r w:rsidRPr="002609AC">
              <w:rPr>
                <w:rFonts w:cs="Arial"/>
                <w:sz w:val="20"/>
                <w:szCs w:val="20"/>
              </w:rPr>
              <w:t xml:space="preserve"> cf. </w:t>
            </w:r>
            <w:proofErr w:type="spellStart"/>
            <w:r w:rsidRPr="002609AC">
              <w:rPr>
                <w:rFonts w:cs="Arial"/>
                <w:sz w:val="20"/>
                <w:szCs w:val="20"/>
              </w:rPr>
              <w:t>forresti</w:t>
            </w:r>
            <w:proofErr w:type="spellEnd"/>
          </w:p>
        </w:tc>
        <w:tc>
          <w:tcPr>
            <w:tcW w:w="2500" w:type="pct"/>
            <w:tcBorders>
              <w:top w:val="single" w:sz="4" w:space="0" w:color="auto"/>
              <w:left w:val="single" w:sz="4" w:space="0" w:color="auto"/>
              <w:bottom w:val="single" w:sz="4" w:space="0" w:color="auto"/>
              <w:right w:val="single" w:sz="4" w:space="0" w:color="auto"/>
            </w:tcBorders>
            <w:vAlign w:val="center"/>
          </w:tcPr>
          <w:p w14:paraId="13C5507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01F305F"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A1E8E2D"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Dasyhesma</w:t>
            </w:r>
            <w:proofErr w:type="spellEnd"/>
            <w:r w:rsidRPr="002609AC">
              <w:rPr>
                <w:rFonts w:cs="Arial"/>
                <w:sz w:val="20"/>
                <w:szCs w:val="20"/>
              </w:rPr>
              <w:t xml:space="preserve"> sp. KB16</w:t>
            </w:r>
          </w:p>
        </w:tc>
        <w:tc>
          <w:tcPr>
            <w:tcW w:w="2500" w:type="pct"/>
            <w:tcBorders>
              <w:top w:val="single" w:sz="4" w:space="0" w:color="auto"/>
              <w:left w:val="single" w:sz="4" w:space="0" w:color="auto"/>
              <w:bottom w:val="single" w:sz="4" w:space="0" w:color="auto"/>
              <w:right w:val="single" w:sz="4" w:space="0" w:color="auto"/>
            </w:tcBorders>
            <w:vAlign w:val="center"/>
          </w:tcPr>
          <w:p w14:paraId="314145C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609551F"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78F8C1F"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KB113</w:t>
            </w:r>
          </w:p>
        </w:tc>
        <w:tc>
          <w:tcPr>
            <w:tcW w:w="2500" w:type="pct"/>
            <w:tcBorders>
              <w:top w:val="single" w:sz="4" w:space="0" w:color="auto"/>
              <w:left w:val="single" w:sz="4" w:space="0" w:color="auto"/>
              <w:bottom w:val="single" w:sz="4" w:space="0" w:color="auto"/>
              <w:right w:val="single" w:sz="4" w:space="0" w:color="auto"/>
            </w:tcBorders>
            <w:vAlign w:val="center"/>
          </w:tcPr>
          <w:p w14:paraId="18FF526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5D38E1F"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F134AF8" w14:textId="77777777" w:rsidR="002609AC" w:rsidRPr="002609AC" w:rsidRDefault="002609AC" w:rsidP="002609AC">
            <w:pPr>
              <w:autoSpaceDE w:val="0"/>
              <w:autoSpaceDN w:val="0"/>
              <w:adjustRightInd w:val="0"/>
              <w:spacing w:before="60" w:after="60"/>
              <w:rPr>
                <w:rFonts w:cs="Arial"/>
                <w:sz w:val="20"/>
                <w:szCs w:val="20"/>
              </w:rPr>
            </w:pPr>
            <w:proofErr w:type="gramStart"/>
            <w:r w:rsidRPr="002609AC">
              <w:rPr>
                <w:rFonts w:cs="Arial"/>
                <w:sz w:val="20"/>
                <w:szCs w:val="20"/>
              </w:rPr>
              <w:t>Euhesma ?</w:t>
            </w:r>
            <w:proofErr w:type="gramEnd"/>
            <w:r w:rsidRPr="002609AC">
              <w:rPr>
                <w:rFonts w:cs="Arial"/>
                <w:sz w:val="20"/>
                <w:szCs w:val="20"/>
              </w:rPr>
              <w:t xml:space="preserve"> (</w:t>
            </w:r>
            <w:proofErr w:type="spellStart"/>
            <w:r w:rsidRPr="002609AC">
              <w:rPr>
                <w:rFonts w:cs="Arial"/>
                <w:sz w:val="20"/>
                <w:szCs w:val="20"/>
              </w:rPr>
              <w:t>Dasyhesma</w:t>
            </w:r>
            <w:proofErr w:type="spellEnd"/>
            <w:r w:rsidRPr="002609AC">
              <w:rPr>
                <w:rFonts w:cs="Arial"/>
                <w:sz w:val="20"/>
                <w:szCs w:val="20"/>
              </w:rPr>
              <w:t>?) sp. KB95</w:t>
            </w:r>
          </w:p>
        </w:tc>
        <w:tc>
          <w:tcPr>
            <w:tcW w:w="2500" w:type="pct"/>
            <w:tcBorders>
              <w:top w:val="single" w:sz="4" w:space="0" w:color="auto"/>
              <w:left w:val="single" w:sz="4" w:space="0" w:color="auto"/>
              <w:bottom w:val="single" w:sz="4" w:space="0" w:color="auto"/>
              <w:right w:val="single" w:sz="4" w:space="0" w:color="auto"/>
            </w:tcBorders>
            <w:vAlign w:val="center"/>
          </w:tcPr>
          <w:p w14:paraId="222FFB9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7E55175"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00012EE" w14:textId="77777777" w:rsidR="002609AC" w:rsidRPr="002609AC" w:rsidRDefault="002609AC" w:rsidP="002609AC">
            <w:pPr>
              <w:autoSpaceDE w:val="0"/>
              <w:autoSpaceDN w:val="0"/>
              <w:adjustRightInd w:val="0"/>
              <w:spacing w:before="60" w:after="60"/>
              <w:rPr>
                <w:rFonts w:cs="Arial"/>
                <w:sz w:val="20"/>
                <w:szCs w:val="20"/>
              </w:rPr>
            </w:pPr>
            <w:proofErr w:type="gramStart"/>
            <w:r w:rsidRPr="002609AC">
              <w:rPr>
                <w:rFonts w:cs="Arial"/>
                <w:sz w:val="20"/>
                <w:szCs w:val="20"/>
              </w:rPr>
              <w:t>Euhesma ?</w:t>
            </w:r>
            <w:proofErr w:type="gramEnd"/>
            <w:r w:rsidRPr="002609AC">
              <w:rPr>
                <w:rFonts w:cs="Arial"/>
                <w:sz w:val="20"/>
                <w:szCs w:val="20"/>
              </w:rPr>
              <w:t xml:space="preserve"> sp. KB99</w:t>
            </w:r>
          </w:p>
        </w:tc>
        <w:tc>
          <w:tcPr>
            <w:tcW w:w="2500" w:type="pct"/>
            <w:tcBorders>
              <w:top w:val="single" w:sz="4" w:space="0" w:color="auto"/>
              <w:left w:val="single" w:sz="4" w:space="0" w:color="auto"/>
              <w:bottom w:val="single" w:sz="4" w:space="0" w:color="auto"/>
              <w:right w:val="single" w:sz="4" w:space="0" w:color="auto"/>
            </w:tcBorders>
            <w:vAlign w:val="center"/>
          </w:tcPr>
          <w:p w14:paraId="5DE2FBD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B0501C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372DF3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lastRenderedPageBreak/>
              <w:t>Euhesma</w:t>
            </w:r>
            <w:proofErr w:type="spellEnd"/>
            <w:r w:rsidRPr="002609AC">
              <w:rPr>
                <w:rFonts w:cs="Arial"/>
                <w:sz w:val="20"/>
                <w:szCs w:val="20"/>
              </w:rPr>
              <w:t xml:space="preserve"> </w:t>
            </w:r>
            <w:proofErr w:type="spellStart"/>
            <w:r w:rsidRPr="002609AC">
              <w:rPr>
                <w:rFonts w:cs="Arial"/>
                <w:sz w:val="20"/>
                <w:szCs w:val="20"/>
              </w:rPr>
              <w:t>brevipalpa</w:t>
            </w:r>
            <w:proofErr w:type="spellEnd"/>
          </w:p>
        </w:tc>
        <w:tc>
          <w:tcPr>
            <w:tcW w:w="2500" w:type="pct"/>
            <w:tcBorders>
              <w:top w:val="single" w:sz="4" w:space="0" w:color="auto"/>
              <w:left w:val="single" w:sz="4" w:space="0" w:color="auto"/>
              <w:bottom w:val="single" w:sz="4" w:space="0" w:color="auto"/>
              <w:right w:val="single" w:sz="4" w:space="0" w:color="auto"/>
            </w:tcBorders>
            <w:vAlign w:val="center"/>
          </w:tcPr>
          <w:p w14:paraId="48EA993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969F1A3"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A22734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KB129</w:t>
            </w:r>
          </w:p>
        </w:tc>
        <w:tc>
          <w:tcPr>
            <w:tcW w:w="2500" w:type="pct"/>
            <w:tcBorders>
              <w:top w:val="single" w:sz="4" w:space="0" w:color="auto"/>
              <w:left w:val="single" w:sz="4" w:space="0" w:color="auto"/>
              <w:bottom w:val="single" w:sz="4" w:space="0" w:color="auto"/>
              <w:right w:val="single" w:sz="4" w:space="0" w:color="auto"/>
            </w:tcBorders>
            <w:vAlign w:val="center"/>
          </w:tcPr>
          <w:p w14:paraId="56AE57C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2BA97D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067E89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KB130</w:t>
            </w:r>
          </w:p>
        </w:tc>
        <w:tc>
          <w:tcPr>
            <w:tcW w:w="2500" w:type="pct"/>
            <w:tcBorders>
              <w:top w:val="single" w:sz="4" w:space="0" w:color="auto"/>
              <w:left w:val="single" w:sz="4" w:space="0" w:color="auto"/>
              <w:bottom w:val="single" w:sz="4" w:space="0" w:color="auto"/>
              <w:right w:val="single" w:sz="4" w:space="0" w:color="auto"/>
            </w:tcBorders>
            <w:vAlign w:val="center"/>
          </w:tcPr>
          <w:p w14:paraId="5D528B6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41A51E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B60713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KB133</w:t>
            </w:r>
          </w:p>
        </w:tc>
        <w:tc>
          <w:tcPr>
            <w:tcW w:w="2500" w:type="pct"/>
            <w:tcBorders>
              <w:top w:val="single" w:sz="4" w:space="0" w:color="auto"/>
              <w:left w:val="single" w:sz="4" w:space="0" w:color="auto"/>
              <w:bottom w:val="single" w:sz="4" w:space="0" w:color="auto"/>
              <w:right w:val="single" w:sz="4" w:space="0" w:color="auto"/>
            </w:tcBorders>
            <w:vAlign w:val="center"/>
          </w:tcPr>
          <w:p w14:paraId="0DE34D5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EB352E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0C4E23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KB138</w:t>
            </w:r>
          </w:p>
        </w:tc>
        <w:tc>
          <w:tcPr>
            <w:tcW w:w="2500" w:type="pct"/>
            <w:tcBorders>
              <w:top w:val="single" w:sz="4" w:space="0" w:color="auto"/>
              <w:left w:val="single" w:sz="4" w:space="0" w:color="auto"/>
              <w:bottom w:val="single" w:sz="4" w:space="0" w:color="auto"/>
              <w:right w:val="single" w:sz="4" w:space="0" w:color="auto"/>
            </w:tcBorders>
            <w:vAlign w:val="center"/>
          </w:tcPr>
          <w:p w14:paraId="7C26FC8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A329B8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0809C9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KB139</w:t>
            </w:r>
          </w:p>
        </w:tc>
        <w:tc>
          <w:tcPr>
            <w:tcW w:w="2500" w:type="pct"/>
            <w:tcBorders>
              <w:top w:val="single" w:sz="4" w:space="0" w:color="auto"/>
              <w:left w:val="single" w:sz="4" w:space="0" w:color="auto"/>
              <w:bottom w:val="single" w:sz="4" w:space="0" w:color="auto"/>
              <w:right w:val="single" w:sz="4" w:space="0" w:color="auto"/>
            </w:tcBorders>
            <w:vAlign w:val="center"/>
          </w:tcPr>
          <w:p w14:paraId="2103647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304E79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286340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KB140</w:t>
            </w:r>
          </w:p>
        </w:tc>
        <w:tc>
          <w:tcPr>
            <w:tcW w:w="2500" w:type="pct"/>
            <w:tcBorders>
              <w:top w:val="single" w:sz="4" w:space="0" w:color="auto"/>
              <w:left w:val="single" w:sz="4" w:space="0" w:color="auto"/>
              <w:bottom w:val="single" w:sz="4" w:space="0" w:color="auto"/>
              <w:right w:val="single" w:sz="4" w:space="0" w:color="auto"/>
            </w:tcBorders>
            <w:vAlign w:val="center"/>
          </w:tcPr>
          <w:p w14:paraId="1186FF8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3818654"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E35124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KB141</w:t>
            </w:r>
          </w:p>
        </w:tc>
        <w:tc>
          <w:tcPr>
            <w:tcW w:w="2500" w:type="pct"/>
            <w:tcBorders>
              <w:top w:val="single" w:sz="4" w:space="0" w:color="auto"/>
              <w:left w:val="single" w:sz="4" w:space="0" w:color="auto"/>
              <w:bottom w:val="single" w:sz="4" w:space="0" w:color="auto"/>
              <w:right w:val="single" w:sz="4" w:space="0" w:color="auto"/>
            </w:tcBorders>
            <w:vAlign w:val="center"/>
          </w:tcPr>
          <w:p w14:paraId="050BDF4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C611E2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B0B0EB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KB142</w:t>
            </w:r>
          </w:p>
        </w:tc>
        <w:tc>
          <w:tcPr>
            <w:tcW w:w="2500" w:type="pct"/>
            <w:tcBorders>
              <w:top w:val="single" w:sz="4" w:space="0" w:color="auto"/>
              <w:left w:val="single" w:sz="4" w:space="0" w:color="auto"/>
              <w:bottom w:val="single" w:sz="4" w:space="0" w:color="auto"/>
              <w:right w:val="single" w:sz="4" w:space="0" w:color="auto"/>
            </w:tcBorders>
            <w:vAlign w:val="center"/>
          </w:tcPr>
          <w:p w14:paraId="423F95C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24F43C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4CF710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KB143</w:t>
            </w:r>
          </w:p>
        </w:tc>
        <w:tc>
          <w:tcPr>
            <w:tcW w:w="2500" w:type="pct"/>
            <w:tcBorders>
              <w:top w:val="single" w:sz="4" w:space="0" w:color="auto"/>
              <w:left w:val="single" w:sz="4" w:space="0" w:color="auto"/>
              <w:bottom w:val="single" w:sz="4" w:space="0" w:color="auto"/>
              <w:right w:val="single" w:sz="4" w:space="0" w:color="auto"/>
            </w:tcBorders>
            <w:vAlign w:val="center"/>
          </w:tcPr>
          <w:p w14:paraId="352EDFD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07107E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5E90ED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KB144</w:t>
            </w:r>
          </w:p>
        </w:tc>
        <w:tc>
          <w:tcPr>
            <w:tcW w:w="2500" w:type="pct"/>
            <w:tcBorders>
              <w:top w:val="single" w:sz="4" w:space="0" w:color="auto"/>
              <w:left w:val="single" w:sz="4" w:space="0" w:color="auto"/>
              <w:bottom w:val="single" w:sz="4" w:space="0" w:color="auto"/>
              <w:right w:val="single" w:sz="4" w:space="0" w:color="auto"/>
            </w:tcBorders>
            <w:vAlign w:val="center"/>
          </w:tcPr>
          <w:p w14:paraId="28EB92F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5D68411"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B493FC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KB145</w:t>
            </w:r>
          </w:p>
        </w:tc>
        <w:tc>
          <w:tcPr>
            <w:tcW w:w="2500" w:type="pct"/>
            <w:tcBorders>
              <w:top w:val="single" w:sz="4" w:space="0" w:color="auto"/>
              <w:left w:val="single" w:sz="4" w:space="0" w:color="auto"/>
              <w:bottom w:val="single" w:sz="4" w:space="0" w:color="auto"/>
              <w:right w:val="single" w:sz="4" w:space="0" w:color="auto"/>
            </w:tcBorders>
            <w:vAlign w:val="center"/>
          </w:tcPr>
          <w:p w14:paraId="041F74F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B9F8FD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195485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KB146</w:t>
            </w:r>
          </w:p>
        </w:tc>
        <w:tc>
          <w:tcPr>
            <w:tcW w:w="2500" w:type="pct"/>
            <w:tcBorders>
              <w:top w:val="single" w:sz="4" w:space="0" w:color="auto"/>
              <w:left w:val="single" w:sz="4" w:space="0" w:color="auto"/>
              <w:bottom w:val="single" w:sz="4" w:space="0" w:color="auto"/>
              <w:right w:val="single" w:sz="4" w:space="0" w:color="auto"/>
            </w:tcBorders>
            <w:vAlign w:val="center"/>
          </w:tcPr>
          <w:p w14:paraId="6704BBA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72D8CD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35D2DD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KB147</w:t>
            </w:r>
          </w:p>
        </w:tc>
        <w:tc>
          <w:tcPr>
            <w:tcW w:w="2500" w:type="pct"/>
            <w:tcBorders>
              <w:top w:val="single" w:sz="4" w:space="0" w:color="auto"/>
              <w:left w:val="single" w:sz="4" w:space="0" w:color="auto"/>
              <w:bottom w:val="single" w:sz="4" w:space="0" w:color="auto"/>
              <w:right w:val="single" w:sz="4" w:space="0" w:color="auto"/>
            </w:tcBorders>
            <w:vAlign w:val="center"/>
          </w:tcPr>
          <w:p w14:paraId="58B3DCE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5F838EF"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981CE0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KB148</w:t>
            </w:r>
          </w:p>
        </w:tc>
        <w:tc>
          <w:tcPr>
            <w:tcW w:w="2500" w:type="pct"/>
            <w:tcBorders>
              <w:top w:val="single" w:sz="4" w:space="0" w:color="auto"/>
              <w:left w:val="single" w:sz="4" w:space="0" w:color="auto"/>
              <w:bottom w:val="single" w:sz="4" w:space="0" w:color="auto"/>
              <w:right w:val="single" w:sz="4" w:space="0" w:color="auto"/>
            </w:tcBorders>
            <w:vAlign w:val="center"/>
          </w:tcPr>
          <w:p w14:paraId="03CACBC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B05FB7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EACDFA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KB149</w:t>
            </w:r>
          </w:p>
        </w:tc>
        <w:tc>
          <w:tcPr>
            <w:tcW w:w="2500" w:type="pct"/>
            <w:tcBorders>
              <w:top w:val="single" w:sz="4" w:space="0" w:color="auto"/>
              <w:left w:val="single" w:sz="4" w:space="0" w:color="auto"/>
              <w:bottom w:val="single" w:sz="4" w:space="0" w:color="auto"/>
              <w:right w:val="single" w:sz="4" w:space="0" w:color="auto"/>
            </w:tcBorders>
            <w:vAlign w:val="center"/>
          </w:tcPr>
          <w:p w14:paraId="790DA1D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A0EF12C"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F8DAA2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KB150</w:t>
            </w:r>
          </w:p>
        </w:tc>
        <w:tc>
          <w:tcPr>
            <w:tcW w:w="2500" w:type="pct"/>
            <w:tcBorders>
              <w:top w:val="single" w:sz="4" w:space="0" w:color="auto"/>
              <w:left w:val="single" w:sz="4" w:space="0" w:color="auto"/>
              <w:bottom w:val="single" w:sz="4" w:space="0" w:color="auto"/>
              <w:right w:val="single" w:sz="4" w:space="0" w:color="auto"/>
            </w:tcBorders>
            <w:vAlign w:val="center"/>
          </w:tcPr>
          <w:p w14:paraId="08C649E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836B0D0"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A470A4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KB151</w:t>
            </w:r>
          </w:p>
        </w:tc>
        <w:tc>
          <w:tcPr>
            <w:tcW w:w="2500" w:type="pct"/>
            <w:tcBorders>
              <w:top w:val="single" w:sz="4" w:space="0" w:color="auto"/>
              <w:left w:val="single" w:sz="4" w:space="0" w:color="auto"/>
              <w:bottom w:val="single" w:sz="4" w:space="0" w:color="auto"/>
              <w:right w:val="single" w:sz="4" w:space="0" w:color="auto"/>
            </w:tcBorders>
            <w:vAlign w:val="center"/>
          </w:tcPr>
          <w:p w14:paraId="4262828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FC0CF0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529FCB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KB152</w:t>
            </w:r>
          </w:p>
        </w:tc>
        <w:tc>
          <w:tcPr>
            <w:tcW w:w="2500" w:type="pct"/>
            <w:tcBorders>
              <w:top w:val="single" w:sz="4" w:space="0" w:color="auto"/>
              <w:left w:val="single" w:sz="4" w:space="0" w:color="auto"/>
              <w:bottom w:val="single" w:sz="4" w:space="0" w:color="auto"/>
              <w:right w:val="single" w:sz="4" w:space="0" w:color="auto"/>
            </w:tcBorders>
            <w:vAlign w:val="center"/>
          </w:tcPr>
          <w:p w14:paraId="76D1F56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DDCAFF4"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2D3328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KB153</w:t>
            </w:r>
          </w:p>
        </w:tc>
        <w:tc>
          <w:tcPr>
            <w:tcW w:w="2500" w:type="pct"/>
            <w:tcBorders>
              <w:top w:val="single" w:sz="4" w:space="0" w:color="auto"/>
              <w:left w:val="single" w:sz="4" w:space="0" w:color="auto"/>
              <w:bottom w:val="single" w:sz="4" w:space="0" w:color="auto"/>
              <w:right w:val="single" w:sz="4" w:space="0" w:color="auto"/>
            </w:tcBorders>
            <w:vAlign w:val="center"/>
          </w:tcPr>
          <w:p w14:paraId="0B476AE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0E314A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656F88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KB154</w:t>
            </w:r>
          </w:p>
        </w:tc>
        <w:tc>
          <w:tcPr>
            <w:tcW w:w="2500" w:type="pct"/>
            <w:tcBorders>
              <w:top w:val="single" w:sz="4" w:space="0" w:color="auto"/>
              <w:left w:val="single" w:sz="4" w:space="0" w:color="auto"/>
              <w:bottom w:val="single" w:sz="4" w:space="0" w:color="auto"/>
              <w:right w:val="single" w:sz="4" w:space="0" w:color="auto"/>
            </w:tcBorders>
            <w:vAlign w:val="center"/>
          </w:tcPr>
          <w:p w14:paraId="718971E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68E1DF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29C99B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KB155</w:t>
            </w:r>
          </w:p>
        </w:tc>
        <w:tc>
          <w:tcPr>
            <w:tcW w:w="2500" w:type="pct"/>
            <w:tcBorders>
              <w:top w:val="single" w:sz="4" w:space="0" w:color="auto"/>
              <w:left w:val="single" w:sz="4" w:space="0" w:color="auto"/>
              <w:bottom w:val="single" w:sz="4" w:space="0" w:color="auto"/>
              <w:right w:val="single" w:sz="4" w:space="0" w:color="auto"/>
            </w:tcBorders>
            <w:vAlign w:val="center"/>
          </w:tcPr>
          <w:p w14:paraId="2CC116A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5D5FB0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51F7F4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KB156</w:t>
            </w:r>
          </w:p>
        </w:tc>
        <w:tc>
          <w:tcPr>
            <w:tcW w:w="2500" w:type="pct"/>
            <w:tcBorders>
              <w:top w:val="single" w:sz="4" w:space="0" w:color="auto"/>
              <w:left w:val="single" w:sz="4" w:space="0" w:color="auto"/>
              <w:bottom w:val="single" w:sz="4" w:space="0" w:color="auto"/>
              <w:right w:val="single" w:sz="4" w:space="0" w:color="auto"/>
            </w:tcBorders>
            <w:vAlign w:val="center"/>
          </w:tcPr>
          <w:p w14:paraId="74622FF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45909A3"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D0C2AA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KB157</w:t>
            </w:r>
          </w:p>
        </w:tc>
        <w:tc>
          <w:tcPr>
            <w:tcW w:w="2500" w:type="pct"/>
            <w:tcBorders>
              <w:top w:val="single" w:sz="4" w:space="0" w:color="auto"/>
              <w:left w:val="single" w:sz="4" w:space="0" w:color="auto"/>
              <w:bottom w:val="single" w:sz="4" w:space="0" w:color="auto"/>
              <w:right w:val="single" w:sz="4" w:space="0" w:color="auto"/>
            </w:tcBorders>
            <w:vAlign w:val="center"/>
          </w:tcPr>
          <w:p w14:paraId="46CD7D9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3EEC98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6D399F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KB172</w:t>
            </w:r>
          </w:p>
        </w:tc>
        <w:tc>
          <w:tcPr>
            <w:tcW w:w="2500" w:type="pct"/>
            <w:tcBorders>
              <w:top w:val="single" w:sz="4" w:space="0" w:color="auto"/>
              <w:left w:val="single" w:sz="4" w:space="0" w:color="auto"/>
              <w:bottom w:val="single" w:sz="4" w:space="0" w:color="auto"/>
              <w:right w:val="single" w:sz="4" w:space="0" w:color="auto"/>
            </w:tcBorders>
            <w:vAlign w:val="center"/>
          </w:tcPr>
          <w:p w14:paraId="2EC76EB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3DF8291"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AB62D9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KB174</w:t>
            </w:r>
          </w:p>
        </w:tc>
        <w:tc>
          <w:tcPr>
            <w:tcW w:w="2500" w:type="pct"/>
            <w:tcBorders>
              <w:top w:val="single" w:sz="4" w:space="0" w:color="auto"/>
              <w:left w:val="single" w:sz="4" w:space="0" w:color="auto"/>
              <w:bottom w:val="single" w:sz="4" w:space="0" w:color="auto"/>
              <w:right w:val="single" w:sz="4" w:space="0" w:color="auto"/>
            </w:tcBorders>
            <w:vAlign w:val="center"/>
          </w:tcPr>
          <w:p w14:paraId="69FFC2C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D9E9FA0"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0A0B25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KB175</w:t>
            </w:r>
          </w:p>
        </w:tc>
        <w:tc>
          <w:tcPr>
            <w:tcW w:w="2500" w:type="pct"/>
            <w:tcBorders>
              <w:top w:val="single" w:sz="4" w:space="0" w:color="auto"/>
              <w:left w:val="single" w:sz="4" w:space="0" w:color="auto"/>
              <w:bottom w:val="single" w:sz="4" w:space="0" w:color="auto"/>
              <w:right w:val="single" w:sz="4" w:space="0" w:color="auto"/>
            </w:tcBorders>
            <w:vAlign w:val="center"/>
          </w:tcPr>
          <w:p w14:paraId="2FE6A04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4A0DEA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95EA37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KB181</w:t>
            </w:r>
          </w:p>
        </w:tc>
        <w:tc>
          <w:tcPr>
            <w:tcW w:w="2500" w:type="pct"/>
            <w:tcBorders>
              <w:top w:val="single" w:sz="4" w:space="0" w:color="auto"/>
              <w:left w:val="single" w:sz="4" w:space="0" w:color="auto"/>
              <w:bottom w:val="single" w:sz="4" w:space="0" w:color="auto"/>
              <w:right w:val="single" w:sz="4" w:space="0" w:color="auto"/>
            </w:tcBorders>
            <w:vAlign w:val="center"/>
          </w:tcPr>
          <w:p w14:paraId="0EB0EDD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6DF33E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A8B1B3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KB182</w:t>
            </w:r>
          </w:p>
        </w:tc>
        <w:tc>
          <w:tcPr>
            <w:tcW w:w="2500" w:type="pct"/>
            <w:tcBorders>
              <w:top w:val="single" w:sz="4" w:space="0" w:color="auto"/>
              <w:left w:val="single" w:sz="4" w:space="0" w:color="auto"/>
              <w:bottom w:val="single" w:sz="4" w:space="0" w:color="auto"/>
              <w:right w:val="single" w:sz="4" w:space="0" w:color="auto"/>
            </w:tcBorders>
            <w:vAlign w:val="center"/>
          </w:tcPr>
          <w:p w14:paraId="65A0DA2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9AABCA3"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BD74EA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KB183</w:t>
            </w:r>
          </w:p>
        </w:tc>
        <w:tc>
          <w:tcPr>
            <w:tcW w:w="2500" w:type="pct"/>
            <w:tcBorders>
              <w:top w:val="single" w:sz="4" w:space="0" w:color="auto"/>
              <w:left w:val="single" w:sz="4" w:space="0" w:color="auto"/>
              <w:bottom w:val="single" w:sz="4" w:space="0" w:color="auto"/>
              <w:right w:val="single" w:sz="4" w:space="0" w:color="auto"/>
            </w:tcBorders>
            <w:vAlign w:val="center"/>
          </w:tcPr>
          <w:p w14:paraId="2DF0604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A30A09C"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613BD8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KB184</w:t>
            </w:r>
          </w:p>
        </w:tc>
        <w:tc>
          <w:tcPr>
            <w:tcW w:w="2500" w:type="pct"/>
            <w:tcBorders>
              <w:top w:val="single" w:sz="4" w:space="0" w:color="auto"/>
              <w:left w:val="single" w:sz="4" w:space="0" w:color="auto"/>
              <w:bottom w:val="single" w:sz="4" w:space="0" w:color="auto"/>
              <w:right w:val="single" w:sz="4" w:space="0" w:color="auto"/>
            </w:tcBorders>
            <w:vAlign w:val="center"/>
          </w:tcPr>
          <w:p w14:paraId="5E5B289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6BD3FA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68E819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KB185</w:t>
            </w:r>
          </w:p>
        </w:tc>
        <w:tc>
          <w:tcPr>
            <w:tcW w:w="2500" w:type="pct"/>
            <w:tcBorders>
              <w:top w:val="single" w:sz="4" w:space="0" w:color="auto"/>
              <w:left w:val="single" w:sz="4" w:space="0" w:color="auto"/>
              <w:bottom w:val="single" w:sz="4" w:space="0" w:color="auto"/>
              <w:right w:val="single" w:sz="4" w:space="0" w:color="auto"/>
            </w:tcBorders>
            <w:vAlign w:val="center"/>
          </w:tcPr>
          <w:p w14:paraId="040FA1C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22C617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53FE20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Euhesma sp. KB186</w:t>
            </w:r>
          </w:p>
        </w:tc>
        <w:tc>
          <w:tcPr>
            <w:tcW w:w="2500" w:type="pct"/>
            <w:tcBorders>
              <w:top w:val="single" w:sz="4" w:space="0" w:color="auto"/>
              <w:left w:val="single" w:sz="4" w:space="0" w:color="auto"/>
              <w:bottom w:val="single" w:sz="4" w:space="0" w:color="auto"/>
              <w:right w:val="single" w:sz="4" w:space="0" w:color="auto"/>
            </w:tcBorders>
            <w:vAlign w:val="center"/>
          </w:tcPr>
          <w:p w14:paraId="7ECE0F4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BE7CB4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BA31FA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KB01</w:t>
            </w:r>
          </w:p>
        </w:tc>
        <w:tc>
          <w:tcPr>
            <w:tcW w:w="2500" w:type="pct"/>
            <w:tcBorders>
              <w:top w:val="single" w:sz="4" w:space="0" w:color="auto"/>
              <w:left w:val="single" w:sz="4" w:space="0" w:color="auto"/>
              <w:bottom w:val="single" w:sz="4" w:space="0" w:color="auto"/>
              <w:right w:val="single" w:sz="4" w:space="0" w:color="auto"/>
            </w:tcBorders>
            <w:vAlign w:val="center"/>
          </w:tcPr>
          <w:p w14:paraId="7C02A10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8442AC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66E3EE1"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KB02 NOT depressa</w:t>
            </w:r>
          </w:p>
        </w:tc>
        <w:tc>
          <w:tcPr>
            <w:tcW w:w="2500" w:type="pct"/>
            <w:tcBorders>
              <w:top w:val="single" w:sz="4" w:space="0" w:color="auto"/>
              <w:left w:val="single" w:sz="4" w:space="0" w:color="auto"/>
              <w:bottom w:val="single" w:sz="4" w:space="0" w:color="auto"/>
              <w:right w:val="single" w:sz="4" w:space="0" w:color="auto"/>
            </w:tcBorders>
            <w:vAlign w:val="center"/>
          </w:tcPr>
          <w:p w14:paraId="5E6F20A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A08E62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A2A60D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KB101</w:t>
            </w:r>
          </w:p>
        </w:tc>
        <w:tc>
          <w:tcPr>
            <w:tcW w:w="2500" w:type="pct"/>
            <w:tcBorders>
              <w:top w:val="single" w:sz="4" w:space="0" w:color="auto"/>
              <w:left w:val="single" w:sz="4" w:space="0" w:color="auto"/>
              <w:bottom w:val="single" w:sz="4" w:space="0" w:color="auto"/>
              <w:right w:val="single" w:sz="4" w:space="0" w:color="auto"/>
            </w:tcBorders>
            <w:vAlign w:val="center"/>
          </w:tcPr>
          <w:p w14:paraId="66D23A0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9BC843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27318B3"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KB17 blue</w:t>
            </w:r>
          </w:p>
        </w:tc>
        <w:tc>
          <w:tcPr>
            <w:tcW w:w="2500" w:type="pct"/>
            <w:tcBorders>
              <w:top w:val="single" w:sz="4" w:space="0" w:color="auto"/>
              <w:left w:val="single" w:sz="4" w:space="0" w:color="auto"/>
              <w:bottom w:val="single" w:sz="4" w:space="0" w:color="auto"/>
              <w:right w:val="single" w:sz="4" w:space="0" w:color="auto"/>
            </w:tcBorders>
            <w:vAlign w:val="center"/>
          </w:tcPr>
          <w:p w14:paraId="0487686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EBA844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02A160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KB18</w:t>
            </w:r>
          </w:p>
        </w:tc>
        <w:tc>
          <w:tcPr>
            <w:tcW w:w="2500" w:type="pct"/>
            <w:tcBorders>
              <w:top w:val="single" w:sz="4" w:space="0" w:color="auto"/>
              <w:left w:val="single" w:sz="4" w:space="0" w:color="auto"/>
              <w:bottom w:val="single" w:sz="4" w:space="0" w:color="auto"/>
              <w:right w:val="single" w:sz="4" w:space="0" w:color="auto"/>
            </w:tcBorders>
            <w:vAlign w:val="center"/>
          </w:tcPr>
          <w:p w14:paraId="599C5D7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60CB501"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471A722"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KB96</w:t>
            </w:r>
          </w:p>
        </w:tc>
        <w:tc>
          <w:tcPr>
            <w:tcW w:w="2500" w:type="pct"/>
            <w:tcBorders>
              <w:top w:val="single" w:sz="4" w:space="0" w:color="auto"/>
              <w:left w:val="single" w:sz="4" w:space="0" w:color="auto"/>
              <w:bottom w:val="single" w:sz="4" w:space="0" w:color="auto"/>
              <w:right w:val="single" w:sz="4" w:space="0" w:color="auto"/>
            </w:tcBorders>
            <w:vAlign w:val="center"/>
          </w:tcPr>
          <w:p w14:paraId="0725893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527BB4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088B489"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lastRenderedPageBreak/>
              <w:t>Euryglossa</w:t>
            </w:r>
            <w:proofErr w:type="spellEnd"/>
            <w:r w:rsidRPr="002609AC">
              <w:rPr>
                <w:rFonts w:cs="Arial"/>
                <w:sz w:val="20"/>
                <w:szCs w:val="20"/>
              </w:rPr>
              <w:t xml:space="preserve"> sp. KB97</w:t>
            </w:r>
          </w:p>
        </w:tc>
        <w:tc>
          <w:tcPr>
            <w:tcW w:w="2500" w:type="pct"/>
            <w:tcBorders>
              <w:top w:val="single" w:sz="4" w:space="0" w:color="auto"/>
              <w:left w:val="single" w:sz="4" w:space="0" w:color="auto"/>
              <w:bottom w:val="single" w:sz="4" w:space="0" w:color="auto"/>
              <w:right w:val="single" w:sz="4" w:space="0" w:color="auto"/>
            </w:tcBorders>
            <w:vAlign w:val="center"/>
          </w:tcPr>
          <w:p w14:paraId="4782EF6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6FB272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0478F38"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Euryglossa</w:t>
            </w:r>
            <w:proofErr w:type="spellEnd"/>
            <w:r w:rsidRPr="002609AC">
              <w:rPr>
                <w:rFonts w:cs="Arial"/>
                <w:sz w:val="20"/>
                <w:szCs w:val="20"/>
              </w:rPr>
              <w:t xml:space="preserve"> sp. KB98</w:t>
            </w:r>
          </w:p>
        </w:tc>
        <w:tc>
          <w:tcPr>
            <w:tcW w:w="2500" w:type="pct"/>
            <w:tcBorders>
              <w:top w:val="single" w:sz="4" w:space="0" w:color="auto"/>
              <w:left w:val="single" w:sz="4" w:space="0" w:color="auto"/>
              <w:bottom w:val="single" w:sz="4" w:space="0" w:color="auto"/>
              <w:right w:val="single" w:sz="4" w:space="0" w:color="auto"/>
            </w:tcBorders>
            <w:vAlign w:val="center"/>
          </w:tcPr>
          <w:p w14:paraId="344E32A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3E5327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C1A2397"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Euryglossula</w:t>
            </w:r>
            <w:proofErr w:type="spellEnd"/>
            <w:r w:rsidRPr="002609AC">
              <w:rPr>
                <w:rFonts w:cs="Arial"/>
                <w:sz w:val="20"/>
                <w:szCs w:val="20"/>
              </w:rPr>
              <w:t xml:space="preserve"> cf. </w:t>
            </w:r>
            <w:proofErr w:type="spellStart"/>
            <w:r w:rsidRPr="002609AC">
              <w:rPr>
                <w:rFonts w:cs="Arial"/>
                <w:sz w:val="20"/>
                <w:szCs w:val="20"/>
              </w:rPr>
              <w:t>microdontura</w:t>
            </w:r>
            <w:proofErr w:type="spellEnd"/>
            <w:r w:rsidRPr="002609AC">
              <w:rPr>
                <w:rFonts w:cs="Arial"/>
                <w:sz w:val="20"/>
                <w:szCs w:val="20"/>
              </w:rPr>
              <w:t xml:space="preserve"> sp. KB160</w:t>
            </w:r>
          </w:p>
        </w:tc>
        <w:tc>
          <w:tcPr>
            <w:tcW w:w="2500" w:type="pct"/>
            <w:tcBorders>
              <w:top w:val="single" w:sz="4" w:space="0" w:color="auto"/>
              <w:left w:val="single" w:sz="4" w:space="0" w:color="auto"/>
              <w:bottom w:val="single" w:sz="4" w:space="0" w:color="auto"/>
              <w:right w:val="single" w:sz="4" w:space="0" w:color="auto"/>
            </w:tcBorders>
            <w:vAlign w:val="center"/>
          </w:tcPr>
          <w:p w14:paraId="71D42D9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F8A837C"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ACD3BB9"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Hylaeus</w:t>
            </w:r>
            <w:proofErr w:type="spellEnd"/>
            <w:r w:rsidRPr="002609AC">
              <w:rPr>
                <w:rFonts w:cs="Arial"/>
                <w:sz w:val="20"/>
                <w:szCs w:val="20"/>
              </w:rPr>
              <w:t xml:space="preserve"> (</w:t>
            </w:r>
            <w:proofErr w:type="spellStart"/>
            <w:r w:rsidRPr="002609AC">
              <w:rPr>
                <w:rFonts w:cs="Arial"/>
                <w:sz w:val="20"/>
                <w:szCs w:val="20"/>
              </w:rPr>
              <w:t>Prosopisteron</w:t>
            </w:r>
            <w:proofErr w:type="spellEnd"/>
            <w:r w:rsidRPr="002609AC">
              <w:rPr>
                <w:rFonts w:cs="Arial"/>
                <w:sz w:val="20"/>
                <w:szCs w:val="20"/>
              </w:rPr>
              <w:t>) sp. KB80</w:t>
            </w:r>
          </w:p>
        </w:tc>
        <w:tc>
          <w:tcPr>
            <w:tcW w:w="2500" w:type="pct"/>
            <w:tcBorders>
              <w:top w:val="single" w:sz="4" w:space="0" w:color="auto"/>
              <w:left w:val="single" w:sz="4" w:space="0" w:color="auto"/>
              <w:bottom w:val="single" w:sz="4" w:space="0" w:color="auto"/>
              <w:right w:val="single" w:sz="4" w:space="0" w:color="auto"/>
            </w:tcBorders>
            <w:vAlign w:val="center"/>
          </w:tcPr>
          <w:p w14:paraId="6E78E8D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1E3F67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FE3092E"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Hylaeus</w:t>
            </w:r>
            <w:proofErr w:type="spellEnd"/>
            <w:r w:rsidRPr="002609AC">
              <w:rPr>
                <w:rFonts w:cs="Arial"/>
                <w:sz w:val="20"/>
                <w:szCs w:val="20"/>
              </w:rPr>
              <w:t xml:space="preserve"> (</w:t>
            </w:r>
            <w:proofErr w:type="spellStart"/>
            <w:r w:rsidRPr="002609AC">
              <w:rPr>
                <w:rFonts w:cs="Arial"/>
                <w:sz w:val="20"/>
                <w:szCs w:val="20"/>
              </w:rPr>
              <w:t>Prosopisteron</w:t>
            </w:r>
            <w:proofErr w:type="spellEnd"/>
            <w:r w:rsidRPr="002609AC">
              <w:rPr>
                <w:rFonts w:cs="Arial"/>
                <w:sz w:val="20"/>
                <w:szCs w:val="20"/>
              </w:rPr>
              <w:t>) sp. KB81</w:t>
            </w:r>
          </w:p>
        </w:tc>
        <w:tc>
          <w:tcPr>
            <w:tcW w:w="2500" w:type="pct"/>
            <w:tcBorders>
              <w:top w:val="single" w:sz="4" w:space="0" w:color="auto"/>
              <w:left w:val="single" w:sz="4" w:space="0" w:color="auto"/>
              <w:bottom w:val="single" w:sz="4" w:space="0" w:color="auto"/>
              <w:right w:val="single" w:sz="4" w:space="0" w:color="auto"/>
            </w:tcBorders>
            <w:vAlign w:val="center"/>
          </w:tcPr>
          <w:p w14:paraId="73E4217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497A67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17239C5"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Hylaeus</w:t>
            </w:r>
            <w:proofErr w:type="spellEnd"/>
            <w:r w:rsidRPr="002609AC">
              <w:rPr>
                <w:rFonts w:cs="Arial"/>
                <w:sz w:val="20"/>
                <w:szCs w:val="20"/>
              </w:rPr>
              <w:t xml:space="preserve"> (Pseudhylaeus) sp. KB77</w:t>
            </w:r>
          </w:p>
        </w:tc>
        <w:tc>
          <w:tcPr>
            <w:tcW w:w="2500" w:type="pct"/>
            <w:tcBorders>
              <w:top w:val="single" w:sz="4" w:space="0" w:color="auto"/>
              <w:left w:val="single" w:sz="4" w:space="0" w:color="auto"/>
              <w:bottom w:val="single" w:sz="4" w:space="0" w:color="auto"/>
              <w:right w:val="single" w:sz="4" w:space="0" w:color="auto"/>
            </w:tcBorders>
            <w:vAlign w:val="center"/>
          </w:tcPr>
          <w:p w14:paraId="461F29E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6D3E2E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8DAD0E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Hylaeus</w:t>
            </w:r>
            <w:proofErr w:type="spellEnd"/>
            <w:r w:rsidRPr="002609AC">
              <w:rPr>
                <w:rFonts w:cs="Arial"/>
                <w:sz w:val="20"/>
                <w:szCs w:val="20"/>
              </w:rPr>
              <w:t xml:space="preserve"> (Pseudhylaeus) sp. KB84</w:t>
            </w:r>
          </w:p>
        </w:tc>
        <w:tc>
          <w:tcPr>
            <w:tcW w:w="2500" w:type="pct"/>
            <w:tcBorders>
              <w:top w:val="single" w:sz="4" w:space="0" w:color="auto"/>
              <w:left w:val="single" w:sz="4" w:space="0" w:color="auto"/>
              <w:bottom w:val="single" w:sz="4" w:space="0" w:color="auto"/>
              <w:right w:val="single" w:sz="4" w:space="0" w:color="auto"/>
            </w:tcBorders>
            <w:vAlign w:val="center"/>
          </w:tcPr>
          <w:p w14:paraId="3D8C9F9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A854F2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9B4EA2D" w14:textId="6846DD53"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Hylaeus </w:t>
            </w:r>
            <w:r w:rsidR="00C64F3C">
              <w:rPr>
                <w:rFonts w:cs="Arial"/>
                <w:sz w:val="20"/>
                <w:szCs w:val="20"/>
              </w:rPr>
              <w:t xml:space="preserve">(?) </w:t>
            </w:r>
            <w:r w:rsidRPr="002609AC">
              <w:rPr>
                <w:rFonts w:cs="Arial"/>
                <w:sz w:val="20"/>
                <w:szCs w:val="20"/>
              </w:rPr>
              <w:t>sp. KB87</w:t>
            </w:r>
          </w:p>
        </w:tc>
        <w:tc>
          <w:tcPr>
            <w:tcW w:w="2500" w:type="pct"/>
            <w:tcBorders>
              <w:top w:val="single" w:sz="4" w:space="0" w:color="auto"/>
              <w:left w:val="single" w:sz="4" w:space="0" w:color="auto"/>
              <w:bottom w:val="single" w:sz="4" w:space="0" w:color="auto"/>
              <w:right w:val="single" w:sz="4" w:space="0" w:color="auto"/>
            </w:tcBorders>
            <w:vAlign w:val="center"/>
          </w:tcPr>
          <w:p w14:paraId="4C88788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FC9C335"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73B53A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 sp. KB176</w:t>
            </w:r>
          </w:p>
        </w:tc>
        <w:tc>
          <w:tcPr>
            <w:tcW w:w="2500" w:type="pct"/>
            <w:tcBorders>
              <w:top w:val="single" w:sz="4" w:space="0" w:color="auto"/>
              <w:left w:val="single" w:sz="4" w:space="0" w:color="auto"/>
              <w:bottom w:val="single" w:sz="4" w:space="0" w:color="auto"/>
              <w:right w:val="single" w:sz="4" w:space="0" w:color="auto"/>
            </w:tcBorders>
            <w:vAlign w:val="center"/>
          </w:tcPr>
          <w:p w14:paraId="1A05138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A3B58D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A529A7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KB168</w:t>
            </w:r>
          </w:p>
        </w:tc>
        <w:tc>
          <w:tcPr>
            <w:tcW w:w="2500" w:type="pct"/>
            <w:tcBorders>
              <w:top w:val="single" w:sz="4" w:space="0" w:color="auto"/>
              <w:left w:val="single" w:sz="4" w:space="0" w:color="auto"/>
              <w:bottom w:val="single" w:sz="4" w:space="0" w:color="auto"/>
              <w:right w:val="single" w:sz="4" w:space="0" w:color="auto"/>
            </w:tcBorders>
            <w:vAlign w:val="center"/>
          </w:tcPr>
          <w:p w14:paraId="1DFC119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676FCC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1CD316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KB171</w:t>
            </w:r>
          </w:p>
        </w:tc>
        <w:tc>
          <w:tcPr>
            <w:tcW w:w="2500" w:type="pct"/>
            <w:tcBorders>
              <w:top w:val="single" w:sz="4" w:space="0" w:color="auto"/>
              <w:left w:val="single" w:sz="4" w:space="0" w:color="auto"/>
              <w:bottom w:val="single" w:sz="4" w:space="0" w:color="auto"/>
              <w:right w:val="single" w:sz="4" w:space="0" w:color="auto"/>
            </w:tcBorders>
            <w:vAlign w:val="center"/>
          </w:tcPr>
          <w:p w14:paraId="37EC7CA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08C6292"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DCBE3D7"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KB178</w:t>
            </w:r>
          </w:p>
        </w:tc>
        <w:tc>
          <w:tcPr>
            <w:tcW w:w="2500" w:type="pct"/>
            <w:tcBorders>
              <w:top w:val="single" w:sz="4" w:space="0" w:color="auto"/>
              <w:left w:val="single" w:sz="4" w:space="0" w:color="auto"/>
              <w:bottom w:val="single" w:sz="4" w:space="0" w:color="auto"/>
              <w:right w:val="single" w:sz="4" w:space="0" w:color="auto"/>
            </w:tcBorders>
            <w:vAlign w:val="center"/>
          </w:tcPr>
          <w:p w14:paraId="31F0738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C5FBE9C"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4AE7027"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KB179</w:t>
            </w:r>
          </w:p>
        </w:tc>
        <w:tc>
          <w:tcPr>
            <w:tcW w:w="2500" w:type="pct"/>
            <w:tcBorders>
              <w:top w:val="single" w:sz="4" w:space="0" w:color="auto"/>
              <w:left w:val="single" w:sz="4" w:space="0" w:color="auto"/>
              <w:bottom w:val="single" w:sz="4" w:space="0" w:color="auto"/>
              <w:right w:val="single" w:sz="4" w:space="0" w:color="auto"/>
            </w:tcBorders>
            <w:vAlign w:val="center"/>
          </w:tcPr>
          <w:p w14:paraId="43115E6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30BBE9F"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0201FB1"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KB180</w:t>
            </w:r>
          </w:p>
        </w:tc>
        <w:tc>
          <w:tcPr>
            <w:tcW w:w="2500" w:type="pct"/>
            <w:tcBorders>
              <w:top w:val="single" w:sz="4" w:space="0" w:color="auto"/>
              <w:left w:val="single" w:sz="4" w:space="0" w:color="auto"/>
              <w:bottom w:val="single" w:sz="4" w:space="0" w:color="auto"/>
              <w:right w:val="single" w:sz="4" w:space="0" w:color="auto"/>
            </w:tcBorders>
            <w:vAlign w:val="center"/>
          </w:tcPr>
          <w:p w14:paraId="7B6CABE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5F1D32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49C9D6C"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sp. KB188</w:t>
            </w:r>
          </w:p>
        </w:tc>
        <w:tc>
          <w:tcPr>
            <w:tcW w:w="2500" w:type="pct"/>
            <w:tcBorders>
              <w:top w:val="single" w:sz="4" w:space="0" w:color="auto"/>
              <w:left w:val="single" w:sz="4" w:space="0" w:color="auto"/>
              <w:bottom w:val="single" w:sz="4" w:space="0" w:color="auto"/>
              <w:right w:val="single" w:sz="4" w:space="0" w:color="auto"/>
            </w:tcBorders>
            <w:vAlign w:val="center"/>
          </w:tcPr>
          <w:p w14:paraId="475012E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CC1F644"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93E5198"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Euriglossidia</w:t>
            </w:r>
            <w:proofErr w:type="spellEnd"/>
            <w:r w:rsidRPr="002609AC">
              <w:rPr>
                <w:rFonts w:cs="Arial"/>
                <w:sz w:val="20"/>
                <w:szCs w:val="20"/>
              </w:rPr>
              <w:t>) sp. KB166</w:t>
            </w:r>
          </w:p>
        </w:tc>
        <w:tc>
          <w:tcPr>
            <w:tcW w:w="2500" w:type="pct"/>
            <w:tcBorders>
              <w:top w:val="single" w:sz="4" w:space="0" w:color="auto"/>
              <w:left w:val="single" w:sz="4" w:space="0" w:color="auto"/>
              <w:bottom w:val="single" w:sz="4" w:space="0" w:color="auto"/>
              <w:right w:val="single" w:sz="4" w:space="0" w:color="auto"/>
            </w:tcBorders>
            <w:vAlign w:val="center"/>
          </w:tcPr>
          <w:p w14:paraId="36CCE03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744D3F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811849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KB110</w:t>
            </w:r>
          </w:p>
        </w:tc>
        <w:tc>
          <w:tcPr>
            <w:tcW w:w="2500" w:type="pct"/>
            <w:tcBorders>
              <w:top w:val="single" w:sz="4" w:space="0" w:color="auto"/>
              <w:left w:val="single" w:sz="4" w:space="0" w:color="auto"/>
              <w:bottom w:val="single" w:sz="4" w:space="0" w:color="auto"/>
              <w:right w:val="single" w:sz="4" w:space="0" w:color="auto"/>
            </w:tcBorders>
            <w:vAlign w:val="center"/>
          </w:tcPr>
          <w:p w14:paraId="03177DE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732E05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685740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KB49</w:t>
            </w:r>
          </w:p>
        </w:tc>
        <w:tc>
          <w:tcPr>
            <w:tcW w:w="2500" w:type="pct"/>
            <w:tcBorders>
              <w:top w:val="single" w:sz="4" w:space="0" w:color="auto"/>
              <w:left w:val="single" w:sz="4" w:space="0" w:color="auto"/>
              <w:bottom w:val="single" w:sz="4" w:space="0" w:color="auto"/>
              <w:right w:val="single" w:sz="4" w:space="0" w:color="auto"/>
            </w:tcBorders>
            <w:vAlign w:val="center"/>
          </w:tcPr>
          <w:p w14:paraId="28C1A06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42F7770"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5D626E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KB50</w:t>
            </w:r>
          </w:p>
        </w:tc>
        <w:tc>
          <w:tcPr>
            <w:tcW w:w="2500" w:type="pct"/>
            <w:tcBorders>
              <w:top w:val="single" w:sz="4" w:space="0" w:color="auto"/>
              <w:left w:val="single" w:sz="4" w:space="0" w:color="auto"/>
              <w:bottom w:val="single" w:sz="4" w:space="0" w:color="auto"/>
              <w:right w:val="single" w:sz="4" w:space="0" w:color="auto"/>
            </w:tcBorders>
            <w:vAlign w:val="center"/>
          </w:tcPr>
          <w:p w14:paraId="63A0357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7909593"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C05C46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KB51</w:t>
            </w:r>
          </w:p>
        </w:tc>
        <w:tc>
          <w:tcPr>
            <w:tcW w:w="2500" w:type="pct"/>
            <w:tcBorders>
              <w:top w:val="single" w:sz="4" w:space="0" w:color="auto"/>
              <w:left w:val="single" w:sz="4" w:space="0" w:color="auto"/>
              <w:bottom w:val="single" w:sz="4" w:space="0" w:color="auto"/>
              <w:right w:val="single" w:sz="4" w:space="0" w:color="auto"/>
            </w:tcBorders>
            <w:vAlign w:val="center"/>
          </w:tcPr>
          <w:p w14:paraId="044D610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BB5F19C"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0C6F32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KB52</w:t>
            </w:r>
          </w:p>
        </w:tc>
        <w:tc>
          <w:tcPr>
            <w:tcW w:w="2500" w:type="pct"/>
            <w:tcBorders>
              <w:top w:val="single" w:sz="4" w:space="0" w:color="auto"/>
              <w:left w:val="single" w:sz="4" w:space="0" w:color="auto"/>
              <w:bottom w:val="single" w:sz="4" w:space="0" w:color="auto"/>
              <w:right w:val="single" w:sz="4" w:space="0" w:color="auto"/>
            </w:tcBorders>
            <w:vAlign w:val="center"/>
          </w:tcPr>
          <w:p w14:paraId="1B6C103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A64586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E029DE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KB52</w:t>
            </w:r>
          </w:p>
        </w:tc>
        <w:tc>
          <w:tcPr>
            <w:tcW w:w="2500" w:type="pct"/>
            <w:tcBorders>
              <w:top w:val="single" w:sz="4" w:space="0" w:color="auto"/>
              <w:left w:val="single" w:sz="4" w:space="0" w:color="auto"/>
              <w:bottom w:val="single" w:sz="4" w:space="0" w:color="auto"/>
              <w:right w:val="single" w:sz="4" w:space="0" w:color="auto"/>
            </w:tcBorders>
            <w:vAlign w:val="center"/>
          </w:tcPr>
          <w:p w14:paraId="3571660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8C9D035"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6A0989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KB53</w:t>
            </w:r>
          </w:p>
        </w:tc>
        <w:tc>
          <w:tcPr>
            <w:tcW w:w="2500" w:type="pct"/>
            <w:tcBorders>
              <w:top w:val="single" w:sz="4" w:space="0" w:color="auto"/>
              <w:left w:val="single" w:sz="4" w:space="0" w:color="auto"/>
              <w:bottom w:val="single" w:sz="4" w:space="0" w:color="auto"/>
              <w:right w:val="single" w:sz="4" w:space="0" w:color="auto"/>
            </w:tcBorders>
            <w:vAlign w:val="center"/>
          </w:tcPr>
          <w:p w14:paraId="6A0BFBD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E459405"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1455E5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KB54</w:t>
            </w:r>
          </w:p>
        </w:tc>
        <w:tc>
          <w:tcPr>
            <w:tcW w:w="2500" w:type="pct"/>
            <w:tcBorders>
              <w:top w:val="single" w:sz="4" w:space="0" w:color="auto"/>
              <w:left w:val="single" w:sz="4" w:space="0" w:color="auto"/>
              <w:bottom w:val="single" w:sz="4" w:space="0" w:color="auto"/>
              <w:right w:val="single" w:sz="4" w:space="0" w:color="auto"/>
            </w:tcBorders>
            <w:vAlign w:val="center"/>
          </w:tcPr>
          <w:p w14:paraId="7D4013D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4F4275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E4C3BC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KB55</w:t>
            </w:r>
          </w:p>
        </w:tc>
        <w:tc>
          <w:tcPr>
            <w:tcW w:w="2500" w:type="pct"/>
            <w:tcBorders>
              <w:top w:val="single" w:sz="4" w:space="0" w:color="auto"/>
              <w:left w:val="single" w:sz="4" w:space="0" w:color="auto"/>
              <w:bottom w:val="single" w:sz="4" w:space="0" w:color="auto"/>
              <w:right w:val="single" w:sz="4" w:space="0" w:color="auto"/>
            </w:tcBorders>
            <w:vAlign w:val="center"/>
          </w:tcPr>
          <w:p w14:paraId="7D9E822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F56F21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596740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KB56</w:t>
            </w:r>
          </w:p>
        </w:tc>
        <w:tc>
          <w:tcPr>
            <w:tcW w:w="2500" w:type="pct"/>
            <w:tcBorders>
              <w:top w:val="single" w:sz="4" w:space="0" w:color="auto"/>
              <w:left w:val="single" w:sz="4" w:space="0" w:color="auto"/>
              <w:bottom w:val="single" w:sz="4" w:space="0" w:color="auto"/>
              <w:right w:val="single" w:sz="4" w:space="0" w:color="auto"/>
            </w:tcBorders>
            <w:vAlign w:val="center"/>
          </w:tcPr>
          <w:p w14:paraId="57EECDB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D0971A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59366C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KB57</w:t>
            </w:r>
          </w:p>
        </w:tc>
        <w:tc>
          <w:tcPr>
            <w:tcW w:w="2500" w:type="pct"/>
            <w:tcBorders>
              <w:top w:val="single" w:sz="4" w:space="0" w:color="auto"/>
              <w:left w:val="single" w:sz="4" w:space="0" w:color="auto"/>
              <w:bottom w:val="single" w:sz="4" w:space="0" w:color="auto"/>
              <w:right w:val="single" w:sz="4" w:space="0" w:color="auto"/>
            </w:tcBorders>
            <w:vAlign w:val="center"/>
          </w:tcPr>
          <w:p w14:paraId="42DAC02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D4D3FF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E5AE2D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KB58</w:t>
            </w:r>
          </w:p>
        </w:tc>
        <w:tc>
          <w:tcPr>
            <w:tcW w:w="2500" w:type="pct"/>
            <w:tcBorders>
              <w:top w:val="single" w:sz="4" w:space="0" w:color="auto"/>
              <w:left w:val="single" w:sz="4" w:space="0" w:color="auto"/>
              <w:bottom w:val="single" w:sz="4" w:space="0" w:color="auto"/>
              <w:right w:val="single" w:sz="4" w:space="0" w:color="auto"/>
            </w:tcBorders>
            <w:vAlign w:val="center"/>
          </w:tcPr>
          <w:p w14:paraId="0FBC7E7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D37FA0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279C270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KB59</w:t>
            </w:r>
          </w:p>
        </w:tc>
        <w:tc>
          <w:tcPr>
            <w:tcW w:w="2500" w:type="pct"/>
            <w:tcBorders>
              <w:top w:val="single" w:sz="4" w:space="0" w:color="auto"/>
              <w:left w:val="single" w:sz="4" w:space="0" w:color="auto"/>
              <w:bottom w:val="single" w:sz="4" w:space="0" w:color="auto"/>
              <w:right w:val="single" w:sz="4" w:space="0" w:color="auto"/>
            </w:tcBorders>
            <w:vAlign w:val="center"/>
          </w:tcPr>
          <w:p w14:paraId="2C90E1E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943B96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78053A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KB60</w:t>
            </w:r>
          </w:p>
        </w:tc>
        <w:tc>
          <w:tcPr>
            <w:tcW w:w="2500" w:type="pct"/>
            <w:tcBorders>
              <w:top w:val="single" w:sz="4" w:space="0" w:color="auto"/>
              <w:left w:val="single" w:sz="4" w:space="0" w:color="auto"/>
              <w:bottom w:val="single" w:sz="4" w:space="0" w:color="auto"/>
              <w:right w:val="single" w:sz="4" w:space="0" w:color="auto"/>
            </w:tcBorders>
            <w:vAlign w:val="center"/>
          </w:tcPr>
          <w:p w14:paraId="11154D5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0E9860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62D496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KB61</w:t>
            </w:r>
          </w:p>
        </w:tc>
        <w:tc>
          <w:tcPr>
            <w:tcW w:w="2500" w:type="pct"/>
            <w:tcBorders>
              <w:top w:val="single" w:sz="4" w:space="0" w:color="auto"/>
              <w:left w:val="single" w:sz="4" w:space="0" w:color="auto"/>
              <w:bottom w:val="single" w:sz="4" w:space="0" w:color="auto"/>
              <w:right w:val="single" w:sz="4" w:space="0" w:color="auto"/>
            </w:tcBorders>
            <w:vAlign w:val="center"/>
          </w:tcPr>
          <w:p w14:paraId="02653D3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7C3C504"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9C76C6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KB62</w:t>
            </w:r>
          </w:p>
        </w:tc>
        <w:tc>
          <w:tcPr>
            <w:tcW w:w="2500" w:type="pct"/>
            <w:tcBorders>
              <w:top w:val="single" w:sz="4" w:space="0" w:color="auto"/>
              <w:left w:val="single" w:sz="4" w:space="0" w:color="auto"/>
              <w:bottom w:val="single" w:sz="4" w:space="0" w:color="auto"/>
              <w:right w:val="single" w:sz="4" w:space="0" w:color="auto"/>
            </w:tcBorders>
            <w:vAlign w:val="center"/>
          </w:tcPr>
          <w:p w14:paraId="1295615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3CFA26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C69ECE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KB63</w:t>
            </w:r>
          </w:p>
        </w:tc>
        <w:tc>
          <w:tcPr>
            <w:tcW w:w="2500" w:type="pct"/>
            <w:tcBorders>
              <w:top w:val="single" w:sz="4" w:space="0" w:color="auto"/>
              <w:left w:val="single" w:sz="4" w:space="0" w:color="auto"/>
              <w:bottom w:val="single" w:sz="4" w:space="0" w:color="auto"/>
              <w:right w:val="single" w:sz="4" w:space="0" w:color="auto"/>
            </w:tcBorders>
            <w:vAlign w:val="center"/>
          </w:tcPr>
          <w:p w14:paraId="06B1F34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EC0BAC4"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F96CDB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KB64</w:t>
            </w:r>
          </w:p>
        </w:tc>
        <w:tc>
          <w:tcPr>
            <w:tcW w:w="2500" w:type="pct"/>
            <w:tcBorders>
              <w:top w:val="single" w:sz="4" w:space="0" w:color="auto"/>
              <w:left w:val="single" w:sz="4" w:space="0" w:color="auto"/>
              <w:bottom w:val="single" w:sz="4" w:space="0" w:color="auto"/>
              <w:right w:val="single" w:sz="4" w:space="0" w:color="auto"/>
            </w:tcBorders>
            <w:vAlign w:val="center"/>
          </w:tcPr>
          <w:p w14:paraId="575EE69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B736403"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2C9ECD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KB65</w:t>
            </w:r>
          </w:p>
        </w:tc>
        <w:tc>
          <w:tcPr>
            <w:tcW w:w="2500" w:type="pct"/>
            <w:tcBorders>
              <w:top w:val="single" w:sz="4" w:space="0" w:color="auto"/>
              <w:left w:val="single" w:sz="4" w:space="0" w:color="auto"/>
              <w:bottom w:val="single" w:sz="4" w:space="0" w:color="auto"/>
              <w:right w:val="single" w:sz="4" w:space="0" w:color="auto"/>
            </w:tcBorders>
            <w:vAlign w:val="center"/>
          </w:tcPr>
          <w:p w14:paraId="478F9C7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C7E9FA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4D0C9E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KB66</w:t>
            </w:r>
          </w:p>
        </w:tc>
        <w:tc>
          <w:tcPr>
            <w:tcW w:w="2500" w:type="pct"/>
            <w:tcBorders>
              <w:top w:val="single" w:sz="4" w:space="0" w:color="auto"/>
              <w:left w:val="single" w:sz="4" w:space="0" w:color="auto"/>
              <w:bottom w:val="single" w:sz="4" w:space="0" w:color="auto"/>
              <w:right w:val="single" w:sz="4" w:space="0" w:color="auto"/>
            </w:tcBorders>
            <w:vAlign w:val="center"/>
          </w:tcPr>
          <w:p w14:paraId="18DEF58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8365DE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0C082F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KB67</w:t>
            </w:r>
          </w:p>
        </w:tc>
        <w:tc>
          <w:tcPr>
            <w:tcW w:w="2500" w:type="pct"/>
            <w:tcBorders>
              <w:top w:val="single" w:sz="4" w:space="0" w:color="auto"/>
              <w:left w:val="single" w:sz="4" w:space="0" w:color="auto"/>
              <w:bottom w:val="single" w:sz="4" w:space="0" w:color="auto"/>
              <w:right w:val="single" w:sz="4" w:space="0" w:color="auto"/>
            </w:tcBorders>
            <w:vAlign w:val="center"/>
          </w:tcPr>
          <w:p w14:paraId="546C423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665275D"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8BD39C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KB68</w:t>
            </w:r>
          </w:p>
        </w:tc>
        <w:tc>
          <w:tcPr>
            <w:tcW w:w="2500" w:type="pct"/>
            <w:tcBorders>
              <w:top w:val="single" w:sz="4" w:space="0" w:color="auto"/>
              <w:left w:val="single" w:sz="4" w:space="0" w:color="auto"/>
              <w:bottom w:val="single" w:sz="4" w:space="0" w:color="auto"/>
              <w:right w:val="single" w:sz="4" w:space="0" w:color="auto"/>
            </w:tcBorders>
            <w:vAlign w:val="center"/>
          </w:tcPr>
          <w:p w14:paraId="4E5ED02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8D5124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11A3EC8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KB69</w:t>
            </w:r>
          </w:p>
        </w:tc>
        <w:tc>
          <w:tcPr>
            <w:tcW w:w="2500" w:type="pct"/>
            <w:tcBorders>
              <w:top w:val="single" w:sz="4" w:space="0" w:color="auto"/>
              <w:left w:val="single" w:sz="4" w:space="0" w:color="auto"/>
              <w:bottom w:val="single" w:sz="4" w:space="0" w:color="auto"/>
              <w:right w:val="single" w:sz="4" w:space="0" w:color="auto"/>
            </w:tcBorders>
            <w:vAlign w:val="center"/>
          </w:tcPr>
          <w:p w14:paraId="58B5FDC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366B33B"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012C2CD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lastRenderedPageBreak/>
              <w:t>Leioproctus sp. KB70</w:t>
            </w:r>
          </w:p>
        </w:tc>
        <w:tc>
          <w:tcPr>
            <w:tcW w:w="2500" w:type="pct"/>
            <w:tcBorders>
              <w:top w:val="single" w:sz="4" w:space="0" w:color="auto"/>
              <w:left w:val="single" w:sz="4" w:space="0" w:color="auto"/>
              <w:bottom w:val="single" w:sz="4" w:space="0" w:color="auto"/>
              <w:right w:val="single" w:sz="4" w:space="0" w:color="auto"/>
            </w:tcBorders>
            <w:vAlign w:val="center"/>
          </w:tcPr>
          <w:p w14:paraId="16C0897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03A78E9"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5F6E6B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KB71</w:t>
            </w:r>
          </w:p>
        </w:tc>
        <w:tc>
          <w:tcPr>
            <w:tcW w:w="2500" w:type="pct"/>
            <w:tcBorders>
              <w:top w:val="single" w:sz="4" w:space="0" w:color="auto"/>
              <w:left w:val="single" w:sz="4" w:space="0" w:color="auto"/>
              <w:bottom w:val="single" w:sz="4" w:space="0" w:color="auto"/>
              <w:right w:val="single" w:sz="4" w:space="0" w:color="auto"/>
            </w:tcBorders>
            <w:vAlign w:val="center"/>
          </w:tcPr>
          <w:p w14:paraId="2BFCE71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514218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E3D396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Leioproctus sp. KB72</w:t>
            </w:r>
          </w:p>
        </w:tc>
        <w:tc>
          <w:tcPr>
            <w:tcW w:w="2500" w:type="pct"/>
            <w:tcBorders>
              <w:top w:val="single" w:sz="4" w:space="0" w:color="auto"/>
              <w:left w:val="single" w:sz="4" w:space="0" w:color="auto"/>
              <w:bottom w:val="single" w:sz="4" w:space="0" w:color="auto"/>
              <w:right w:val="single" w:sz="4" w:space="0" w:color="auto"/>
            </w:tcBorders>
            <w:vAlign w:val="center"/>
          </w:tcPr>
          <w:p w14:paraId="0DD08F3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003F3F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0580ADE"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Xanthesma</w:t>
            </w:r>
            <w:proofErr w:type="spellEnd"/>
            <w:r w:rsidRPr="002609AC">
              <w:rPr>
                <w:rFonts w:cs="Arial"/>
                <w:sz w:val="20"/>
                <w:szCs w:val="20"/>
              </w:rPr>
              <w:t xml:space="preserve"> sp. KB137</w:t>
            </w:r>
          </w:p>
        </w:tc>
        <w:tc>
          <w:tcPr>
            <w:tcW w:w="2500" w:type="pct"/>
            <w:tcBorders>
              <w:top w:val="single" w:sz="4" w:space="0" w:color="auto"/>
              <w:left w:val="single" w:sz="4" w:space="0" w:color="auto"/>
              <w:bottom w:val="single" w:sz="4" w:space="0" w:color="auto"/>
              <w:right w:val="single" w:sz="4" w:space="0" w:color="auto"/>
            </w:tcBorders>
            <w:vAlign w:val="center"/>
          </w:tcPr>
          <w:p w14:paraId="0CA5CF0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01BF55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2B436C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Lasioglossum (Chilalictus) sp. KB102</w:t>
            </w:r>
          </w:p>
        </w:tc>
        <w:tc>
          <w:tcPr>
            <w:tcW w:w="2500" w:type="pct"/>
            <w:tcBorders>
              <w:top w:val="single" w:sz="4" w:space="0" w:color="auto"/>
              <w:left w:val="single" w:sz="4" w:space="0" w:color="auto"/>
              <w:bottom w:val="single" w:sz="4" w:space="0" w:color="auto"/>
              <w:right w:val="single" w:sz="4" w:space="0" w:color="auto"/>
            </w:tcBorders>
            <w:vAlign w:val="center"/>
          </w:tcPr>
          <w:p w14:paraId="16A76D6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F5095B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B9FA89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Lasioglossum (Homalictus) sp. KB177</w:t>
            </w:r>
          </w:p>
        </w:tc>
        <w:tc>
          <w:tcPr>
            <w:tcW w:w="2500" w:type="pct"/>
            <w:tcBorders>
              <w:top w:val="single" w:sz="4" w:space="0" w:color="auto"/>
              <w:left w:val="single" w:sz="4" w:space="0" w:color="auto"/>
              <w:bottom w:val="single" w:sz="4" w:space="0" w:color="auto"/>
              <w:right w:val="single" w:sz="4" w:space="0" w:color="auto"/>
            </w:tcBorders>
            <w:vAlign w:val="center"/>
          </w:tcPr>
          <w:p w14:paraId="7713026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9042C15"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18D6FF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Megachile (</w:t>
            </w:r>
            <w:proofErr w:type="spellStart"/>
            <w:r w:rsidRPr="002609AC">
              <w:rPr>
                <w:rFonts w:cs="Arial"/>
                <w:sz w:val="20"/>
                <w:szCs w:val="20"/>
              </w:rPr>
              <w:t>Eutricharaea</w:t>
            </w:r>
            <w:proofErr w:type="spellEnd"/>
            <w:r w:rsidRPr="002609AC">
              <w:rPr>
                <w:rFonts w:cs="Arial"/>
                <w:sz w:val="20"/>
                <w:szCs w:val="20"/>
              </w:rPr>
              <w:t>) sp. KB28</w:t>
            </w:r>
          </w:p>
        </w:tc>
        <w:tc>
          <w:tcPr>
            <w:tcW w:w="2500" w:type="pct"/>
            <w:tcBorders>
              <w:top w:val="single" w:sz="4" w:space="0" w:color="auto"/>
              <w:left w:val="single" w:sz="4" w:space="0" w:color="auto"/>
              <w:bottom w:val="single" w:sz="4" w:space="0" w:color="auto"/>
              <w:right w:val="single" w:sz="4" w:space="0" w:color="auto"/>
            </w:tcBorders>
            <w:vAlign w:val="center"/>
          </w:tcPr>
          <w:p w14:paraId="6A0D3DA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6D6ED78"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01BDC5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Megachile (</w:t>
            </w:r>
            <w:proofErr w:type="gramStart"/>
            <w:r w:rsidRPr="002609AC">
              <w:rPr>
                <w:rFonts w:cs="Arial"/>
                <w:sz w:val="20"/>
                <w:szCs w:val="20"/>
              </w:rPr>
              <w:t>Notomegachile ?</w:t>
            </w:r>
            <w:proofErr w:type="gramEnd"/>
            <w:r w:rsidRPr="002609AC">
              <w:rPr>
                <w:rFonts w:cs="Arial"/>
                <w:sz w:val="20"/>
                <w:szCs w:val="20"/>
              </w:rPr>
              <w:t>) sp. KB33</w:t>
            </w:r>
          </w:p>
        </w:tc>
        <w:tc>
          <w:tcPr>
            <w:tcW w:w="2500" w:type="pct"/>
            <w:tcBorders>
              <w:top w:val="single" w:sz="4" w:space="0" w:color="auto"/>
              <w:left w:val="single" w:sz="4" w:space="0" w:color="auto"/>
              <w:bottom w:val="single" w:sz="4" w:space="0" w:color="auto"/>
              <w:right w:val="single" w:sz="4" w:space="0" w:color="auto"/>
            </w:tcBorders>
            <w:vAlign w:val="center"/>
          </w:tcPr>
          <w:p w14:paraId="57E211E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9B96CEE"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4E60E0C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Megachile (Notomegachile) sp. KB40 NOT </w:t>
            </w:r>
            <w:proofErr w:type="spellStart"/>
            <w:r w:rsidRPr="002609AC">
              <w:rPr>
                <w:rFonts w:cs="Arial"/>
                <w:sz w:val="20"/>
                <w:szCs w:val="20"/>
              </w:rPr>
              <w:t>horatii</w:t>
            </w:r>
            <w:proofErr w:type="spellEnd"/>
          </w:p>
        </w:tc>
        <w:tc>
          <w:tcPr>
            <w:tcW w:w="2500" w:type="pct"/>
            <w:tcBorders>
              <w:top w:val="single" w:sz="4" w:space="0" w:color="auto"/>
              <w:left w:val="single" w:sz="4" w:space="0" w:color="auto"/>
              <w:bottom w:val="single" w:sz="4" w:space="0" w:color="auto"/>
              <w:right w:val="single" w:sz="4" w:space="0" w:color="auto"/>
            </w:tcBorders>
            <w:vAlign w:val="center"/>
          </w:tcPr>
          <w:p w14:paraId="759CC18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0370ED6"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799496F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Megachile sp. KB36</w:t>
            </w:r>
          </w:p>
        </w:tc>
        <w:tc>
          <w:tcPr>
            <w:tcW w:w="2500" w:type="pct"/>
            <w:tcBorders>
              <w:top w:val="single" w:sz="4" w:space="0" w:color="auto"/>
              <w:left w:val="single" w:sz="4" w:space="0" w:color="auto"/>
              <w:bottom w:val="single" w:sz="4" w:space="0" w:color="auto"/>
              <w:right w:val="single" w:sz="4" w:space="0" w:color="auto"/>
            </w:tcBorders>
            <w:vAlign w:val="center"/>
          </w:tcPr>
          <w:p w14:paraId="546F630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4B8E46A"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B40F4E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Stenotritus sp. KB112</w:t>
            </w:r>
          </w:p>
        </w:tc>
        <w:tc>
          <w:tcPr>
            <w:tcW w:w="2500" w:type="pct"/>
            <w:tcBorders>
              <w:top w:val="single" w:sz="4" w:space="0" w:color="auto"/>
              <w:left w:val="single" w:sz="4" w:space="0" w:color="auto"/>
              <w:bottom w:val="single" w:sz="4" w:space="0" w:color="auto"/>
              <w:right w:val="single" w:sz="4" w:space="0" w:color="auto"/>
            </w:tcBorders>
            <w:vAlign w:val="center"/>
          </w:tcPr>
          <w:p w14:paraId="3600B8A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5C3FCF7" w14:textId="77777777" w:rsidTr="002609AC">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541F991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sp. KB136</w:t>
            </w:r>
          </w:p>
        </w:tc>
        <w:tc>
          <w:tcPr>
            <w:tcW w:w="2500" w:type="pct"/>
            <w:tcBorders>
              <w:top w:val="single" w:sz="4" w:space="0" w:color="auto"/>
              <w:left w:val="single" w:sz="4" w:space="0" w:color="auto"/>
              <w:bottom w:val="single" w:sz="4" w:space="0" w:color="auto"/>
              <w:right w:val="single" w:sz="4" w:space="0" w:color="auto"/>
            </w:tcBorders>
            <w:vAlign w:val="center"/>
          </w:tcPr>
          <w:p w14:paraId="5B41C8D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bl>
    <w:p w14:paraId="498C28D6" w14:textId="46CB3FD2" w:rsidR="007232B1" w:rsidRPr="00B834AA" w:rsidRDefault="00F04331" w:rsidP="00E638F5">
      <w:pPr>
        <w:pStyle w:val="Heading2"/>
      </w:pPr>
      <w:bookmarkStart w:id="11" w:name="_Toc227321185"/>
      <w:r>
        <w:t>3.2</w:t>
      </w:r>
      <w:r w:rsidR="0024637A">
        <w:tab/>
      </w:r>
      <w:r w:rsidR="00741603">
        <w:t>Species n</w:t>
      </w:r>
      <w:r w:rsidR="00C5406A">
        <w:t>ew to s</w:t>
      </w:r>
      <w:r w:rsidR="00657005">
        <w:t>cience</w:t>
      </w:r>
      <w:bookmarkEnd w:id="11"/>
      <w:r w:rsidR="00657005">
        <w:t xml:space="preserve"> </w:t>
      </w:r>
    </w:p>
    <w:p w14:paraId="498C28D9" w14:textId="33629572" w:rsidR="00FA465F" w:rsidRPr="00AD5E47" w:rsidRDefault="000F68BB" w:rsidP="00AD5E47">
      <w:pPr>
        <w:rPr>
          <w:rFonts w:cs="Arial"/>
          <w:bCs/>
          <w:i/>
          <w:iCs/>
        </w:rPr>
      </w:pPr>
      <w:r w:rsidRPr="000F68BB">
        <w:rPr>
          <w:rFonts w:cs="Arial"/>
          <w:szCs w:val="22"/>
        </w:rPr>
        <w:t>In this report, ‘species new to science’ means species that were not recognised by Western science before this Bush Blitz.</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63"/>
        <w:gridCol w:w="3811"/>
      </w:tblGrid>
      <w:tr w:rsidR="001550A1" w:rsidRPr="00742269" w14:paraId="498C28DB" w14:textId="77777777" w:rsidTr="00E638F5">
        <w:trPr>
          <w:trHeight w:val="377"/>
        </w:trPr>
        <w:tc>
          <w:tcPr>
            <w:tcW w:w="5000" w:type="pct"/>
            <w:gridSpan w:val="2"/>
            <w:vAlign w:val="center"/>
          </w:tcPr>
          <w:p w14:paraId="498C28DA" w14:textId="4C68BBE1" w:rsidR="001550A1" w:rsidRPr="00742269" w:rsidRDefault="008204FC" w:rsidP="00B53E82">
            <w:pPr>
              <w:keepNext/>
              <w:keepLines/>
              <w:autoSpaceDE w:val="0"/>
              <w:autoSpaceDN w:val="0"/>
              <w:adjustRightInd w:val="0"/>
              <w:spacing w:before="60" w:after="60"/>
              <w:rPr>
                <w:rFonts w:cs="Arial"/>
                <w:b/>
                <w:sz w:val="20"/>
                <w:szCs w:val="20"/>
              </w:rPr>
            </w:pPr>
            <w:r>
              <w:rPr>
                <w:rFonts w:cs="Arial"/>
                <w:b/>
                <w:bCs/>
                <w:sz w:val="20"/>
                <w:szCs w:val="20"/>
              </w:rPr>
              <w:t>Table 2</w:t>
            </w:r>
            <w:r w:rsidR="001550A1" w:rsidRPr="00742269">
              <w:rPr>
                <w:rFonts w:cs="Arial"/>
                <w:b/>
                <w:bCs/>
                <w:sz w:val="20"/>
                <w:szCs w:val="20"/>
              </w:rPr>
              <w:t xml:space="preserve">. </w:t>
            </w:r>
            <w:r w:rsidR="00BE3323">
              <w:rPr>
                <w:rFonts w:cs="Arial"/>
                <w:b/>
                <w:bCs/>
                <w:sz w:val="20"/>
                <w:szCs w:val="20"/>
              </w:rPr>
              <w:t>S</w:t>
            </w:r>
            <w:r w:rsidR="001550A1" w:rsidRPr="00742269">
              <w:rPr>
                <w:rFonts w:cs="Arial"/>
                <w:b/>
                <w:bCs/>
                <w:sz w:val="20"/>
                <w:szCs w:val="20"/>
              </w:rPr>
              <w:t xml:space="preserve">pecies </w:t>
            </w:r>
            <w:r w:rsidR="00B53E82">
              <w:rPr>
                <w:rFonts w:cs="Arial"/>
                <w:b/>
                <w:bCs/>
                <w:sz w:val="20"/>
                <w:szCs w:val="20"/>
              </w:rPr>
              <w:t>new to science</w:t>
            </w:r>
          </w:p>
        </w:tc>
      </w:tr>
      <w:tr w:rsidR="001550A1" w:rsidRPr="00742269" w14:paraId="498C28DE" w14:textId="77777777" w:rsidTr="00C308ED">
        <w:trPr>
          <w:trHeight w:val="377"/>
        </w:trPr>
        <w:tc>
          <w:tcPr>
            <w:tcW w:w="2923" w:type="pct"/>
            <w:vAlign w:val="center"/>
          </w:tcPr>
          <w:p w14:paraId="498C28DC"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2077" w:type="pct"/>
            <w:vAlign w:val="center"/>
          </w:tcPr>
          <w:p w14:paraId="498C28DD"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2609AC" w:rsidRPr="002609AC" w14:paraId="39A7EADB"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EDD9E63" w14:textId="01A5A54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KB126</w:t>
            </w:r>
          </w:p>
        </w:tc>
        <w:tc>
          <w:tcPr>
            <w:tcW w:w="2077" w:type="pct"/>
            <w:tcBorders>
              <w:top w:val="single" w:sz="4" w:space="0" w:color="auto"/>
              <w:left w:val="single" w:sz="4" w:space="0" w:color="auto"/>
              <w:bottom w:val="single" w:sz="4" w:space="0" w:color="auto"/>
              <w:right w:val="single" w:sz="4" w:space="0" w:color="auto"/>
            </w:tcBorders>
            <w:vAlign w:val="center"/>
          </w:tcPr>
          <w:p w14:paraId="6712071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A79198D"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9E9AF0B"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KB115</w:t>
            </w:r>
          </w:p>
        </w:tc>
        <w:tc>
          <w:tcPr>
            <w:tcW w:w="2077" w:type="pct"/>
            <w:tcBorders>
              <w:top w:val="single" w:sz="4" w:space="0" w:color="auto"/>
              <w:left w:val="single" w:sz="4" w:space="0" w:color="auto"/>
              <w:bottom w:val="single" w:sz="4" w:space="0" w:color="auto"/>
              <w:right w:val="single" w:sz="4" w:space="0" w:color="auto"/>
            </w:tcBorders>
            <w:vAlign w:val="center"/>
          </w:tcPr>
          <w:p w14:paraId="14ED30E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0262460"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42D6330E"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KB119</w:t>
            </w:r>
          </w:p>
        </w:tc>
        <w:tc>
          <w:tcPr>
            <w:tcW w:w="2077" w:type="pct"/>
            <w:tcBorders>
              <w:top w:val="single" w:sz="4" w:space="0" w:color="auto"/>
              <w:left w:val="single" w:sz="4" w:space="0" w:color="auto"/>
              <w:bottom w:val="single" w:sz="4" w:space="0" w:color="auto"/>
              <w:right w:val="single" w:sz="4" w:space="0" w:color="auto"/>
            </w:tcBorders>
            <w:vAlign w:val="center"/>
          </w:tcPr>
          <w:p w14:paraId="2E716B1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EC0A11F"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624E5A9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KB121</w:t>
            </w:r>
          </w:p>
        </w:tc>
        <w:tc>
          <w:tcPr>
            <w:tcW w:w="2077" w:type="pct"/>
            <w:tcBorders>
              <w:top w:val="single" w:sz="4" w:space="0" w:color="auto"/>
              <w:left w:val="single" w:sz="4" w:space="0" w:color="auto"/>
              <w:bottom w:val="single" w:sz="4" w:space="0" w:color="auto"/>
              <w:right w:val="single" w:sz="4" w:space="0" w:color="auto"/>
            </w:tcBorders>
            <w:vAlign w:val="center"/>
          </w:tcPr>
          <w:p w14:paraId="72F6BD1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988DBD5"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3EF2220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KB122</w:t>
            </w:r>
          </w:p>
        </w:tc>
        <w:tc>
          <w:tcPr>
            <w:tcW w:w="2077" w:type="pct"/>
            <w:tcBorders>
              <w:top w:val="single" w:sz="4" w:space="0" w:color="auto"/>
              <w:left w:val="single" w:sz="4" w:space="0" w:color="auto"/>
              <w:bottom w:val="single" w:sz="4" w:space="0" w:color="auto"/>
              <w:right w:val="single" w:sz="4" w:space="0" w:color="auto"/>
            </w:tcBorders>
            <w:vAlign w:val="center"/>
          </w:tcPr>
          <w:p w14:paraId="6A0FC1C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CF566F9"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1266689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KB123</w:t>
            </w:r>
          </w:p>
        </w:tc>
        <w:tc>
          <w:tcPr>
            <w:tcW w:w="2077" w:type="pct"/>
            <w:tcBorders>
              <w:top w:val="single" w:sz="4" w:space="0" w:color="auto"/>
              <w:left w:val="single" w:sz="4" w:space="0" w:color="auto"/>
              <w:bottom w:val="single" w:sz="4" w:space="0" w:color="auto"/>
              <w:right w:val="single" w:sz="4" w:space="0" w:color="auto"/>
            </w:tcBorders>
            <w:vAlign w:val="center"/>
          </w:tcPr>
          <w:p w14:paraId="7DC796E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1D8AE6C"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1D7C41E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KB125</w:t>
            </w:r>
          </w:p>
        </w:tc>
        <w:tc>
          <w:tcPr>
            <w:tcW w:w="2077" w:type="pct"/>
            <w:tcBorders>
              <w:top w:val="single" w:sz="4" w:space="0" w:color="auto"/>
              <w:left w:val="single" w:sz="4" w:space="0" w:color="auto"/>
              <w:bottom w:val="single" w:sz="4" w:space="0" w:color="auto"/>
              <w:right w:val="single" w:sz="4" w:space="0" w:color="auto"/>
            </w:tcBorders>
            <w:vAlign w:val="center"/>
          </w:tcPr>
          <w:p w14:paraId="42F87CCD"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C1E2EC3"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0A838EF"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Callohesma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KB118</w:t>
            </w:r>
          </w:p>
        </w:tc>
        <w:tc>
          <w:tcPr>
            <w:tcW w:w="2077" w:type="pct"/>
            <w:tcBorders>
              <w:top w:val="single" w:sz="4" w:space="0" w:color="auto"/>
              <w:left w:val="single" w:sz="4" w:space="0" w:color="auto"/>
              <w:bottom w:val="single" w:sz="4" w:space="0" w:color="auto"/>
              <w:right w:val="single" w:sz="4" w:space="0" w:color="auto"/>
            </w:tcBorders>
            <w:vAlign w:val="center"/>
          </w:tcPr>
          <w:p w14:paraId="509CD82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0AE2889"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1CF4A9D0"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Dasyhesma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KB23</w:t>
            </w:r>
          </w:p>
        </w:tc>
        <w:tc>
          <w:tcPr>
            <w:tcW w:w="2077" w:type="pct"/>
            <w:tcBorders>
              <w:top w:val="single" w:sz="4" w:space="0" w:color="auto"/>
              <w:left w:val="single" w:sz="4" w:space="0" w:color="auto"/>
              <w:bottom w:val="single" w:sz="4" w:space="0" w:color="auto"/>
              <w:right w:val="single" w:sz="4" w:space="0" w:color="auto"/>
            </w:tcBorders>
            <w:vAlign w:val="center"/>
          </w:tcPr>
          <w:p w14:paraId="7123422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D532265"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64560388"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KB05 '</w:t>
            </w:r>
            <w:proofErr w:type="spellStart"/>
            <w:r w:rsidRPr="002609AC">
              <w:rPr>
                <w:rFonts w:cs="Arial"/>
                <w:sz w:val="20"/>
                <w:szCs w:val="20"/>
              </w:rPr>
              <w:t>evansi</w:t>
            </w:r>
            <w:proofErr w:type="spellEnd"/>
            <w:r w:rsidRPr="002609AC">
              <w:rPr>
                <w:rFonts w:cs="Arial"/>
                <w:sz w:val="20"/>
                <w:szCs w:val="20"/>
              </w:rPr>
              <w:t>'</w:t>
            </w:r>
          </w:p>
        </w:tc>
        <w:tc>
          <w:tcPr>
            <w:tcW w:w="2077" w:type="pct"/>
            <w:tcBorders>
              <w:top w:val="single" w:sz="4" w:space="0" w:color="auto"/>
              <w:left w:val="single" w:sz="4" w:space="0" w:color="auto"/>
              <w:bottom w:val="single" w:sz="4" w:space="0" w:color="auto"/>
              <w:right w:val="single" w:sz="4" w:space="0" w:color="auto"/>
            </w:tcBorders>
            <w:vAlign w:val="center"/>
          </w:tcPr>
          <w:p w14:paraId="52D26AA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D55EF4C"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295B7BB2"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KB06 'sulcata'</w:t>
            </w:r>
          </w:p>
        </w:tc>
        <w:tc>
          <w:tcPr>
            <w:tcW w:w="2077" w:type="pct"/>
            <w:tcBorders>
              <w:top w:val="single" w:sz="4" w:space="0" w:color="auto"/>
              <w:left w:val="single" w:sz="4" w:space="0" w:color="auto"/>
              <w:bottom w:val="single" w:sz="4" w:space="0" w:color="auto"/>
              <w:right w:val="single" w:sz="4" w:space="0" w:color="auto"/>
            </w:tcBorders>
            <w:vAlign w:val="center"/>
          </w:tcPr>
          <w:p w14:paraId="35A5310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FA969DF"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4C9FAB9"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KB07</w:t>
            </w:r>
          </w:p>
        </w:tc>
        <w:tc>
          <w:tcPr>
            <w:tcW w:w="2077" w:type="pct"/>
            <w:tcBorders>
              <w:top w:val="single" w:sz="4" w:space="0" w:color="auto"/>
              <w:left w:val="single" w:sz="4" w:space="0" w:color="auto"/>
              <w:bottom w:val="single" w:sz="4" w:space="0" w:color="auto"/>
              <w:right w:val="single" w:sz="4" w:space="0" w:color="auto"/>
            </w:tcBorders>
            <w:vAlign w:val="center"/>
          </w:tcPr>
          <w:p w14:paraId="53A442F4"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DD3D89B"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14F8B0C"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KB09</w:t>
            </w:r>
          </w:p>
        </w:tc>
        <w:tc>
          <w:tcPr>
            <w:tcW w:w="2077" w:type="pct"/>
            <w:tcBorders>
              <w:top w:val="single" w:sz="4" w:space="0" w:color="auto"/>
              <w:left w:val="single" w:sz="4" w:space="0" w:color="auto"/>
              <w:bottom w:val="single" w:sz="4" w:space="0" w:color="auto"/>
              <w:right w:val="single" w:sz="4" w:space="0" w:color="auto"/>
            </w:tcBorders>
            <w:vAlign w:val="center"/>
          </w:tcPr>
          <w:p w14:paraId="6396089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2D41CA6"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13297227"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KB11</w:t>
            </w:r>
          </w:p>
        </w:tc>
        <w:tc>
          <w:tcPr>
            <w:tcW w:w="2077" w:type="pct"/>
            <w:tcBorders>
              <w:top w:val="single" w:sz="4" w:space="0" w:color="auto"/>
              <w:left w:val="single" w:sz="4" w:space="0" w:color="auto"/>
              <w:bottom w:val="single" w:sz="4" w:space="0" w:color="auto"/>
              <w:right w:val="single" w:sz="4" w:space="0" w:color="auto"/>
            </w:tcBorders>
            <w:vAlign w:val="center"/>
          </w:tcPr>
          <w:p w14:paraId="380CEC5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2F5EBA6"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E5BF1FB"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KB14</w:t>
            </w:r>
          </w:p>
        </w:tc>
        <w:tc>
          <w:tcPr>
            <w:tcW w:w="2077" w:type="pct"/>
            <w:tcBorders>
              <w:top w:val="single" w:sz="4" w:space="0" w:color="auto"/>
              <w:left w:val="single" w:sz="4" w:space="0" w:color="auto"/>
              <w:bottom w:val="single" w:sz="4" w:space="0" w:color="auto"/>
              <w:right w:val="single" w:sz="4" w:space="0" w:color="auto"/>
            </w:tcBorders>
            <w:vAlign w:val="center"/>
          </w:tcPr>
          <w:p w14:paraId="285F16A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6B67C7A"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F5E225D"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crabronica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xml:space="preserve"> 'KB14 '</w:t>
            </w:r>
            <w:proofErr w:type="spellStart"/>
            <w:r w:rsidRPr="002609AC">
              <w:rPr>
                <w:rFonts w:cs="Arial"/>
                <w:sz w:val="20"/>
                <w:szCs w:val="20"/>
              </w:rPr>
              <w:t>evansi</w:t>
            </w:r>
            <w:proofErr w:type="spellEnd"/>
            <w:r w:rsidRPr="002609AC">
              <w:rPr>
                <w:rFonts w:cs="Arial"/>
                <w:sz w:val="20"/>
                <w:szCs w:val="20"/>
              </w:rPr>
              <w:t>' black</w:t>
            </w:r>
          </w:p>
        </w:tc>
        <w:tc>
          <w:tcPr>
            <w:tcW w:w="2077" w:type="pct"/>
            <w:tcBorders>
              <w:top w:val="single" w:sz="4" w:space="0" w:color="auto"/>
              <w:left w:val="single" w:sz="4" w:space="0" w:color="auto"/>
              <w:bottom w:val="single" w:sz="4" w:space="0" w:color="auto"/>
              <w:right w:val="single" w:sz="4" w:space="0" w:color="auto"/>
            </w:tcBorders>
            <w:vAlign w:val="center"/>
          </w:tcPr>
          <w:p w14:paraId="2959023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7388DBF"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31D22A4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Euhesma</w:t>
            </w:r>
            <w:proofErr w:type="spellEnd"/>
            <w:r w:rsidRPr="002609AC">
              <w:rPr>
                <w:rFonts w:cs="Arial"/>
                <w:sz w:val="20"/>
                <w:szCs w:val="20"/>
              </w:rPr>
              <w:t xml:space="preserve"> (</w:t>
            </w:r>
            <w:proofErr w:type="spellStart"/>
            <w:r w:rsidRPr="002609AC">
              <w:rPr>
                <w:rFonts w:cs="Arial"/>
                <w:sz w:val="20"/>
                <w:szCs w:val="20"/>
              </w:rPr>
              <w:t>walkeriana</w:t>
            </w:r>
            <w:proofErr w:type="spellEnd"/>
            <w:r w:rsidRPr="002609AC">
              <w:rPr>
                <w:rFonts w:cs="Arial"/>
                <w:sz w:val="20"/>
                <w:szCs w:val="20"/>
              </w:rPr>
              <w:t xml:space="preserve"> group) sp. </w:t>
            </w:r>
            <w:proofErr w:type="spellStart"/>
            <w:r w:rsidRPr="002609AC">
              <w:rPr>
                <w:rFonts w:cs="Arial"/>
                <w:sz w:val="20"/>
                <w:szCs w:val="20"/>
              </w:rPr>
              <w:t>nov.</w:t>
            </w:r>
            <w:proofErr w:type="spellEnd"/>
            <w:r w:rsidRPr="002609AC">
              <w:rPr>
                <w:rFonts w:cs="Arial"/>
                <w:sz w:val="20"/>
                <w:szCs w:val="20"/>
              </w:rPr>
              <w:t>? KB131</w:t>
            </w:r>
          </w:p>
        </w:tc>
        <w:tc>
          <w:tcPr>
            <w:tcW w:w="2077" w:type="pct"/>
            <w:tcBorders>
              <w:top w:val="single" w:sz="4" w:space="0" w:color="auto"/>
              <w:left w:val="single" w:sz="4" w:space="0" w:color="auto"/>
              <w:bottom w:val="single" w:sz="4" w:space="0" w:color="auto"/>
              <w:right w:val="single" w:sz="4" w:space="0" w:color="auto"/>
            </w:tcBorders>
            <w:vAlign w:val="center"/>
          </w:tcPr>
          <w:p w14:paraId="66AC334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6AEF35D3"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4FA2DFDB"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Euhesma sp. </w:t>
            </w:r>
            <w:proofErr w:type="spellStart"/>
            <w:r w:rsidRPr="002609AC">
              <w:rPr>
                <w:rFonts w:cs="Arial"/>
                <w:sz w:val="20"/>
                <w:szCs w:val="20"/>
              </w:rPr>
              <w:t>nov.</w:t>
            </w:r>
            <w:proofErr w:type="spellEnd"/>
            <w:r w:rsidRPr="002609AC">
              <w:rPr>
                <w:rFonts w:cs="Arial"/>
                <w:sz w:val="20"/>
                <w:szCs w:val="20"/>
              </w:rPr>
              <w:t xml:space="preserve"> KB09</w:t>
            </w:r>
          </w:p>
        </w:tc>
        <w:tc>
          <w:tcPr>
            <w:tcW w:w="2077" w:type="pct"/>
            <w:tcBorders>
              <w:top w:val="single" w:sz="4" w:space="0" w:color="auto"/>
              <w:left w:val="single" w:sz="4" w:space="0" w:color="auto"/>
              <w:bottom w:val="single" w:sz="4" w:space="0" w:color="auto"/>
              <w:right w:val="single" w:sz="4" w:space="0" w:color="auto"/>
            </w:tcBorders>
            <w:vAlign w:val="center"/>
          </w:tcPr>
          <w:p w14:paraId="3672BDFC"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A9196AB"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5F0D237"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Euhesma sp. </w:t>
            </w:r>
            <w:proofErr w:type="spellStart"/>
            <w:r w:rsidRPr="002609AC">
              <w:rPr>
                <w:rFonts w:cs="Arial"/>
                <w:sz w:val="20"/>
                <w:szCs w:val="20"/>
              </w:rPr>
              <w:t>nov.</w:t>
            </w:r>
            <w:proofErr w:type="spellEnd"/>
            <w:r w:rsidRPr="002609AC">
              <w:rPr>
                <w:rFonts w:cs="Arial"/>
                <w:sz w:val="20"/>
                <w:szCs w:val="20"/>
              </w:rPr>
              <w:t xml:space="preserve"> KB11</w:t>
            </w:r>
          </w:p>
        </w:tc>
        <w:tc>
          <w:tcPr>
            <w:tcW w:w="2077" w:type="pct"/>
            <w:tcBorders>
              <w:top w:val="single" w:sz="4" w:space="0" w:color="auto"/>
              <w:left w:val="single" w:sz="4" w:space="0" w:color="auto"/>
              <w:bottom w:val="single" w:sz="4" w:space="0" w:color="auto"/>
              <w:right w:val="single" w:sz="4" w:space="0" w:color="auto"/>
            </w:tcBorders>
            <w:vAlign w:val="center"/>
          </w:tcPr>
          <w:p w14:paraId="32BD7DD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4D39D5A"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2E4DF7BD"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lastRenderedPageBreak/>
              <w:t>Euryglossula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KB158</w:t>
            </w:r>
          </w:p>
        </w:tc>
        <w:tc>
          <w:tcPr>
            <w:tcW w:w="2077" w:type="pct"/>
            <w:tcBorders>
              <w:top w:val="single" w:sz="4" w:space="0" w:color="auto"/>
              <w:left w:val="single" w:sz="4" w:space="0" w:color="auto"/>
              <w:bottom w:val="single" w:sz="4" w:space="0" w:color="auto"/>
              <w:right w:val="single" w:sz="4" w:space="0" w:color="auto"/>
            </w:tcBorders>
            <w:vAlign w:val="center"/>
          </w:tcPr>
          <w:p w14:paraId="0025CA6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5CC4A33"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54852CD"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Euryglossula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KB161</w:t>
            </w:r>
          </w:p>
        </w:tc>
        <w:tc>
          <w:tcPr>
            <w:tcW w:w="2077" w:type="pct"/>
            <w:tcBorders>
              <w:top w:val="single" w:sz="4" w:space="0" w:color="auto"/>
              <w:left w:val="single" w:sz="4" w:space="0" w:color="auto"/>
              <w:bottom w:val="single" w:sz="4" w:space="0" w:color="auto"/>
              <w:right w:val="single" w:sz="4" w:space="0" w:color="auto"/>
            </w:tcBorders>
            <w:vAlign w:val="center"/>
          </w:tcPr>
          <w:p w14:paraId="429D40D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45C1B98"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294749D1"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Euryglossula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KB162</w:t>
            </w:r>
          </w:p>
        </w:tc>
        <w:tc>
          <w:tcPr>
            <w:tcW w:w="2077" w:type="pct"/>
            <w:tcBorders>
              <w:top w:val="single" w:sz="4" w:space="0" w:color="auto"/>
              <w:left w:val="single" w:sz="4" w:space="0" w:color="auto"/>
              <w:bottom w:val="single" w:sz="4" w:space="0" w:color="auto"/>
              <w:right w:val="single" w:sz="4" w:space="0" w:color="auto"/>
            </w:tcBorders>
            <w:vAlign w:val="center"/>
          </w:tcPr>
          <w:p w14:paraId="2EE78EC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602259" w14:paraId="3CDC8931"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5C9B4067" w14:textId="77777777" w:rsidR="002609AC" w:rsidRPr="00983477" w:rsidRDefault="002609AC" w:rsidP="002609AC">
            <w:pPr>
              <w:autoSpaceDE w:val="0"/>
              <w:autoSpaceDN w:val="0"/>
              <w:adjustRightInd w:val="0"/>
              <w:spacing w:before="60" w:after="60"/>
              <w:rPr>
                <w:rFonts w:cs="Arial"/>
                <w:sz w:val="20"/>
                <w:szCs w:val="20"/>
                <w:lang w:val="nl-NL"/>
              </w:rPr>
            </w:pPr>
            <w:r w:rsidRPr="00983477">
              <w:rPr>
                <w:rFonts w:cs="Arial"/>
                <w:sz w:val="20"/>
                <w:szCs w:val="20"/>
                <w:lang w:val="nl-NL"/>
              </w:rPr>
              <w:t>Hylaeus (Hylaeteron) sp. nov. KB86</w:t>
            </w:r>
          </w:p>
        </w:tc>
        <w:tc>
          <w:tcPr>
            <w:tcW w:w="2077" w:type="pct"/>
            <w:tcBorders>
              <w:top w:val="single" w:sz="4" w:space="0" w:color="auto"/>
              <w:left w:val="single" w:sz="4" w:space="0" w:color="auto"/>
              <w:bottom w:val="single" w:sz="4" w:space="0" w:color="auto"/>
              <w:right w:val="single" w:sz="4" w:space="0" w:color="auto"/>
            </w:tcBorders>
            <w:vAlign w:val="center"/>
          </w:tcPr>
          <w:p w14:paraId="4B02935F" w14:textId="77777777" w:rsidR="002609AC" w:rsidRPr="00983477" w:rsidRDefault="002609AC" w:rsidP="002609AC">
            <w:pPr>
              <w:autoSpaceDE w:val="0"/>
              <w:autoSpaceDN w:val="0"/>
              <w:adjustRightInd w:val="0"/>
              <w:spacing w:before="60" w:after="60"/>
              <w:rPr>
                <w:rFonts w:cs="Arial"/>
                <w:sz w:val="20"/>
                <w:szCs w:val="20"/>
                <w:lang w:val="nl-NL"/>
              </w:rPr>
            </w:pPr>
            <w:r w:rsidRPr="00983477">
              <w:rPr>
                <w:rFonts w:cs="Arial"/>
                <w:sz w:val="20"/>
                <w:szCs w:val="20"/>
                <w:lang w:val="nl-NL"/>
              </w:rPr>
              <w:t> </w:t>
            </w:r>
          </w:p>
        </w:tc>
      </w:tr>
      <w:tr w:rsidR="002609AC" w:rsidRPr="002609AC" w14:paraId="5AB17E78"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387E2EE" w14:textId="4AC24C64"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Hylaeus (Planihylaeus?) sp. </w:t>
            </w:r>
            <w:proofErr w:type="spellStart"/>
            <w:r w:rsidRPr="002609AC">
              <w:rPr>
                <w:rFonts w:cs="Arial"/>
                <w:sz w:val="20"/>
                <w:szCs w:val="20"/>
              </w:rPr>
              <w:t>nov.</w:t>
            </w:r>
            <w:proofErr w:type="spellEnd"/>
            <w:r w:rsidRPr="002609AC">
              <w:rPr>
                <w:rFonts w:cs="Arial"/>
                <w:sz w:val="20"/>
                <w:szCs w:val="20"/>
              </w:rPr>
              <w:t xml:space="preserve"> KB76</w:t>
            </w:r>
          </w:p>
        </w:tc>
        <w:tc>
          <w:tcPr>
            <w:tcW w:w="2077" w:type="pct"/>
            <w:tcBorders>
              <w:top w:val="single" w:sz="4" w:space="0" w:color="auto"/>
              <w:left w:val="single" w:sz="4" w:space="0" w:color="auto"/>
              <w:bottom w:val="single" w:sz="4" w:space="0" w:color="auto"/>
              <w:right w:val="single" w:sz="4" w:space="0" w:color="auto"/>
            </w:tcBorders>
            <w:vAlign w:val="center"/>
          </w:tcPr>
          <w:p w14:paraId="3F19C54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5114EA5"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664DA758"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Hylaeus</w:t>
            </w:r>
            <w:proofErr w:type="spellEnd"/>
            <w:r w:rsidRPr="002609AC">
              <w:rPr>
                <w:rFonts w:cs="Arial"/>
                <w:sz w:val="20"/>
                <w:szCs w:val="20"/>
              </w:rPr>
              <w:t xml:space="preserve"> (</w:t>
            </w:r>
            <w:proofErr w:type="spellStart"/>
            <w:r w:rsidRPr="002609AC">
              <w:rPr>
                <w:rFonts w:cs="Arial"/>
                <w:sz w:val="20"/>
                <w:szCs w:val="20"/>
              </w:rPr>
              <w:t>Prosopisteron</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KB83</w:t>
            </w:r>
          </w:p>
        </w:tc>
        <w:tc>
          <w:tcPr>
            <w:tcW w:w="2077" w:type="pct"/>
            <w:tcBorders>
              <w:top w:val="single" w:sz="4" w:space="0" w:color="auto"/>
              <w:left w:val="single" w:sz="4" w:space="0" w:color="auto"/>
              <w:bottom w:val="single" w:sz="4" w:space="0" w:color="auto"/>
              <w:right w:val="single" w:sz="4" w:space="0" w:color="auto"/>
            </w:tcBorders>
            <w:vAlign w:val="center"/>
          </w:tcPr>
          <w:p w14:paraId="4C19CE6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D4FECE4"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5402CD02"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Cladocerapis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KB45</w:t>
            </w:r>
          </w:p>
        </w:tc>
        <w:tc>
          <w:tcPr>
            <w:tcW w:w="2077" w:type="pct"/>
            <w:tcBorders>
              <w:top w:val="single" w:sz="4" w:space="0" w:color="auto"/>
              <w:left w:val="single" w:sz="4" w:space="0" w:color="auto"/>
              <w:bottom w:val="single" w:sz="4" w:space="0" w:color="auto"/>
              <w:right w:val="single" w:sz="4" w:space="0" w:color="auto"/>
            </w:tcBorders>
            <w:vAlign w:val="center"/>
          </w:tcPr>
          <w:p w14:paraId="0A7FA0F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C48E716"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5E3FBEA4"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Cladocerapis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KB47</w:t>
            </w:r>
          </w:p>
        </w:tc>
        <w:tc>
          <w:tcPr>
            <w:tcW w:w="2077" w:type="pct"/>
            <w:tcBorders>
              <w:top w:val="single" w:sz="4" w:space="0" w:color="auto"/>
              <w:left w:val="single" w:sz="4" w:space="0" w:color="auto"/>
              <w:bottom w:val="single" w:sz="4" w:space="0" w:color="auto"/>
              <w:right w:val="single" w:sz="4" w:space="0" w:color="auto"/>
            </w:tcBorders>
            <w:vAlign w:val="center"/>
          </w:tcPr>
          <w:p w14:paraId="4E819549"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2C4FD8D7"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3D62176"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KB165</w:t>
            </w:r>
          </w:p>
        </w:tc>
        <w:tc>
          <w:tcPr>
            <w:tcW w:w="2077" w:type="pct"/>
            <w:tcBorders>
              <w:top w:val="single" w:sz="4" w:space="0" w:color="auto"/>
              <w:left w:val="single" w:sz="4" w:space="0" w:color="auto"/>
              <w:bottom w:val="single" w:sz="4" w:space="0" w:color="auto"/>
              <w:right w:val="single" w:sz="4" w:space="0" w:color="auto"/>
            </w:tcBorders>
            <w:vAlign w:val="center"/>
          </w:tcPr>
          <w:p w14:paraId="78CEB05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0BA06552"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0E3E84D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KB167</w:t>
            </w:r>
          </w:p>
        </w:tc>
        <w:tc>
          <w:tcPr>
            <w:tcW w:w="2077" w:type="pct"/>
            <w:tcBorders>
              <w:top w:val="single" w:sz="4" w:space="0" w:color="auto"/>
              <w:left w:val="single" w:sz="4" w:space="0" w:color="auto"/>
              <w:bottom w:val="single" w:sz="4" w:space="0" w:color="auto"/>
              <w:right w:val="single" w:sz="4" w:space="0" w:color="auto"/>
            </w:tcBorders>
            <w:vAlign w:val="center"/>
          </w:tcPr>
          <w:p w14:paraId="0F7B636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3E19C67"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235BAF8A"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KB168</w:t>
            </w:r>
          </w:p>
        </w:tc>
        <w:tc>
          <w:tcPr>
            <w:tcW w:w="2077" w:type="pct"/>
            <w:tcBorders>
              <w:top w:val="single" w:sz="4" w:space="0" w:color="auto"/>
              <w:left w:val="single" w:sz="4" w:space="0" w:color="auto"/>
              <w:bottom w:val="single" w:sz="4" w:space="0" w:color="auto"/>
              <w:right w:val="single" w:sz="4" w:space="0" w:color="auto"/>
            </w:tcBorders>
            <w:vAlign w:val="center"/>
          </w:tcPr>
          <w:p w14:paraId="0F6A162E"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23B8B3C"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313A1660"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KB173</w:t>
            </w:r>
          </w:p>
        </w:tc>
        <w:tc>
          <w:tcPr>
            <w:tcW w:w="2077" w:type="pct"/>
            <w:tcBorders>
              <w:top w:val="single" w:sz="4" w:space="0" w:color="auto"/>
              <w:left w:val="single" w:sz="4" w:space="0" w:color="auto"/>
              <w:bottom w:val="single" w:sz="4" w:space="0" w:color="auto"/>
              <w:right w:val="single" w:sz="4" w:space="0" w:color="auto"/>
            </w:tcBorders>
            <w:vAlign w:val="center"/>
          </w:tcPr>
          <w:p w14:paraId="1C793D9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C2FB710"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1597966"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Colletellus</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RB170</w:t>
            </w:r>
          </w:p>
        </w:tc>
        <w:tc>
          <w:tcPr>
            <w:tcW w:w="2077" w:type="pct"/>
            <w:tcBorders>
              <w:top w:val="single" w:sz="4" w:space="0" w:color="auto"/>
              <w:left w:val="single" w:sz="4" w:space="0" w:color="auto"/>
              <w:bottom w:val="single" w:sz="4" w:space="0" w:color="auto"/>
              <w:right w:val="single" w:sz="4" w:space="0" w:color="auto"/>
            </w:tcBorders>
            <w:vAlign w:val="center"/>
          </w:tcPr>
          <w:p w14:paraId="109340F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1C709CE"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4D8EECA1"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Leioproctus</w:t>
            </w:r>
            <w:proofErr w:type="spellEnd"/>
            <w:r w:rsidRPr="002609AC">
              <w:rPr>
                <w:rFonts w:cs="Arial"/>
                <w:sz w:val="20"/>
                <w:szCs w:val="20"/>
              </w:rPr>
              <w:t xml:space="preserve"> (</w:t>
            </w:r>
            <w:proofErr w:type="spellStart"/>
            <w:r w:rsidRPr="002609AC">
              <w:rPr>
                <w:rFonts w:cs="Arial"/>
                <w:sz w:val="20"/>
                <w:szCs w:val="20"/>
              </w:rPr>
              <w:t>Filiglossa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KB169</w:t>
            </w:r>
          </w:p>
        </w:tc>
        <w:tc>
          <w:tcPr>
            <w:tcW w:w="2077" w:type="pct"/>
            <w:tcBorders>
              <w:top w:val="single" w:sz="4" w:space="0" w:color="auto"/>
              <w:left w:val="single" w:sz="4" w:space="0" w:color="auto"/>
              <w:bottom w:val="single" w:sz="4" w:space="0" w:color="auto"/>
              <w:right w:val="single" w:sz="4" w:space="0" w:color="auto"/>
            </w:tcBorders>
            <w:vAlign w:val="center"/>
          </w:tcPr>
          <w:p w14:paraId="7F18B43A"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4C551AAC"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BD02409" w14:textId="1AF969A1"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Leioproctus sp. </w:t>
            </w:r>
            <w:proofErr w:type="spellStart"/>
            <w:r w:rsidRPr="002609AC">
              <w:rPr>
                <w:rFonts w:cs="Arial"/>
                <w:sz w:val="20"/>
                <w:szCs w:val="20"/>
              </w:rPr>
              <w:t>nov.</w:t>
            </w:r>
            <w:proofErr w:type="spellEnd"/>
            <w:r w:rsidR="00C64F3C">
              <w:rPr>
                <w:rFonts w:cs="Arial"/>
                <w:sz w:val="20"/>
                <w:szCs w:val="20"/>
              </w:rPr>
              <w:t xml:space="preserve"> </w:t>
            </w:r>
            <w:r w:rsidRPr="002609AC">
              <w:rPr>
                <w:rFonts w:cs="Arial"/>
                <w:sz w:val="20"/>
                <w:szCs w:val="20"/>
              </w:rPr>
              <w:t>KB48</w:t>
            </w:r>
          </w:p>
        </w:tc>
        <w:tc>
          <w:tcPr>
            <w:tcW w:w="2077" w:type="pct"/>
            <w:tcBorders>
              <w:top w:val="single" w:sz="4" w:space="0" w:color="auto"/>
              <w:left w:val="single" w:sz="4" w:space="0" w:color="auto"/>
              <w:bottom w:val="single" w:sz="4" w:space="0" w:color="auto"/>
              <w:right w:val="single" w:sz="4" w:space="0" w:color="auto"/>
            </w:tcBorders>
            <w:vAlign w:val="center"/>
          </w:tcPr>
          <w:p w14:paraId="7B036560"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8843BE0"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7ED09A1" w14:textId="77777777" w:rsidR="002609AC" w:rsidRPr="002609AC" w:rsidRDefault="002609AC" w:rsidP="002609AC">
            <w:pPr>
              <w:autoSpaceDE w:val="0"/>
              <w:autoSpaceDN w:val="0"/>
              <w:adjustRightInd w:val="0"/>
              <w:spacing w:before="60" w:after="60"/>
              <w:rPr>
                <w:rFonts w:cs="Arial"/>
                <w:sz w:val="20"/>
                <w:szCs w:val="20"/>
              </w:rPr>
            </w:pPr>
            <w:proofErr w:type="spellStart"/>
            <w:r w:rsidRPr="002609AC">
              <w:rPr>
                <w:rFonts w:cs="Arial"/>
                <w:sz w:val="20"/>
                <w:szCs w:val="20"/>
              </w:rPr>
              <w:t>Xanthesma</w:t>
            </w:r>
            <w:proofErr w:type="spellEnd"/>
            <w:r w:rsidRPr="002609AC">
              <w:rPr>
                <w:rFonts w:cs="Arial"/>
                <w:sz w:val="20"/>
                <w:szCs w:val="20"/>
              </w:rPr>
              <w:t xml:space="preserve"> (</w:t>
            </w:r>
            <w:proofErr w:type="spellStart"/>
            <w:r w:rsidRPr="002609AC">
              <w:rPr>
                <w:rFonts w:cs="Arial"/>
                <w:sz w:val="20"/>
                <w:szCs w:val="20"/>
              </w:rPr>
              <w:t>Xanthesma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xml:space="preserve"> KB128</w:t>
            </w:r>
          </w:p>
        </w:tc>
        <w:tc>
          <w:tcPr>
            <w:tcW w:w="2077" w:type="pct"/>
            <w:tcBorders>
              <w:top w:val="single" w:sz="4" w:space="0" w:color="auto"/>
              <w:left w:val="single" w:sz="4" w:space="0" w:color="auto"/>
              <w:bottom w:val="single" w:sz="4" w:space="0" w:color="auto"/>
              <w:right w:val="single" w:sz="4" w:space="0" w:color="auto"/>
            </w:tcBorders>
            <w:vAlign w:val="center"/>
          </w:tcPr>
          <w:p w14:paraId="5B975AD3"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CF72F1A"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63F9D771" w14:textId="77777777" w:rsidR="002609AC" w:rsidRPr="0096627D" w:rsidRDefault="002609AC" w:rsidP="002609AC">
            <w:pPr>
              <w:autoSpaceDE w:val="0"/>
              <w:autoSpaceDN w:val="0"/>
              <w:adjustRightInd w:val="0"/>
              <w:spacing w:before="60" w:after="60"/>
              <w:rPr>
                <w:rFonts w:cs="Arial"/>
                <w:sz w:val="20"/>
                <w:szCs w:val="20"/>
              </w:rPr>
            </w:pPr>
            <w:r w:rsidRPr="0096627D">
              <w:rPr>
                <w:rFonts w:cs="Arial"/>
                <w:sz w:val="20"/>
                <w:szCs w:val="20"/>
              </w:rPr>
              <w:t xml:space="preserve">Lasioglossum (Chilalictus) sp. </w:t>
            </w:r>
            <w:proofErr w:type="spellStart"/>
            <w:r w:rsidRPr="0096627D">
              <w:rPr>
                <w:rFonts w:cs="Arial"/>
                <w:sz w:val="20"/>
                <w:szCs w:val="20"/>
              </w:rPr>
              <w:t>nov.</w:t>
            </w:r>
            <w:proofErr w:type="spellEnd"/>
            <w:r w:rsidRPr="0096627D">
              <w:rPr>
                <w:rFonts w:cs="Arial"/>
                <w:sz w:val="20"/>
                <w:szCs w:val="20"/>
              </w:rPr>
              <w:t xml:space="preserve"> KB106</w:t>
            </w:r>
          </w:p>
        </w:tc>
        <w:tc>
          <w:tcPr>
            <w:tcW w:w="2077" w:type="pct"/>
            <w:tcBorders>
              <w:top w:val="single" w:sz="4" w:space="0" w:color="auto"/>
              <w:left w:val="single" w:sz="4" w:space="0" w:color="auto"/>
              <w:bottom w:val="single" w:sz="4" w:space="0" w:color="auto"/>
              <w:right w:val="single" w:sz="4" w:space="0" w:color="auto"/>
            </w:tcBorders>
            <w:vAlign w:val="center"/>
          </w:tcPr>
          <w:p w14:paraId="02CAE671" w14:textId="77777777" w:rsidR="002609AC" w:rsidRPr="0096627D" w:rsidRDefault="002609AC" w:rsidP="002609AC">
            <w:pPr>
              <w:autoSpaceDE w:val="0"/>
              <w:autoSpaceDN w:val="0"/>
              <w:adjustRightInd w:val="0"/>
              <w:spacing w:before="60" w:after="60"/>
              <w:rPr>
                <w:rFonts w:cs="Arial"/>
                <w:sz w:val="20"/>
                <w:szCs w:val="20"/>
              </w:rPr>
            </w:pPr>
            <w:r w:rsidRPr="0096627D">
              <w:rPr>
                <w:rFonts w:cs="Arial"/>
                <w:sz w:val="20"/>
                <w:szCs w:val="20"/>
              </w:rPr>
              <w:t> </w:t>
            </w:r>
          </w:p>
        </w:tc>
      </w:tr>
      <w:tr w:rsidR="002609AC" w:rsidRPr="002609AC" w14:paraId="3CF82AC2" w14:textId="77777777" w:rsidTr="00656D6C">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71D6DF2C" w14:textId="0B9CEF6E" w:rsidR="002609AC" w:rsidRPr="0096627D" w:rsidRDefault="002609AC" w:rsidP="002609AC">
            <w:pPr>
              <w:autoSpaceDE w:val="0"/>
              <w:autoSpaceDN w:val="0"/>
              <w:adjustRightInd w:val="0"/>
              <w:spacing w:before="60" w:after="60"/>
              <w:rPr>
                <w:rFonts w:cs="Arial"/>
                <w:sz w:val="20"/>
                <w:szCs w:val="20"/>
              </w:rPr>
            </w:pPr>
            <w:proofErr w:type="spellStart"/>
            <w:r w:rsidRPr="0096627D">
              <w:rPr>
                <w:rFonts w:cs="Arial"/>
                <w:sz w:val="20"/>
                <w:szCs w:val="20"/>
              </w:rPr>
              <w:t>Lipotrich</w:t>
            </w:r>
            <w:r w:rsidR="005875D7" w:rsidRPr="0096627D">
              <w:rPr>
                <w:rFonts w:cs="Arial"/>
                <w:sz w:val="20"/>
                <w:szCs w:val="20"/>
              </w:rPr>
              <w:t>e</w:t>
            </w:r>
            <w:r w:rsidRPr="0096627D">
              <w:rPr>
                <w:rFonts w:cs="Arial"/>
                <w:sz w:val="20"/>
                <w:szCs w:val="20"/>
              </w:rPr>
              <w:t>s</w:t>
            </w:r>
            <w:proofErr w:type="spellEnd"/>
            <w:r w:rsidRPr="0096627D">
              <w:rPr>
                <w:rFonts w:cs="Arial"/>
                <w:sz w:val="20"/>
                <w:szCs w:val="20"/>
              </w:rPr>
              <w:t xml:space="preserve"> (</w:t>
            </w:r>
            <w:proofErr w:type="spellStart"/>
            <w:r w:rsidRPr="0096627D">
              <w:rPr>
                <w:rFonts w:cs="Arial"/>
                <w:sz w:val="20"/>
                <w:szCs w:val="20"/>
              </w:rPr>
              <w:t>Austronomia</w:t>
            </w:r>
            <w:proofErr w:type="spellEnd"/>
            <w:r w:rsidRPr="0096627D">
              <w:rPr>
                <w:rFonts w:cs="Arial"/>
                <w:sz w:val="20"/>
                <w:szCs w:val="20"/>
              </w:rPr>
              <w:t xml:space="preserve">) sp. </w:t>
            </w:r>
            <w:proofErr w:type="spellStart"/>
            <w:r w:rsidRPr="0096627D">
              <w:rPr>
                <w:rFonts w:cs="Arial"/>
                <w:sz w:val="20"/>
                <w:szCs w:val="20"/>
              </w:rPr>
              <w:t>nov.</w:t>
            </w:r>
            <w:proofErr w:type="spellEnd"/>
            <w:r w:rsidRPr="0096627D">
              <w:rPr>
                <w:rFonts w:cs="Arial"/>
                <w:sz w:val="20"/>
                <w:szCs w:val="20"/>
              </w:rPr>
              <w:t xml:space="preserve"> KB 104</w:t>
            </w:r>
          </w:p>
        </w:tc>
        <w:tc>
          <w:tcPr>
            <w:tcW w:w="2077" w:type="pct"/>
            <w:tcBorders>
              <w:top w:val="single" w:sz="4" w:space="0" w:color="auto"/>
              <w:left w:val="single" w:sz="4" w:space="0" w:color="auto"/>
              <w:bottom w:val="single" w:sz="4" w:space="0" w:color="auto"/>
              <w:right w:val="single" w:sz="4" w:space="0" w:color="auto"/>
            </w:tcBorders>
            <w:vAlign w:val="center"/>
          </w:tcPr>
          <w:p w14:paraId="5B3C8CF3" w14:textId="77777777" w:rsidR="002609AC" w:rsidRPr="0096627D" w:rsidRDefault="002609AC" w:rsidP="002609AC">
            <w:pPr>
              <w:autoSpaceDE w:val="0"/>
              <w:autoSpaceDN w:val="0"/>
              <w:adjustRightInd w:val="0"/>
              <w:spacing w:before="60" w:after="60"/>
              <w:rPr>
                <w:rFonts w:cs="Arial"/>
                <w:sz w:val="20"/>
                <w:szCs w:val="20"/>
              </w:rPr>
            </w:pPr>
            <w:r w:rsidRPr="0096627D">
              <w:rPr>
                <w:rFonts w:cs="Arial"/>
                <w:sz w:val="20"/>
                <w:szCs w:val="20"/>
              </w:rPr>
              <w:t> </w:t>
            </w:r>
          </w:p>
        </w:tc>
      </w:tr>
      <w:tr w:rsidR="002609AC" w:rsidRPr="002609AC" w14:paraId="152BC8FB"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178D1E35" w14:textId="77777777" w:rsidR="002609AC" w:rsidRPr="0096627D" w:rsidRDefault="002609AC" w:rsidP="002609AC">
            <w:pPr>
              <w:autoSpaceDE w:val="0"/>
              <w:autoSpaceDN w:val="0"/>
              <w:adjustRightInd w:val="0"/>
              <w:spacing w:before="60" w:after="60"/>
              <w:rPr>
                <w:rFonts w:cs="Arial"/>
                <w:sz w:val="20"/>
                <w:szCs w:val="20"/>
              </w:rPr>
            </w:pPr>
            <w:r w:rsidRPr="0096627D">
              <w:rPr>
                <w:rFonts w:cs="Arial"/>
                <w:sz w:val="20"/>
                <w:szCs w:val="20"/>
              </w:rPr>
              <w:t xml:space="preserve">Megachile (Austrochile) sp. </w:t>
            </w:r>
            <w:proofErr w:type="spellStart"/>
            <w:r w:rsidRPr="0096627D">
              <w:rPr>
                <w:rFonts w:cs="Arial"/>
                <w:sz w:val="20"/>
                <w:szCs w:val="20"/>
              </w:rPr>
              <w:t>nov.</w:t>
            </w:r>
            <w:proofErr w:type="spellEnd"/>
            <w:r w:rsidRPr="0096627D">
              <w:rPr>
                <w:rFonts w:cs="Arial"/>
                <w:sz w:val="20"/>
                <w:szCs w:val="20"/>
              </w:rPr>
              <w:t xml:space="preserve"> KB32</w:t>
            </w:r>
          </w:p>
        </w:tc>
        <w:tc>
          <w:tcPr>
            <w:tcW w:w="2077" w:type="pct"/>
            <w:tcBorders>
              <w:top w:val="single" w:sz="4" w:space="0" w:color="auto"/>
              <w:left w:val="single" w:sz="4" w:space="0" w:color="auto"/>
              <w:bottom w:val="single" w:sz="4" w:space="0" w:color="auto"/>
              <w:right w:val="single" w:sz="4" w:space="0" w:color="auto"/>
            </w:tcBorders>
            <w:vAlign w:val="center"/>
          </w:tcPr>
          <w:p w14:paraId="1BCCA6E8"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173F211C"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4BCA0F96" w14:textId="77777777" w:rsidR="002609AC" w:rsidRPr="0096627D" w:rsidRDefault="002609AC" w:rsidP="002609AC">
            <w:pPr>
              <w:autoSpaceDE w:val="0"/>
              <w:autoSpaceDN w:val="0"/>
              <w:adjustRightInd w:val="0"/>
              <w:spacing w:before="60" w:after="60"/>
              <w:rPr>
                <w:rFonts w:cs="Arial"/>
                <w:sz w:val="20"/>
                <w:szCs w:val="20"/>
              </w:rPr>
            </w:pPr>
            <w:r w:rsidRPr="0096627D">
              <w:rPr>
                <w:rFonts w:cs="Arial"/>
                <w:sz w:val="20"/>
                <w:szCs w:val="20"/>
              </w:rPr>
              <w:t xml:space="preserve">Megachile (Austrochile) sp. </w:t>
            </w:r>
            <w:proofErr w:type="spellStart"/>
            <w:r w:rsidRPr="0096627D">
              <w:rPr>
                <w:rFonts w:cs="Arial"/>
                <w:sz w:val="20"/>
                <w:szCs w:val="20"/>
              </w:rPr>
              <w:t>nov.</w:t>
            </w:r>
            <w:proofErr w:type="spellEnd"/>
            <w:r w:rsidRPr="0096627D">
              <w:rPr>
                <w:rFonts w:cs="Arial"/>
                <w:sz w:val="20"/>
                <w:szCs w:val="20"/>
              </w:rPr>
              <w:t xml:space="preserve"> KB39</w:t>
            </w:r>
          </w:p>
        </w:tc>
        <w:tc>
          <w:tcPr>
            <w:tcW w:w="2077" w:type="pct"/>
            <w:tcBorders>
              <w:top w:val="single" w:sz="4" w:space="0" w:color="auto"/>
              <w:left w:val="single" w:sz="4" w:space="0" w:color="auto"/>
              <w:bottom w:val="single" w:sz="4" w:space="0" w:color="auto"/>
              <w:right w:val="single" w:sz="4" w:space="0" w:color="auto"/>
            </w:tcBorders>
            <w:vAlign w:val="center"/>
          </w:tcPr>
          <w:p w14:paraId="21C4D57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500D3EE8"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6BE5FCF2"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Megachile (</w:t>
            </w:r>
            <w:proofErr w:type="spellStart"/>
            <w:r w:rsidRPr="002609AC">
              <w:rPr>
                <w:rFonts w:cs="Arial"/>
                <w:sz w:val="20"/>
                <w:szCs w:val="20"/>
              </w:rPr>
              <w:t>Coorooa</w:t>
            </w:r>
            <w:proofErr w:type="spell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sp. KB35</w:t>
            </w:r>
          </w:p>
        </w:tc>
        <w:tc>
          <w:tcPr>
            <w:tcW w:w="2077" w:type="pct"/>
            <w:tcBorders>
              <w:top w:val="single" w:sz="4" w:space="0" w:color="auto"/>
              <w:left w:val="single" w:sz="4" w:space="0" w:color="auto"/>
              <w:bottom w:val="single" w:sz="4" w:space="0" w:color="auto"/>
              <w:right w:val="single" w:sz="4" w:space="0" w:color="auto"/>
            </w:tcBorders>
            <w:vAlign w:val="center"/>
          </w:tcPr>
          <w:p w14:paraId="7125BE95"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7C3D26EF"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27332FF6"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Megachile (</w:t>
            </w:r>
            <w:proofErr w:type="gramStart"/>
            <w:r w:rsidRPr="002609AC">
              <w:rPr>
                <w:rFonts w:cs="Arial"/>
                <w:sz w:val="20"/>
                <w:szCs w:val="20"/>
              </w:rPr>
              <w:t>Notomegachile ?</w:t>
            </w:r>
            <w:proofErr w:type="gramEnd"/>
            <w:r w:rsidRPr="002609AC">
              <w:rPr>
                <w:rFonts w:cs="Arial"/>
                <w:sz w:val="20"/>
                <w:szCs w:val="20"/>
              </w:rPr>
              <w:t xml:space="preserve">) sp. </w:t>
            </w:r>
            <w:proofErr w:type="spellStart"/>
            <w:r w:rsidRPr="002609AC">
              <w:rPr>
                <w:rFonts w:cs="Arial"/>
                <w:sz w:val="20"/>
                <w:szCs w:val="20"/>
              </w:rPr>
              <w:t>nov.</w:t>
            </w:r>
            <w:proofErr w:type="spellEnd"/>
            <w:r w:rsidRPr="002609AC">
              <w:rPr>
                <w:rFonts w:cs="Arial"/>
                <w:sz w:val="20"/>
                <w:szCs w:val="20"/>
              </w:rPr>
              <w:t>? KB41</w:t>
            </w:r>
          </w:p>
        </w:tc>
        <w:tc>
          <w:tcPr>
            <w:tcW w:w="2077" w:type="pct"/>
            <w:tcBorders>
              <w:top w:val="single" w:sz="4" w:space="0" w:color="auto"/>
              <w:left w:val="single" w:sz="4" w:space="0" w:color="auto"/>
              <w:bottom w:val="single" w:sz="4" w:space="0" w:color="auto"/>
              <w:right w:val="single" w:sz="4" w:space="0" w:color="auto"/>
            </w:tcBorders>
            <w:vAlign w:val="center"/>
          </w:tcPr>
          <w:p w14:paraId="71C3B67F"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r w:rsidR="002609AC" w:rsidRPr="002609AC" w14:paraId="3FB3BEAF" w14:textId="77777777" w:rsidTr="00C308ED">
        <w:trPr>
          <w:trHeight w:val="377"/>
        </w:trPr>
        <w:tc>
          <w:tcPr>
            <w:tcW w:w="2923" w:type="pct"/>
            <w:tcBorders>
              <w:top w:val="single" w:sz="4" w:space="0" w:color="auto"/>
              <w:left w:val="single" w:sz="4" w:space="0" w:color="auto"/>
              <w:bottom w:val="single" w:sz="4" w:space="0" w:color="auto"/>
              <w:right w:val="single" w:sz="4" w:space="0" w:color="auto"/>
            </w:tcBorders>
            <w:vAlign w:val="center"/>
          </w:tcPr>
          <w:p w14:paraId="510BA85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xml:space="preserve">Ctenocolletes sp. </w:t>
            </w:r>
            <w:proofErr w:type="spellStart"/>
            <w:r w:rsidRPr="002609AC">
              <w:rPr>
                <w:rFonts w:cs="Arial"/>
                <w:sz w:val="20"/>
                <w:szCs w:val="20"/>
              </w:rPr>
              <w:t>nov.</w:t>
            </w:r>
            <w:proofErr w:type="spellEnd"/>
            <w:r w:rsidRPr="002609AC">
              <w:rPr>
                <w:rFonts w:cs="Arial"/>
                <w:sz w:val="20"/>
                <w:szCs w:val="20"/>
              </w:rPr>
              <w:t xml:space="preserve"> KB111</w:t>
            </w:r>
          </w:p>
        </w:tc>
        <w:tc>
          <w:tcPr>
            <w:tcW w:w="2077" w:type="pct"/>
            <w:tcBorders>
              <w:top w:val="single" w:sz="4" w:space="0" w:color="auto"/>
              <w:left w:val="single" w:sz="4" w:space="0" w:color="auto"/>
              <w:bottom w:val="single" w:sz="4" w:space="0" w:color="auto"/>
              <w:right w:val="single" w:sz="4" w:space="0" w:color="auto"/>
            </w:tcBorders>
            <w:vAlign w:val="center"/>
          </w:tcPr>
          <w:p w14:paraId="47451141" w14:textId="77777777" w:rsidR="002609AC" w:rsidRPr="002609AC" w:rsidRDefault="002609AC" w:rsidP="002609AC">
            <w:pPr>
              <w:autoSpaceDE w:val="0"/>
              <w:autoSpaceDN w:val="0"/>
              <w:adjustRightInd w:val="0"/>
              <w:spacing w:before="60" w:after="60"/>
              <w:rPr>
                <w:rFonts w:cs="Arial"/>
                <w:sz w:val="20"/>
                <w:szCs w:val="20"/>
              </w:rPr>
            </w:pPr>
            <w:r w:rsidRPr="002609AC">
              <w:rPr>
                <w:rFonts w:cs="Arial"/>
                <w:sz w:val="20"/>
                <w:szCs w:val="20"/>
              </w:rPr>
              <w:t> </w:t>
            </w:r>
          </w:p>
        </w:tc>
      </w:tr>
    </w:tbl>
    <w:p w14:paraId="498C28E8" w14:textId="2F22D2D5" w:rsidR="007232B1" w:rsidRPr="00B834AA" w:rsidRDefault="0024637A" w:rsidP="00E638F5">
      <w:pPr>
        <w:pStyle w:val="Heading2"/>
      </w:pPr>
      <w:bookmarkStart w:id="12" w:name="_Toc227321186"/>
      <w:r>
        <w:t>3.</w:t>
      </w:r>
      <w:r w:rsidR="00F04331">
        <w:t>3</w:t>
      </w:r>
      <w:r>
        <w:tab/>
      </w:r>
      <w:r w:rsidR="004F30B1">
        <w:t>Introduced</w:t>
      </w:r>
      <w:r w:rsidR="007232B1" w:rsidRPr="00B834AA">
        <w:t xml:space="preserve"> species</w:t>
      </w:r>
      <w:bookmarkEnd w:id="12"/>
    </w:p>
    <w:p w14:paraId="498C28EA" w14:textId="0B523A08" w:rsidR="00FA465F" w:rsidRPr="004603CB" w:rsidRDefault="00C308ED" w:rsidP="00E638F5">
      <w:pPr>
        <w:keepNext/>
        <w:keepLines/>
        <w:rPr>
          <w:rFonts w:cs="Arial"/>
          <w:bCs/>
          <w:iCs/>
          <w:color w:val="FF0000"/>
          <w:u w:val="single"/>
        </w:rPr>
      </w:pPr>
      <w:r>
        <w:rPr>
          <w:rFonts w:cs="Arial"/>
          <w:bCs/>
          <w:iCs/>
        </w:rPr>
        <w:t xml:space="preserve">Native bees are not considered pest species. However, the honeybee, </w:t>
      </w:r>
      <w:r w:rsidRPr="00124ABE">
        <w:rPr>
          <w:rFonts w:cs="Arial"/>
          <w:bCs/>
          <w:i/>
          <w:iCs/>
        </w:rPr>
        <w:t>Apis mellifera</w:t>
      </w:r>
      <w:r>
        <w:rPr>
          <w:rFonts w:cs="Arial"/>
          <w:bCs/>
          <w:i/>
          <w:iCs/>
        </w:rPr>
        <w:t xml:space="preserve">, </w:t>
      </w:r>
      <w:r w:rsidRPr="00987A7B">
        <w:rPr>
          <w:rFonts w:cs="Arial"/>
          <w:bCs/>
          <w:iCs/>
        </w:rPr>
        <w:t>which is an introduced species</w:t>
      </w:r>
      <w:r>
        <w:rPr>
          <w:rFonts w:cs="Arial"/>
          <w:bCs/>
          <w:i/>
          <w:iCs/>
        </w:rPr>
        <w:t xml:space="preserve">, </w:t>
      </w:r>
      <w:r>
        <w:rPr>
          <w:rFonts w:cs="Arial"/>
          <w:bCs/>
          <w:iCs/>
        </w:rPr>
        <w:t>although it is not listed as a pest species</w:t>
      </w:r>
      <w:r w:rsidR="005875D7">
        <w:rPr>
          <w:rFonts w:cs="Arial"/>
          <w:bCs/>
          <w:iCs/>
        </w:rPr>
        <w:t xml:space="preserve"> in WA</w:t>
      </w:r>
      <w:r>
        <w:rPr>
          <w:rFonts w:cs="Arial"/>
          <w:bCs/>
          <w:iCs/>
        </w:rPr>
        <w:t>, may act as a pest species in certain circumstances. Feral colonies of honeybees may take over or occupy nesting hollows that otherwise are used by hollow breeding birds such as parrots, lorikeets, and cockatoos. Honeybees may also compete with native bees, birds and small mammals for nectar and pollen especially when these resources are scarce.</w:t>
      </w:r>
      <w:r w:rsidR="005875D7" w:rsidRPr="005875D7">
        <w:rPr>
          <w:rFonts w:cs="Arial"/>
          <w:bCs/>
          <w:iCs/>
        </w:rPr>
        <w:t xml:space="preserve"> </w:t>
      </w:r>
      <w:r w:rsidR="005875D7">
        <w:rPr>
          <w:rFonts w:cs="Arial"/>
          <w:bCs/>
          <w:iCs/>
        </w:rPr>
        <w:t>During the time of the survey only few honeybees were found.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93"/>
        <w:gridCol w:w="2293"/>
        <w:gridCol w:w="2294"/>
        <w:gridCol w:w="2294"/>
      </w:tblGrid>
      <w:tr w:rsidR="00F618EF" w:rsidRPr="00742269" w14:paraId="498C28EC" w14:textId="77777777" w:rsidTr="00F618EF">
        <w:trPr>
          <w:trHeight w:val="344"/>
        </w:trPr>
        <w:tc>
          <w:tcPr>
            <w:tcW w:w="5000" w:type="pct"/>
            <w:gridSpan w:val="4"/>
          </w:tcPr>
          <w:p w14:paraId="498C28EB" w14:textId="3E8C5B0E" w:rsidR="00F618EF" w:rsidRPr="00D7671B" w:rsidRDefault="008204FC" w:rsidP="00577DC0">
            <w:pPr>
              <w:keepNext/>
              <w:keepLines/>
              <w:autoSpaceDE w:val="0"/>
              <w:autoSpaceDN w:val="0"/>
              <w:adjustRightInd w:val="0"/>
              <w:spacing w:before="60" w:after="60"/>
              <w:rPr>
                <w:rFonts w:cs="Arial"/>
                <w:b/>
                <w:sz w:val="20"/>
                <w:szCs w:val="20"/>
              </w:rPr>
            </w:pPr>
            <w:r w:rsidRPr="00D7671B">
              <w:rPr>
                <w:rFonts w:cs="Arial"/>
                <w:b/>
                <w:bCs/>
                <w:sz w:val="20"/>
                <w:szCs w:val="20"/>
              </w:rPr>
              <w:t>Table 3</w:t>
            </w:r>
            <w:r w:rsidR="00F618EF" w:rsidRPr="00D7671B">
              <w:rPr>
                <w:rFonts w:cs="Arial"/>
                <w:b/>
                <w:bCs/>
                <w:sz w:val="20"/>
                <w:szCs w:val="20"/>
              </w:rPr>
              <w:t xml:space="preserve">. </w:t>
            </w:r>
            <w:r w:rsidR="00552F79">
              <w:rPr>
                <w:rFonts w:cs="Arial"/>
                <w:b/>
                <w:bCs/>
                <w:sz w:val="20"/>
                <w:szCs w:val="20"/>
              </w:rPr>
              <w:t>Introduced</w:t>
            </w:r>
            <w:r w:rsidR="00F618EF" w:rsidRPr="00D7671B">
              <w:rPr>
                <w:rFonts w:cs="Arial"/>
                <w:b/>
                <w:bCs/>
                <w:sz w:val="20"/>
                <w:szCs w:val="20"/>
              </w:rPr>
              <w:t xml:space="preserve"> species recorded</w:t>
            </w:r>
          </w:p>
        </w:tc>
      </w:tr>
      <w:tr w:rsidR="00873CCC" w:rsidRPr="00742269" w14:paraId="498C28F1" w14:textId="77777777" w:rsidTr="00873CCC">
        <w:trPr>
          <w:trHeight w:val="344"/>
        </w:trPr>
        <w:tc>
          <w:tcPr>
            <w:tcW w:w="1250" w:type="pct"/>
            <w:vAlign w:val="center"/>
          </w:tcPr>
          <w:p w14:paraId="498C28ED" w14:textId="34C8E460" w:rsidR="00873CCC" w:rsidRPr="00742269" w:rsidRDefault="001559BD" w:rsidP="00577DC0">
            <w:pPr>
              <w:keepNext/>
              <w:keepLines/>
              <w:autoSpaceDE w:val="0"/>
              <w:autoSpaceDN w:val="0"/>
              <w:adjustRightInd w:val="0"/>
              <w:spacing w:before="60" w:after="60"/>
              <w:rPr>
                <w:rFonts w:cs="Arial"/>
                <w:b/>
                <w:sz w:val="20"/>
                <w:szCs w:val="20"/>
              </w:rPr>
            </w:pPr>
            <w:bookmarkStart w:id="13" w:name="OLE_LINK1"/>
            <w:bookmarkStart w:id="14" w:name="OLE_LINK2"/>
            <w:r>
              <w:rPr>
                <w:rFonts w:cs="Arial"/>
                <w:b/>
                <w:sz w:val="20"/>
                <w:szCs w:val="20"/>
              </w:rPr>
              <w:t>Introduced</w:t>
            </w:r>
            <w:r w:rsidR="00873CCC" w:rsidRPr="00742269">
              <w:rPr>
                <w:rFonts w:cs="Arial"/>
                <w:b/>
                <w:sz w:val="20"/>
                <w:szCs w:val="20"/>
              </w:rPr>
              <w:t xml:space="preserve"> species</w:t>
            </w:r>
          </w:p>
        </w:tc>
        <w:tc>
          <w:tcPr>
            <w:tcW w:w="1250" w:type="pct"/>
            <w:vAlign w:val="center"/>
          </w:tcPr>
          <w:p w14:paraId="498C28EE" w14:textId="77777777" w:rsidR="00873CCC" w:rsidRPr="00742269" w:rsidRDefault="00873CCC" w:rsidP="00577DC0">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250" w:type="pct"/>
          </w:tcPr>
          <w:p w14:paraId="498C28EF" w14:textId="77777777" w:rsidR="00873CCC" w:rsidRPr="00873CCC" w:rsidRDefault="00873CCC" w:rsidP="00577DC0">
            <w:pPr>
              <w:keepNext/>
              <w:keepLines/>
              <w:autoSpaceDE w:val="0"/>
              <w:autoSpaceDN w:val="0"/>
              <w:adjustRightInd w:val="0"/>
              <w:spacing w:before="60" w:after="60"/>
              <w:rPr>
                <w:rFonts w:cs="Arial"/>
                <w:b/>
                <w:i/>
                <w:sz w:val="20"/>
                <w:szCs w:val="20"/>
              </w:rPr>
            </w:pPr>
            <w:r w:rsidRPr="00742269">
              <w:rPr>
                <w:rFonts w:cs="Arial"/>
                <w:b/>
                <w:sz w:val="20"/>
                <w:szCs w:val="20"/>
              </w:rPr>
              <w:t>Indication of abundance</w:t>
            </w:r>
          </w:p>
        </w:tc>
        <w:tc>
          <w:tcPr>
            <w:tcW w:w="1250" w:type="pct"/>
            <w:vAlign w:val="center"/>
          </w:tcPr>
          <w:p w14:paraId="498C28F0" w14:textId="77777777" w:rsidR="00873CCC" w:rsidRPr="00742269" w:rsidRDefault="00873CCC" w:rsidP="00577DC0">
            <w:pPr>
              <w:keepNext/>
              <w:keepLines/>
              <w:autoSpaceDE w:val="0"/>
              <w:autoSpaceDN w:val="0"/>
              <w:adjustRightInd w:val="0"/>
              <w:spacing w:before="60" w:after="60"/>
              <w:rPr>
                <w:rFonts w:cs="Arial"/>
                <w:b/>
                <w:sz w:val="20"/>
                <w:szCs w:val="20"/>
              </w:rPr>
            </w:pPr>
            <w:r>
              <w:rPr>
                <w:rFonts w:cs="Arial"/>
                <w:b/>
                <w:sz w:val="20"/>
                <w:szCs w:val="20"/>
              </w:rPr>
              <w:t>Comments</w:t>
            </w:r>
          </w:p>
        </w:tc>
      </w:tr>
      <w:tr w:rsidR="00873CCC" w:rsidRPr="00742269" w14:paraId="498C28F6" w14:textId="77777777" w:rsidTr="00873CCC">
        <w:trPr>
          <w:trHeight w:val="344"/>
        </w:trPr>
        <w:tc>
          <w:tcPr>
            <w:tcW w:w="1250" w:type="pct"/>
            <w:vAlign w:val="center"/>
          </w:tcPr>
          <w:p w14:paraId="498C28F2" w14:textId="1126156F" w:rsidR="00873CCC" w:rsidRPr="00742269" w:rsidRDefault="00C308ED" w:rsidP="00577DC0">
            <w:pPr>
              <w:autoSpaceDE w:val="0"/>
              <w:autoSpaceDN w:val="0"/>
              <w:adjustRightInd w:val="0"/>
              <w:spacing w:before="60" w:after="60"/>
              <w:rPr>
                <w:rFonts w:cs="Arial"/>
                <w:sz w:val="20"/>
                <w:szCs w:val="20"/>
              </w:rPr>
            </w:pPr>
            <w:r>
              <w:rPr>
                <w:rFonts w:cs="Arial"/>
                <w:sz w:val="20"/>
                <w:szCs w:val="20"/>
              </w:rPr>
              <w:t>Apis mellifera</w:t>
            </w:r>
          </w:p>
        </w:tc>
        <w:tc>
          <w:tcPr>
            <w:tcW w:w="1250" w:type="pct"/>
            <w:vAlign w:val="center"/>
          </w:tcPr>
          <w:p w14:paraId="498C28F3" w14:textId="0A43C1C3" w:rsidR="00873CCC" w:rsidRPr="00742269" w:rsidRDefault="00C308ED" w:rsidP="00577DC0">
            <w:pPr>
              <w:autoSpaceDE w:val="0"/>
              <w:autoSpaceDN w:val="0"/>
              <w:adjustRightInd w:val="0"/>
              <w:spacing w:before="60" w:after="60"/>
              <w:rPr>
                <w:rFonts w:cs="Arial"/>
                <w:sz w:val="20"/>
                <w:szCs w:val="20"/>
              </w:rPr>
            </w:pPr>
            <w:r>
              <w:rPr>
                <w:rFonts w:cs="Arial"/>
                <w:sz w:val="20"/>
                <w:szCs w:val="20"/>
              </w:rPr>
              <w:t>Kalbarri NP, Four Ways access track at gorge</w:t>
            </w:r>
          </w:p>
        </w:tc>
        <w:tc>
          <w:tcPr>
            <w:tcW w:w="1250" w:type="pct"/>
          </w:tcPr>
          <w:p w14:paraId="498C28F4" w14:textId="116E2259" w:rsidR="00873CCC" w:rsidRPr="00C308ED" w:rsidRDefault="00C308ED" w:rsidP="00577DC0">
            <w:pPr>
              <w:autoSpaceDE w:val="0"/>
              <w:autoSpaceDN w:val="0"/>
              <w:adjustRightInd w:val="0"/>
              <w:spacing w:before="60" w:after="60"/>
              <w:rPr>
                <w:rFonts w:cs="Arial"/>
                <w:iCs/>
                <w:sz w:val="20"/>
                <w:szCs w:val="20"/>
              </w:rPr>
            </w:pPr>
            <w:r w:rsidRPr="00C308ED">
              <w:rPr>
                <w:rFonts w:cs="Arial"/>
                <w:iCs/>
                <w:sz w:val="20"/>
                <w:szCs w:val="20"/>
              </w:rPr>
              <w:t>Low abundance</w:t>
            </w:r>
          </w:p>
        </w:tc>
        <w:tc>
          <w:tcPr>
            <w:tcW w:w="1250" w:type="pct"/>
            <w:vAlign w:val="center"/>
          </w:tcPr>
          <w:p w14:paraId="498C28F5" w14:textId="77777777" w:rsidR="00873CCC" w:rsidRPr="00742269" w:rsidRDefault="00873CCC" w:rsidP="00577DC0">
            <w:pPr>
              <w:autoSpaceDE w:val="0"/>
              <w:autoSpaceDN w:val="0"/>
              <w:adjustRightInd w:val="0"/>
              <w:spacing w:before="60" w:after="60"/>
              <w:rPr>
                <w:rFonts w:cs="Arial"/>
                <w:sz w:val="20"/>
                <w:szCs w:val="20"/>
              </w:rPr>
            </w:pPr>
          </w:p>
        </w:tc>
      </w:tr>
    </w:tbl>
    <w:p w14:paraId="498C28FE" w14:textId="280D7288" w:rsidR="00961582" w:rsidRPr="00961582" w:rsidRDefault="00F04331" w:rsidP="00090EAF">
      <w:pPr>
        <w:pStyle w:val="Heading2"/>
        <w:keepLines w:val="0"/>
      </w:pPr>
      <w:bookmarkStart w:id="15" w:name="_Toc227321187"/>
      <w:bookmarkEnd w:id="13"/>
      <w:bookmarkEnd w:id="14"/>
      <w:r>
        <w:lastRenderedPageBreak/>
        <w:t>3.4</w:t>
      </w:r>
      <w:r w:rsidR="00961582">
        <w:tab/>
      </w:r>
      <w:r w:rsidR="008129B9">
        <w:t>T</w:t>
      </w:r>
      <w:r w:rsidR="00961582">
        <w:t>hreatened species</w:t>
      </w:r>
      <w:bookmarkEnd w:id="15"/>
    </w:p>
    <w:p w14:paraId="498C2914" w14:textId="2EC1022E" w:rsidR="006F1589" w:rsidRPr="00656D6C" w:rsidRDefault="00C308ED" w:rsidP="0069372B">
      <w:pPr>
        <w:rPr>
          <w:rFonts w:cs="Arial"/>
          <w:bCs/>
          <w:iCs/>
          <w:color w:val="FF0000"/>
          <w:u w:val="single"/>
        </w:rPr>
      </w:pPr>
      <w:r w:rsidRPr="00523417">
        <w:rPr>
          <w:rFonts w:cs="Arial"/>
          <w:bCs/>
          <w:iCs/>
          <w:color w:val="000000"/>
        </w:rPr>
        <w:t>There are no native bees</w:t>
      </w:r>
      <w:r>
        <w:rPr>
          <w:rFonts w:cs="Arial"/>
          <w:bCs/>
          <w:iCs/>
          <w:color w:val="000000"/>
        </w:rPr>
        <w:t xml:space="preserve"> </w:t>
      </w:r>
      <w:r w:rsidRPr="00523417">
        <w:rPr>
          <w:rFonts w:cs="Arial"/>
          <w:bCs/>
          <w:iCs/>
          <w:color w:val="000000"/>
        </w:rPr>
        <w:t>currently listed</w:t>
      </w:r>
      <w:r w:rsidRPr="00523417">
        <w:rPr>
          <w:rFonts w:cs="Arial"/>
          <w:bCs/>
          <w:color w:val="000000"/>
          <w:kern w:val="32"/>
        </w:rPr>
        <w:t xml:space="preserve"> under the </w:t>
      </w:r>
      <w:r w:rsidRPr="00523417">
        <w:rPr>
          <w:rFonts w:cs="Arial"/>
          <w:bCs/>
          <w:color w:val="000000"/>
        </w:rPr>
        <w:t>Environment Protection and Biodiversity Conservation Act 1999 (C</w:t>
      </w:r>
      <w:r w:rsidR="005875D7">
        <w:rPr>
          <w:rFonts w:cs="Arial"/>
          <w:bCs/>
          <w:color w:val="000000"/>
        </w:rPr>
        <w:t>ommonwealth</w:t>
      </w:r>
      <w:r w:rsidRPr="00523417">
        <w:rPr>
          <w:rFonts w:cs="Arial"/>
          <w:bCs/>
          <w:color w:val="000000"/>
        </w:rPr>
        <w:t>) and/or State or Territory legislation.</w:t>
      </w:r>
    </w:p>
    <w:p w14:paraId="498C2915" w14:textId="4EB9A654" w:rsidR="00250196" w:rsidRDefault="00F04331" w:rsidP="0069372B">
      <w:pPr>
        <w:pStyle w:val="Heading2"/>
        <w:keepLines w:val="0"/>
      </w:pPr>
      <w:bookmarkStart w:id="16" w:name="_Toc227321188"/>
      <w:r>
        <w:t>3.5</w:t>
      </w:r>
      <w:r w:rsidR="00250196" w:rsidRPr="00250196">
        <w:t xml:space="preserve"> </w:t>
      </w:r>
      <w:r w:rsidR="00250196">
        <w:tab/>
      </w:r>
      <w:r w:rsidR="00B43630">
        <w:t>Range e</w:t>
      </w:r>
      <w:r w:rsidR="00250196" w:rsidRPr="00250196">
        <w:t>xtensions</w:t>
      </w:r>
      <w:bookmarkEnd w:id="16"/>
    </w:p>
    <w:p w14:paraId="5C7C92C7" w14:textId="3A0A59C3" w:rsidR="007618E8" w:rsidRPr="00282460" w:rsidRDefault="00C308ED" w:rsidP="0069372B">
      <w:r>
        <w:t>Data on range extensions (</w:t>
      </w:r>
      <w:proofErr w:type="spellStart"/>
      <w:r>
        <w:t>eg.</w:t>
      </w:r>
      <w:proofErr w:type="spellEnd"/>
      <w:r>
        <w:t xml:space="preserve"> as result of climate change) of individual native bee species will only be possible with the availability of fine scale distributional data that include time-series, which are hardly available for native bees in Australia.</w:t>
      </w:r>
    </w:p>
    <w:p w14:paraId="1FB62A01" w14:textId="4163E7FF" w:rsidR="00A92B1D" w:rsidRPr="00F04331" w:rsidRDefault="00F04331" w:rsidP="007618E8">
      <w:pPr>
        <w:pStyle w:val="Heading2"/>
      </w:pPr>
      <w:bookmarkStart w:id="17" w:name="_Toc227321189"/>
      <w:r>
        <w:t>3.6</w:t>
      </w:r>
      <w:r w:rsidR="00A92B1D" w:rsidRPr="00F04331">
        <w:tab/>
        <w:t>Genetic information</w:t>
      </w:r>
      <w:bookmarkEnd w:id="17"/>
    </w:p>
    <w:p w14:paraId="498C292B" w14:textId="58690F84" w:rsidR="006F1589" w:rsidRPr="00AD5E47" w:rsidRDefault="00C308ED" w:rsidP="00AD5E47">
      <w:pPr>
        <w:jc w:val="both"/>
        <w:rPr>
          <w:rFonts w:cs="Arial"/>
          <w:bCs/>
          <w:kern w:val="32"/>
        </w:rPr>
      </w:pPr>
      <w:r w:rsidRPr="00260F43">
        <w:rPr>
          <w:rFonts w:cs="Arial"/>
          <w:bCs/>
          <w:kern w:val="32"/>
        </w:rPr>
        <w:t xml:space="preserve">No genetic sampling was undertaken. However, </w:t>
      </w:r>
      <w:r w:rsidR="005875D7">
        <w:rPr>
          <w:rFonts w:cs="Arial"/>
          <w:bCs/>
          <w:kern w:val="32"/>
        </w:rPr>
        <w:t>depending on funding</w:t>
      </w:r>
      <w:r w:rsidR="00697680">
        <w:rPr>
          <w:rFonts w:cs="Arial"/>
          <w:bCs/>
          <w:kern w:val="32"/>
        </w:rPr>
        <w:t xml:space="preserve"> </w:t>
      </w:r>
      <w:proofErr w:type="spellStart"/>
      <w:proofErr w:type="gramStart"/>
      <w:r w:rsidR="00697680">
        <w:rPr>
          <w:rFonts w:cs="Arial"/>
          <w:bCs/>
          <w:kern w:val="32"/>
        </w:rPr>
        <w:t>availability,</w:t>
      </w:r>
      <w:r w:rsidRPr="00260F43">
        <w:rPr>
          <w:rFonts w:cs="Arial"/>
          <w:bCs/>
          <w:kern w:val="32"/>
        </w:rPr>
        <w:t>identified</w:t>
      </w:r>
      <w:proofErr w:type="spellEnd"/>
      <w:proofErr w:type="gramEnd"/>
      <w:r w:rsidRPr="00260F43">
        <w:rPr>
          <w:rFonts w:cs="Arial"/>
          <w:bCs/>
          <w:kern w:val="32"/>
        </w:rPr>
        <w:t xml:space="preserve"> specimens of species currently not present in the DNA barcode reference library at the South Australian Museum, may be sampled for DNA barcoding. Similarly, a selection of the unidentified morphospecies</w:t>
      </w:r>
      <w:r w:rsidR="00260F43" w:rsidRPr="00260F43">
        <w:rPr>
          <w:rFonts w:cs="Arial"/>
          <w:bCs/>
          <w:kern w:val="32"/>
        </w:rPr>
        <w:t xml:space="preserve"> and putative new species</w:t>
      </w:r>
      <w:r w:rsidRPr="00260F43">
        <w:rPr>
          <w:rFonts w:cs="Arial"/>
          <w:bCs/>
          <w:kern w:val="32"/>
        </w:rPr>
        <w:t xml:space="preserve"> </w:t>
      </w:r>
      <w:r w:rsidR="00260F43" w:rsidRPr="00260F43">
        <w:rPr>
          <w:rFonts w:cs="Arial"/>
          <w:bCs/>
          <w:kern w:val="32"/>
        </w:rPr>
        <w:t>will</w:t>
      </w:r>
      <w:r w:rsidRPr="00260F43">
        <w:rPr>
          <w:rFonts w:cs="Arial"/>
          <w:bCs/>
          <w:kern w:val="32"/>
        </w:rPr>
        <w:t xml:space="preserve"> be sampled for DNA barcoding. This </w:t>
      </w:r>
      <w:r w:rsidR="00260F43" w:rsidRPr="00260F43">
        <w:rPr>
          <w:rFonts w:cs="Arial"/>
          <w:bCs/>
          <w:kern w:val="32"/>
        </w:rPr>
        <w:t>will</w:t>
      </w:r>
      <w:r w:rsidRPr="00260F43">
        <w:rPr>
          <w:rFonts w:cs="Arial"/>
          <w:bCs/>
          <w:kern w:val="32"/>
        </w:rPr>
        <w:t xml:space="preserve"> result in the recognition of </w:t>
      </w:r>
      <w:r w:rsidR="00260F43" w:rsidRPr="00260F43">
        <w:rPr>
          <w:rFonts w:cs="Arial"/>
          <w:bCs/>
          <w:kern w:val="32"/>
        </w:rPr>
        <w:t>(</w:t>
      </w:r>
      <w:r w:rsidRPr="00260F43">
        <w:rPr>
          <w:rFonts w:cs="Arial"/>
          <w:bCs/>
          <w:kern w:val="32"/>
        </w:rPr>
        <w:t>additional</w:t>
      </w:r>
      <w:r w:rsidR="00260F43" w:rsidRPr="00260F43">
        <w:rPr>
          <w:rFonts w:cs="Arial"/>
          <w:bCs/>
          <w:kern w:val="32"/>
        </w:rPr>
        <w:t>)</w:t>
      </w:r>
      <w:r w:rsidRPr="00260F43">
        <w:rPr>
          <w:rFonts w:cs="Arial"/>
          <w:bCs/>
          <w:kern w:val="32"/>
        </w:rPr>
        <w:t xml:space="preserve"> new species, and/or matching morphospecies from other Bush Blitz surveys.</w:t>
      </w:r>
      <w:r>
        <w:rPr>
          <w:rFonts w:cs="Arial"/>
          <w:bCs/>
          <w:kern w:val="32"/>
        </w:rPr>
        <w:t xml:space="preserve"> </w:t>
      </w:r>
    </w:p>
    <w:p w14:paraId="498C292C" w14:textId="77777777" w:rsidR="00BC1145" w:rsidRDefault="0024637A" w:rsidP="00BC1145">
      <w:pPr>
        <w:pStyle w:val="Heading1"/>
      </w:pPr>
      <w:bookmarkStart w:id="18" w:name="_Toc227321190"/>
      <w:r>
        <w:t>4.</w:t>
      </w:r>
      <w:r>
        <w:tab/>
      </w:r>
      <w:r w:rsidR="00AC6550">
        <w:t>Information</w:t>
      </w:r>
      <w:r w:rsidR="00E861D1">
        <w:t xml:space="preserve"> on species l</w:t>
      </w:r>
      <w:r w:rsidR="00BC1145">
        <w:t>ists</w:t>
      </w:r>
      <w:bookmarkEnd w:id="18"/>
    </w:p>
    <w:p w14:paraId="498C2930" w14:textId="5B2C35F9" w:rsidR="00166625" w:rsidRPr="00AD5E47" w:rsidRDefault="006A7F2E" w:rsidP="00BC1145">
      <w:pPr>
        <w:rPr>
          <w:rFonts w:cs="Arial"/>
          <w:bCs/>
          <w:i/>
          <w:color w:val="FF0000"/>
          <w:kern w:val="32"/>
        </w:rPr>
      </w:pPr>
      <w:r>
        <w:rPr>
          <w:rFonts w:cs="Arial"/>
        </w:rPr>
        <w:t xml:space="preserve">Many specimens especially in the genera </w:t>
      </w:r>
      <w:proofErr w:type="spellStart"/>
      <w:r w:rsidRPr="006A7F2E">
        <w:rPr>
          <w:rFonts w:cs="Arial"/>
          <w:i/>
          <w:iCs/>
        </w:rPr>
        <w:t>Leioproctus</w:t>
      </w:r>
      <w:proofErr w:type="spellEnd"/>
      <w:r>
        <w:rPr>
          <w:rFonts w:cs="Arial"/>
        </w:rPr>
        <w:t xml:space="preserve"> (</w:t>
      </w:r>
      <w:proofErr w:type="spellStart"/>
      <w:r>
        <w:rPr>
          <w:rFonts w:cs="Arial"/>
        </w:rPr>
        <w:t>Neopasiphaeinae</w:t>
      </w:r>
      <w:proofErr w:type="spellEnd"/>
      <w:r>
        <w:rPr>
          <w:rFonts w:cs="Arial"/>
        </w:rPr>
        <w:t xml:space="preserve">) and </w:t>
      </w:r>
      <w:proofErr w:type="spellStart"/>
      <w:r w:rsidRPr="006A7F2E">
        <w:rPr>
          <w:rFonts w:cs="Arial"/>
          <w:i/>
          <w:iCs/>
        </w:rPr>
        <w:t>Euhesma</w:t>
      </w:r>
      <w:proofErr w:type="spellEnd"/>
      <w:r>
        <w:rPr>
          <w:rFonts w:cs="Arial"/>
        </w:rPr>
        <w:t xml:space="preserve"> (</w:t>
      </w:r>
      <w:proofErr w:type="spellStart"/>
      <w:r>
        <w:rPr>
          <w:rFonts w:cs="Arial"/>
        </w:rPr>
        <w:t>Euryglossinae</w:t>
      </w:r>
      <w:proofErr w:type="spellEnd"/>
      <w:r>
        <w:rPr>
          <w:rFonts w:cs="Arial"/>
        </w:rPr>
        <w:t>), could not be identified to species level because identification keys for these groups do not exist, or are incomplete. These specimens were identified to morphospecies level and were given a unique species identifier (</w:t>
      </w:r>
      <w:proofErr w:type="spellStart"/>
      <w:r>
        <w:rPr>
          <w:rFonts w:cs="Arial"/>
        </w:rPr>
        <w:t>eg.</w:t>
      </w:r>
      <w:proofErr w:type="spellEnd"/>
      <w:r>
        <w:rPr>
          <w:rFonts w:cs="Arial"/>
        </w:rPr>
        <w:t xml:space="preserve"> </w:t>
      </w:r>
      <w:proofErr w:type="spellStart"/>
      <w:proofErr w:type="gramStart"/>
      <w:r>
        <w:rPr>
          <w:rFonts w:cs="Arial"/>
        </w:rPr>
        <w:t>sp.KB</w:t>
      </w:r>
      <w:proofErr w:type="spellEnd"/>
      <w:proofErr w:type="gramEnd"/>
      <w:r>
        <w:rPr>
          <w:rFonts w:cs="Arial"/>
        </w:rPr>
        <w:t xml:space="preserve"> ##) for this survey. Further work would be necessary to identify these specimens. This work will consist of comparing specimens with identified species in museum collections, or comparing DNA barcodes of the collected specimens with a DNA reference database of Australian bee species once such a database becomes available.</w:t>
      </w:r>
      <w:r w:rsidRPr="002B5351">
        <w:rPr>
          <w:rFonts w:cs="Arial"/>
        </w:rPr>
        <w:t xml:space="preserve"> </w:t>
      </w:r>
    </w:p>
    <w:p w14:paraId="498C2931" w14:textId="77777777" w:rsidR="00207F8D" w:rsidRPr="00207F8D" w:rsidRDefault="00207F8D" w:rsidP="00207F8D">
      <w:pPr>
        <w:pStyle w:val="Heading1"/>
      </w:pPr>
      <w:bookmarkStart w:id="19" w:name="_Toc227321191"/>
      <w:r>
        <w:t>5.</w:t>
      </w:r>
      <w:r>
        <w:tab/>
        <w:t>Information for land managers</w:t>
      </w:r>
      <w:bookmarkEnd w:id="19"/>
    </w:p>
    <w:p w14:paraId="615B6E6F" w14:textId="7F7F04A0" w:rsidR="00065A76" w:rsidRDefault="00697680" w:rsidP="00ED0F7E">
      <w:pPr>
        <w:autoSpaceDE w:val="0"/>
        <w:autoSpaceDN w:val="0"/>
        <w:adjustRightInd w:val="0"/>
        <w:rPr>
          <w:rFonts w:cs="Arial"/>
          <w:bCs/>
          <w:iCs/>
        </w:rPr>
      </w:pPr>
      <w:r>
        <w:rPr>
          <w:rFonts w:cs="Arial"/>
          <w:bCs/>
          <w:iCs/>
        </w:rPr>
        <w:t>Most native bees rely on an abundance of locally native flowering plants</w:t>
      </w:r>
      <w:r w:rsidR="00065A76">
        <w:rPr>
          <w:rFonts w:cs="Arial"/>
          <w:bCs/>
          <w:iCs/>
        </w:rPr>
        <w:t>, as t</w:t>
      </w:r>
      <w:r>
        <w:rPr>
          <w:rFonts w:cs="Arial"/>
          <w:bCs/>
          <w:iCs/>
        </w:rPr>
        <w:t xml:space="preserve">heir developing larvae cannot digest pollen from </w:t>
      </w:r>
      <w:r w:rsidR="004E2E28">
        <w:rPr>
          <w:rFonts w:cs="Arial"/>
          <w:bCs/>
          <w:iCs/>
        </w:rPr>
        <w:t xml:space="preserve">introduced plants or </w:t>
      </w:r>
      <w:r>
        <w:rPr>
          <w:rFonts w:cs="Arial"/>
          <w:bCs/>
          <w:iCs/>
        </w:rPr>
        <w:t xml:space="preserve">weeds. </w:t>
      </w:r>
      <w:r w:rsidR="00751959">
        <w:rPr>
          <w:rFonts w:cs="Arial"/>
          <w:bCs/>
          <w:iCs/>
        </w:rPr>
        <w:t xml:space="preserve">Due to the pristine habitat in </w:t>
      </w:r>
      <w:r w:rsidRPr="00983477">
        <w:rPr>
          <w:rFonts w:cs="Arial"/>
          <w:bCs/>
          <w:iCs/>
        </w:rPr>
        <w:t>Kal</w:t>
      </w:r>
      <w:r w:rsidRPr="00697680">
        <w:rPr>
          <w:rFonts w:cs="Arial"/>
          <w:bCs/>
          <w:iCs/>
        </w:rPr>
        <w:t>barri NP</w:t>
      </w:r>
      <w:r w:rsidR="00751959">
        <w:rPr>
          <w:rFonts w:cs="Arial"/>
          <w:bCs/>
          <w:iCs/>
        </w:rPr>
        <w:t>, the area</w:t>
      </w:r>
      <w:r w:rsidRPr="00697680">
        <w:rPr>
          <w:rFonts w:cs="Arial"/>
          <w:bCs/>
          <w:iCs/>
        </w:rPr>
        <w:t xml:space="preserve"> </w:t>
      </w:r>
      <w:r>
        <w:rPr>
          <w:rFonts w:cs="Arial"/>
          <w:bCs/>
          <w:iCs/>
        </w:rPr>
        <w:t>hosts a high abundance of such specialist bee species</w:t>
      </w:r>
      <w:r w:rsidR="00065A76">
        <w:rPr>
          <w:rFonts w:cs="Arial"/>
          <w:bCs/>
          <w:iCs/>
        </w:rPr>
        <w:t>. The</w:t>
      </w:r>
      <w:r w:rsidR="00751959">
        <w:rPr>
          <w:rFonts w:cs="Arial"/>
          <w:bCs/>
          <w:iCs/>
        </w:rPr>
        <w:t xml:space="preserve"> abundance of bee species that can digest weeds and are therefore more common in agricultural areas, was relatively low. </w:t>
      </w:r>
      <w:r w:rsidR="00065A76">
        <w:rPr>
          <w:rFonts w:cs="Arial"/>
          <w:bCs/>
          <w:iCs/>
        </w:rPr>
        <w:t>Most of Kalbarri NP is therefore high</w:t>
      </w:r>
      <w:r w:rsidR="004E2E28">
        <w:rPr>
          <w:rFonts w:cs="Arial"/>
          <w:bCs/>
          <w:iCs/>
        </w:rPr>
        <w:t>-</w:t>
      </w:r>
      <w:r w:rsidR="00065A76">
        <w:rPr>
          <w:rFonts w:cs="Arial"/>
          <w:bCs/>
          <w:iCs/>
        </w:rPr>
        <w:t xml:space="preserve">quality habitat for bees. </w:t>
      </w:r>
    </w:p>
    <w:p w14:paraId="6272FA36" w14:textId="2F1F3F0D" w:rsidR="008F0F1E" w:rsidRDefault="00751959" w:rsidP="00ED0F7E">
      <w:pPr>
        <w:autoSpaceDE w:val="0"/>
        <w:autoSpaceDN w:val="0"/>
        <w:adjustRightInd w:val="0"/>
        <w:rPr>
          <w:rFonts w:cs="Arial"/>
          <w:bCs/>
          <w:iCs/>
        </w:rPr>
      </w:pPr>
      <w:r>
        <w:rPr>
          <w:rFonts w:cs="Arial"/>
          <w:bCs/>
          <w:iCs/>
        </w:rPr>
        <w:t>Th</w:t>
      </w:r>
      <w:r w:rsidR="00065A76">
        <w:rPr>
          <w:rFonts w:cs="Arial"/>
          <w:bCs/>
          <w:iCs/>
        </w:rPr>
        <w:t>e</w:t>
      </w:r>
      <w:r>
        <w:rPr>
          <w:rFonts w:cs="Arial"/>
          <w:bCs/>
          <w:iCs/>
        </w:rPr>
        <w:t xml:space="preserve"> balance </w:t>
      </w:r>
      <w:r w:rsidR="00065A76">
        <w:rPr>
          <w:rFonts w:cs="Arial"/>
          <w:bCs/>
          <w:iCs/>
        </w:rPr>
        <w:t xml:space="preserve">between specialists and generalist bees </w:t>
      </w:r>
      <w:r>
        <w:rPr>
          <w:rFonts w:cs="Arial"/>
          <w:bCs/>
          <w:iCs/>
        </w:rPr>
        <w:t xml:space="preserve">was less favourable in Eurardy, and </w:t>
      </w:r>
      <w:r w:rsidR="00065A76">
        <w:rPr>
          <w:rFonts w:cs="Arial"/>
          <w:bCs/>
          <w:iCs/>
        </w:rPr>
        <w:t xml:space="preserve">along </w:t>
      </w:r>
      <w:r>
        <w:rPr>
          <w:rFonts w:cs="Arial"/>
          <w:bCs/>
          <w:iCs/>
        </w:rPr>
        <w:t xml:space="preserve">the eastern </w:t>
      </w:r>
      <w:r w:rsidR="004E2E28">
        <w:rPr>
          <w:rFonts w:cs="Arial"/>
          <w:bCs/>
          <w:iCs/>
        </w:rPr>
        <w:t xml:space="preserve">and southern </w:t>
      </w:r>
      <w:r>
        <w:rPr>
          <w:rFonts w:cs="Arial"/>
          <w:bCs/>
          <w:iCs/>
        </w:rPr>
        <w:t>boundary</w:t>
      </w:r>
      <w:r w:rsidR="00065A76">
        <w:rPr>
          <w:rFonts w:cs="Arial"/>
          <w:bCs/>
          <w:iCs/>
        </w:rPr>
        <w:t xml:space="preserve"> of Kalbarri NP</w:t>
      </w:r>
      <w:r>
        <w:rPr>
          <w:rFonts w:cs="Arial"/>
          <w:bCs/>
          <w:iCs/>
        </w:rPr>
        <w:t>, where relatively more weeds are found.</w:t>
      </w:r>
      <w:r w:rsidR="00065A76">
        <w:rPr>
          <w:rFonts w:cs="Arial"/>
          <w:bCs/>
          <w:iCs/>
        </w:rPr>
        <w:t xml:space="preserve"> Reducing invasive weeds in those </w:t>
      </w:r>
      <w:proofErr w:type="spellStart"/>
      <w:proofErr w:type="gramStart"/>
      <w:r w:rsidR="00065A76">
        <w:rPr>
          <w:rFonts w:cs="Arial"/>
          <w:bCs/>
          <w:iCs/>
        </w:rPr>
        <w:t>areas,and</w:t>
      </w:r>
      <w:proofErr w:type="spellEnd"/>
      <w:proofErr w:type="gramEnd"/>
      <w:r w:rsidR="00065A76">
        <w:rPr>
          <w:rFonts w:cs="Arial"/>
          <w:bCs/>
          <w:iCs/>
        </w:rPr>
        <w:t xml:space="preserve"> keeping th</w:t>
      </w:r>
      <w:r w:rsidR="004E2E28">
        <w:rPr>
          <w:rFonts w:cs="Arial"/>
          <w:bCs/>
          <w:iCs/>
        </w:rPr>
        <w:t>e</w:t>
      </w:r>
      <w:r w:rsidR="00065A76">
        <w:rPr>
          <w:rFonts w:cs="Arial"/>
          <w:bCs/>
          <w:iCs/>
        </w:rPr>
        <w:t xml:space="preserve">m </w:t>
      </w:r>
      <w:r w:rsidR="004E2E28">
        <w:rPr>
          <w:rFonts w:cs="Arial"/>
          <w:bCs/>
          <w:iCs/>
        </w:rPr>
        <w:t>out of</w:t>
      </w:r>
      <w:r w:rsidR="00065A76">
        <w:rPr>
          <w:rFonts w:cs="Arial"/>
          <w:bCs/>
          <w:iCs/>
        </w:rPr>
        <w:t xml:space="preserve"> the pristine areas is therefore of utmost importance.  Having said that, Kalbarri NP</w:t>
      </w:r>
      <w:r w:rsidR="00697680">
        <w:rPr>
          <w:rFonts w:cs="Arial"/>
          <w:bCs/>
          <w:iCs/>
        </w:rPr>
        <w:t xml:space="preserve"> is managed exceptionally well, </w:t>
      </w:r>
      <w:proofErr w:type="gramStart"/>
      <w:r>
        <w:rPr>
          <w:rFonts w:cs="Arial"/>
          <w:bCs/>
          <w:iCs/>
        </w:rPr>
        <w:t>in particular because</w:t>
      </w:r>
      <w:proofErr w:type="gramEnd"/>
      <w:r w:rsidR="00697680">
        <w:rPr>
          <w:rFonts w:cs="Arial"/>
          <w:bCs/>
          <w:iCs/>
        </w:rPr>
        <w:t xml:space="preserve"> the </w:t>
      </w:r>
      <w:proofErr w:type="gramStart"/>
      <w:r w:rsidR="00697680">
        <w:rPr>
          <w:rFonts w:cs="Arial"/>
          <w:bCs/>
          <w:iCs/>
        </w:rPr>
        <w:t>general public</w:t>
      </w:r>
      <w:proofErr w:type="gramEnd"/>
      <w:r w:rsidR="00697680">
        <w:rPr>
          <w:rFonts w:cs="Arial"/>
          <w:bCs/>
          <w:iCs/>
        </w:rPr>
        <w:t xml:space="preserve"> has limited access</w:t>
      </w:r>
      <w:r>
        <w:rPr>
          <w:rFonts w:cs="Arial"/>
          <w:bCs/>
          <w:iCs/>
        </w:rPr>
        <w:t xml:space="preserve">, which </w:t>
      </w:r>
      <w:r w:rsidR="00697680">
        <w:rPr>
          <w:rFonts w:cs="Arial"/>
          <w:bCs/>
          <w:iCs/>
        </w:rPr>
        <w:t xml:space="preserve">helps to protect </w:t>
      </w:r>
      <w:proofErr w:type="gramStart"/>
      <w:r w:rsidR="00697680">
        <w:rPr>
          <w:rFonts w:cs="Arial"/>
          <w:bCs/>
          <w:iCs/>
        </w:rPr>
        <w:t>the majority of</w:t>
      </w:r>
      <w:proofErr w:type="gramEnd"/>
      <w:r w:rsidR="00697680">
        <w:rPr>
          <w:rFonts w:cs="Arial"/>
          <w:bCs/>
          <w:iCs/>
        </w:rPr>
        <w:t xml:space="preserve"> the area against invasive weeds.</w:t>
      </w:r>
    </w:p>
    <w:p w14:paraId="0730081A" w14:textId="1721E21F" w:rsidR="008F0F1E" w:rsidRDefault="00065A76" w:rsidP="00ED0F7E">
      <w:pPr>
        <w:autoSpaceDE w:val="0"/>
        <w:autoSpaceDN w:val="0"/>
        <w:adjustRightInd w:val="0"/>
        <w:rPr>
          <w:rFonts w:cs="Arial"/>
          <w:bCs/>
          <w:iCs/>
        </w:rPr>
      </w:pPr>
      <w:r>
        <w:rPr>
          <w:rFonts w:cs="Arial"/>
          <w:bCs/>
          <w:iCs/>
        </w:rPr>
        <w:t>Most native bees will need to find all their food within 200</w:t>
      </w:r>
      <w:r w:rsidR="004E2E28">
        <w:rPr>
          <w:rFonts w:cs="Arial"/>
          <w:bCs/>
          <w:iCs/>
        </w:rPr>
        <w:t xml:space="preserve"> – 300</w:t>
      </w:r>
      <w:r>
        <w:rPr>
          <w:rFonts w:cs="Arial"/>
          <w:bCs/>
          <w:iCs/>
        </w:rPr>
        <w:t xml:space="preserve"> m from their nest. Therefore,</w:t>
      </w:r>
      <w:r w:rsidR="00751959">
        <w:rPr>
          <w:rFonts w:cs="Arial"/>
          <w:bCs/>
          <w:iCs/>
        </w:rPr>
        <w:t xml:space="preserve"> </w:t>
      </w:r>
      <w:r w:rsidR="008F0F1E">
        <w:rPr>
          <w:rFonts w:cs="Arial"/>
          <w:bCs/>
          <w:iCs/>
        </w:rPr>
        <w:t xml:space="preserve">fuel </w:t>
      </w:r>
      <w:r>
        <w:rPr>
          <w:rFonts w:cs="Arial"/>
          <w:bCs/>
          <w:iCs/>
        </w:rPr>
        <w:t>reduction/managed burns should be limited in frequency and area</w:t>
      </w:r>
      <w:r w:rsidR="008F0F1E">
        <w:rPr>
          <w:rFonts w:cs="Arial"/>
          <w:bCs/>
          <w:iCs/>
        </w:rPr>
        <w:t xml:space="preserve">, and some patches </w:t>
      </w:r>
      <w:r>
        <w:rPr>
          <w:rFonts w:cs="Arial"/>
          <w:bCs/>
          <w:iCs/>
        </w:rPr>
        <w:t>should be left long-term unburnt</w:t>
      </w:r>
      <w:r w:rsidR="008F0F1E">
        <w:rPr>
          <w:rFonts w:cs="Arial"/>
          <w:bCs/>
          <w:iCs/>
        </w:rPr>
        <w:t>. I</w:t>
      </w:r>
      <w:r w:rsidR="00751959">
        <w:rPr>
          <w:rFonts w:cs="Arial"/>
          <w:bCs/>
          <w:iCs/>
        </w:rPr>
        <w:t>nfrequent</w:t>
      </w:r>
      <w:r>
        <w:rPr>
          <w:rFonts w:cs="Arial"/>
          <w:bCs/>
          <w:iCs/>
        </w:rPr>
        <w:t xml:space="preserve">, small </w:t>
      </w:r>
      <w:r w:rsidR="00751959">
        <w:rPr>
          <w:rFonts w:cs="Arial"/>
          <w:bCs/>
          <w:iCs/>
        </w:rPr>
        <w:t xml:space="preserve">mosaic burns </w:t>
      </w:r>
      <w:r w:rsidR="008F0F1E">
        <w:rPr>
          <w:rFonts w:cs="Arial"/>
          <w:bCs/>
          <w:iCs/>
        </w:rPr>
        <w:t xml:space="preserve">are good for bees, but larger, more frequent burns will wipe out plant </w:t>
      </w:r>
      <w:r>
        <w:rPr>
          <w:rFonts w:cs="Arial"/>
          <w:bCs/>
          <w:iCs/>
        </w:rPr>
        <w:t>species and the bees that rely on them. Also, with increasing natural fire frequency and intensity, close monitoring and rapid</w:t>
      </w:r>
      <w:r w:rsidR="004E2E28">
        <w:rPr>
          <w:rFonts w:cs="Arial"/>
          <w:bCs/>
          <w:iCs/>
        </w:rPr>
        <w:t>, large</w:t>
      </w:r>
      <w:r>
        <w:rPr>
          <w:rFonts w:cs="Arial"/>
          <w:bCs/>
          <w:iCs/>
        </w:rPr>
        <w:t xml:space="preserve"> responses during summer mo</w:t>
      </w:r>
      <w:r w:rsidR="004E2E28">
        <w:rPr>
          <w:rFonts w:cs="Arial"/>
          <w:bCs/>
          <w:iCs/>
        </w:rPr>
        <w:t>n</w:t>
      </w:r>
      <w:r>
        <w:rPr>
          <w:rFonts w:cs="Arial"/>
          <w:bCs/>
          <w:iCs/>
        </w:rPr>
        <w:t>ths</w:t>
      </w:r>
      <w:r w:rsidR="004E2E28">
        <w:rPr>
          <w:rFonts w:cs="Arial"/>
          <w:bCs/>
          <w:iCs/>
        </w:rPr>
        <w:t xml:space="preserve"> are needed to prevent large intensive fires</w:t>
      </w:r>
      <w:r>
        <w:rPr>
          <w:rFonts w:cs="Arial"/>
          <w:bCs/>
          <w:iCs/>
        </w:rPr>
        <w:t>.</w:t>
      </w:r>
      <w:r w:rsidR="008F0F1E">
        <w:rPr>
          <w:rFonts w:cs="Arial"/>
          <w:bCs/>
          <w:iCs/>
        </w:rPr>
        <w:t xml:space="preserve"> </w:t>
      </w:r>
    </w:p>
    <w:p w14:paraId="498C2934" w14:textId="3DFC0243" w:rsidR="00207F8D" w:rsidRPr="00AD5E47" w:rsidRDefault="008F0F1E" w:rsidP="00AD5E47">
      <w:pPr>
        <w:autoSpaceDE w:val="0"/>
        <w:autoSpaceDN w:val="0"/>
        <w:adjustRightInd w:val="0"/>
        <w:rPr>
          <w:rFonts w:cs="Arial"/>
          <w:bCs/>
          <w:iCs/>
        </w:rPr>
      </w:pPr>
      <w:r>
        <w:rPr>
          <w:rFonts w:cs="Arial"/>
          <w:bCs/>
          <w:iCs/>
        </w:rPr>
        <w:t xml:space="preserve">As a management option, local reduction of feral honey bee colonies could be considered. In addition, and beekeeping should not be allowed, as the hives </w:t>
      </w:r>
      <w:r w:rsidR="002076FC">
        <w:rPr>
          <w:rFonts w:cs="Arial"/>
          <w:bCs/>
          <w:iCs/>
        </w:rPr>
        <w:t xml:space="preserve">take substantial </w:t>
      </w:r>
      <w:proofErr w:type="gramStart"/>
      <w:r w:rsidR="002076FC">
        <w:rPr>
          <w:rFonts w:cs="Arial"/>
          <w:bCs/>
          <w:iCs/>
        </w:rPr>
        <w:t>amount</w:t>
      </w:r>
      <w:proofErr w:type="gramEnd"/>
      <w:r w:rsidR="002076FC">
        <w:rPr>
          <w:rFonts w:cs="Arial"/>
          <w:bCs/>
          <w:iCs/>
        </w:rPr>
        <w:t xml:space="preserve"> of floral resources and </w:t>
      </w:r>
      <w:r>
        <w:rPr>
          <w:rFonts w:cs="Arial"/>
          <w:bCs/>
          <w:iCs/>
        </w:rPr>
        <w:t>produce swarms which are left behind.</w:t>
      </w:r>
    </w:p>
    <w:p w14:paraId="498C2935" w14:textId="427AD704" w:rsidR="00207F8D" w:rsidRPr="00207F8D" w:rsidRDefault="0096627D" w:rsidP="00207F8D">
      <w:pPr>
        <w:pStyle w:val="Heading1"/>
      </w:pPr>
      <w:bookmarkStart w:id="20" w:name="_Toc227321192"/>
      <w:r>
        <w:lastRenderedPageBreak/>
        <w:t>6</w:t>
      </w:r>
      <w:r w:rsidR="0024637A">
        <w:t>.</w:t>
      </w:r>
      <w:r w:rsidR="0024637A">
        <w:tab/>
      </w:r>
      <w:r w:rsidR="00FA465F">
        <w:t>Conclusion</w:t>
      </w:r>
      <w:r w:rsidR="00100848">
        <w:t>s</w:t>
      </w:r>
      <w:bookmarkEnd w:id="20"/>
    </w:p>
    <w:p w14:paraId="2BFA2A02" w14:textId="1F96B4B7" w:rsidR="00F1055E" w:rsidRDefault="00260F43">
      <w:pPr>
        <w:rPr>
          <w:rFonts w:cs="Arial"/>
          <w:bCs/>
        </w:rPr>
      </w:pPr>
      <w:r w:rsidRPr="004951B0">
        <w:rPr>
          <w:rFonts w:cs="Arial"/>
          <w:bCs/>
        </w:rPr>
        <w:t xml:space="preserve">During the survey </w:t>
      </w:r>
      <w:r>
        <w:rPr>
          <w:rFonts w:cs="Arial"/>
          <w:bCs/>
        </w:rPr>
        <w:t>18</w:t>
      </w:r>
      <w:r w:rsidR="007009D5">
        <w:rPr>
          <w:rFonts w:cs="Arial"/>
          <w:bCs/>
        </w:rPr>
        <w:t>7</w:t>
      </w:r>
      <w:r w:rsidRPr="004951B0">
        <w:rPr>
          <w:rFonts w:cs="Arial"/>
          <w:bCs/>
        </w:rPr>
        <w:t xml:space="preserve"> native bee species were found </w:t>
      </w:r>
      <w:r>
        <w:rPr>
          <w:rFonts w:cs="Arial"/>
          <w:bCs/>
        </w:rPr>
        <w:t>i</w:t>
      </w:r>
      <w:r w:rsidRPr="004951B0">
        <w:rPr>
          <w:rFonts w:cs="Arial"/>
          <w:bCs/>
        </w:rPr>
        <w:t xml:space="preserve">n the </w:t>
      </w:r>
      <w:r>
        <w:rPr>
          <w:rFonts w:cs="Arial"/>
          <w:bCs/>
        </w:rPr>
        <w:t>Kalbarri-Eurardy area</w:t>
      </w:r>
      <w:r w:rsidRPr="004951B0">
        <w:rPr>
          <w:rFonts w:cs="Arial"/>
          <w:bCs/>
        </w:rPr>
        <w:t xml:space="preserve">. </w:t>
      </w:r>
      <w:r>
        <w:rPr>
          <w:rFonts w:cs="Arial"/>
          <w:bCs/>
        </w:rPr>
        <w:t xml:space="preserve">More than 40 </w:t>
      </w:r>
      <w:r w:rsidRPr="004951B0">
        <w:rPr>
          <w:rFonts w:cs="Arial"/>
          <w:bCs/>
        </w:rPr>
        <w:t xml:space="preserve">species </w:t>
      </w:r>
      <w:r>
        <w:rPr>
          <w:rFonts w:cs="Arial"/>
          <w:bCs/>
        </w:rPr>
        <w:t>are confirmed</w:t>
      </w:r>
      <w:r w:rsidRPr="004951B0">
        <w:rPr>
          <w:rFonts w:cs="Arial"/>
          <w:bCs/>
        </w:rPr>
        <w:t xml:space="preserve"> to be undescribed, </w:t>
      </w:r>
      <w:r>
        <w:rPr>
          <w:rFonts w:cs="Arial"/>
          <w:bCs/>
        </w:rPr>
        <w:t>but it is</w:t>
      </w:r>
      <w:r w:rsidRPr="004951B0">
        <w:rPr>
          <w:rFonts w:cs="Arial"/>
          <w:bCs/>
        </w:rPr>
        <w:t xml:space="preserve"> expected that several others will be undescribed as well</w:t>
      </w:r>
      <w:r w:rsidR="008F0F1E">
        <w:rPr>
          <w:rFonts w:cs="Arial"/>
          <w:bCs/>
        </w:rPr>
        <w:t xml:space="preserve">. This will become clear after </w:t>
      </w:r>
      <w:r w:rsidRPr="004951B0">
        <w:rPr>
          <w:rFonts w:cs="Arial"/>
          <w:bCs/>
        </w:rPr>
        <w:t>further identifications</w:t>
      </w:r>
      <w:r w:rsidR="00F1055E">
        <w:rPr>
          <w:rFonts w:cs="Arial"/>
          <w:bCs/>
        </w:rPr>
        <w:t xml:space="preserve">, </w:t>
      </w:r>
      <w:r w:rsidRPr="004951B0">
        <w:rPr>
          <w:rFonts w:cs="Arial"/>
          <w:bCs/>
        </w:rPr>
        <w:t>careful comparison with museu</w:t>
      </w:r>
      <w:r w:rsidRPr="0025423F">
        <w:rPr>
          <w:rFonts w:cs="Arial"/>
          <w:bCs/>
        </w:rPr>
        <w:t>m specimens</w:t>
      </w:r>
      <w:r>
        <w:rPr>
          <w:rFonts w:cs="Arial"/>
          <w:bCs/>
        </w:rPr>
        <w:t xml:space="preserve"> and DNA barcoding</w:t>
      </w:r>
      <w:r w:rsidRPr="0025423F">
        <w:rPr>
          <w:rFonts w:cs="Arial"/>
          <w:bCs/>
        </w:rPr>
        <w:t xml:space="preserve">. </w:t>
      </w:r>
    </w:p>
    <w:p w14:paraId="343786C8" w14:textId="4B3A787B" w:rsidR="0059540F" w:rsidRDefault="00260F43">
      <w:pPr>
        <w:rPr>
          <w:rFonts w:cs="Arial"/>
          <w:bCs/>
        </w:rPr>
      </w:pPr>
      <w:r w:rsidRPr="0025423F">
        <w:rPr>
          <w:rFonts w:cs="Arial"/>
          <w:bCs/>
        </w:rPr>
        <w:t xml:space="preserve">The native bee biodiversity </w:t>
      </w:r>
      <w:r>
        <w:rPr>
          <w:rFonts w:cs="Arial"/>
          <w:bCs/>
        </w:rPr>
        <w:t>in the area turned out</w:t>
      </w:r>
      <w:r w:rsidRPr="004951B0">
        <w:rPr>
          <w:rFonts w:cs="Arial"/>
          <w:bCs/>
        </w:rPr>
        <w:t xml:space="preserve"> </w:t>
      </w:r>
      <w:r>
        <w:rPr>
          <w:rFonts w:cs="Arial"/>
          <w:bCs/>
        </w:rPr>
        <w:t xml:space="preserve">to be much </w:t>
      </w:r>
      <w:r w:rsidRPr="004951B0">
        <w:rPr>
          <w:rFonts w:cs="Arial"/>
          <w:bCs/>
        </w:rPr>
        <w:t xml:space="preserve">higher than </w:t>
      </w:r>
      <w:r w:rsidR="006A7F2E">
        <w:rPr>
          <w:rFonts w:cs="Arial"/>
          <w:bCs/>
        </w:rPr>
        <w:t>known from recorded museum specimens</w:t>
      </w:r>
      <w:r w:rsidRPr="004951B0">
        <w:rPr>
          <w:rFonts w:cs="Arial"/>
          <w:bCs/>
        </w:rPr>
        <w:t xml:space="preserve">. </w:t>
      </w:r>
      <w:r w:rsidR="00F1055E">
        <w:rPr>
          <w:rFonts w:cs="Arial"/>
          <w:bCs/>
        </w:rPr>
        <w:t>While a total of 77 species had been previously recorded from the area, o</w:t>
      </w:r>
      <w:r w:rsidR="00DE3098">
        <w:rPr>
          <w:rFonts w:cs="Arial"/>
          <w:bCs/>
        </w:rPr>
        <w:t xml:space="preserve">nly 15 </w:t>
      </w:r>
      <w:r w:rsidR="00F1055E">
        <w:rPr>
          <w:rFonts w:cs="Arial"/>
          <w:bCs/>
        </w:rPr>
        <w:t>of these</w:t>
      </w:r>
      <w:r w:rsidR="00DE3098">
        <w:rPr>
          <w:rFonts w:cs="Arial"/>
          <w:bCs/>
        </w:rPr>
        <w:t xml:space="preserve"> were recollected during the survey</w:t>
      </w:r>
      <w:r w:rsidR="00F1055E">
        <w:rPr>
          <w:rFonts w:cs="Arial"/>
          <w:bCs/>
        </w:rPr>
        <w:t>. This implies that</w:t>
      </w:r>
      <w:r w:rsidR="00DE3098">
        <w:rPr>
          <w:rFonts w:cs="Arial"/>
          <w:bCs/>
        </w:rPr>
        <w:t xml:space="preserve"> an estimated additional 174 species were found</w:t>
      </w:r>
      <w:r w:rsidR="00F1055E">
        <w:rPr>
          <w:rFonts w:cs="Arial"/>
          <w:bCs/>
        </w:rPr>
        <w:t xml:space="preserve"> as new to the area</w:t>
      </w:r>
      <w:r w:rsidR="00DE3098">
        <w:rPr>
          <w:rFonts w:cs="Arial"/>
          <w:bCs/>
        </w:rPr>
        <w:t>. The large number of additional encountered species can be explained by the timing of the survey</w:t>
      </w:r>
      <w:r w:rsidR="00F1055E">
        <w:rPr>
          <w:rFonts w:cs="Arial"/>
          <w:bCs/>
        </w:rPr>
        <w:t>, which was</w:t>
      </w:r>
      <w:r w:rsidR="00DE3098">
        <w:rPr>
          <w:rFonts w:cs="Arial"/>
          <w:bCs/>
        </w:rPr>
        <w:t xml:space="preserve"> later in the </w:t>
      </w:r>
      <w:r w:rsidR="005C2ABB">
        <w:rPr>
          <w:rFonts w:cs="Arial"/>
          <w:bCs/>
        </w:rPr>
        <w:t>season (October)</w:t>
      </w:r>
      <w:r w:rsidR="00F1055E">
        <w:rPr>
          <w:rFonts w:cs="Arial"/>
          <w:bCs/>
        </w:rPr>
        <w:t xml:space="preserve"> than </w:t>
      </w:r>
      <w:r w:rsidR="005C2ABB">
        <w:rPr>
          <w:rFonts w:cs="Arial"/>
          <w:bCs/>
        </w:rPr>
        <w:t>previous</w:t>
      </w:r>
      <w:r w:rsidR="00DE3098">
        <w:rPr>
          <w:rFonts w:cs="Arial"/>
          <w:bCs/>
        </w:rPr>
        <w:t xml:space="preserve"> </w:t>
      </w:r>
      <w:r w:rsidR="005C2ABB">
        <w:rPr>
          <w:rFonts w:cs="Arial"/>
          <w:bCs/>
        </w:rPr>
        <w:t>sampling</w:t>
      </w:r>
      <w:r w:rsidR="00DE3098">
        <w:rPr>
          <w:rFonts w:cs="Arial"/>
          <w:bCs/>
        </w:rPr>
        <w:t xml:space="preserve"> </w:t>
      </w:r>
      <w:r w:rsidR="00F1055E">
        <w:rPr>
          <w:rFonts w:cs="Arial"/>
          <w:bCs/>
        </w:rPr>
        <w:t>efforts, which were concentrated around</w:t>
      </w:r>
      <w:r w:rsidR="005C2ABB">
        <w:rPr>
          <w:rFonts w:cs="Arial"/>
          <w:bCs/>
        </w:rPr>
        <w:t xml:space="preserve"> August</w:t>
      </w:r>
      <w:r w:rsidR="00F1055E">
        <w:rPr>
          <w:rFonts w:cs="Arial"/>
          <w:bCs/>
        </w:rPr>
        <w:t xml:space="preserve">. The difference in species </w:t>
      </w:r>
      <w:r w:rsidR="0059540F">
        <w:rPr>
          <w:rFonts w:cs="Arial"/>
          <w:bCs/>
        </w:rPr>
        <w:t xml:space="preserve">numbers and </w:t>
      </w:r>
      <w:r w:rsidR="00F1055E">
        <w:rPr>
          <w:rFonts w:cs="Arial"/>
          <w:bCs/>
        </w:rPr>
        <w:t>composition can probably be explained by a</w:t>
      </w:r>
      <w:r w:rsidR="005C2ABB">
        <w:rPr>
          <w:rFonts w:cs="Arial"/>
          <w:bCs/>
        </w:rPr>
        <w:t xml:space="preserve"> </w:t>
      </w:r>
      <w:r w:rsidR="00F1055E">
        <w:rPr>
          <w:rFonts w:cs="Arial"/>
          <w:bCs/>
        </w:rPr>
        <w:t xml:space="preserve">seasonal </w:t>
      </w:r>
      <w:r w:rsidR="005C2ABB">
        <w:rPr>
          <w:rFonts w:cs="Arial"/>
          <w:bCs/>
        </w:rPr>
        <w:t xml:space="preserve">difference in flowering plant species. Additionally, </w:t>
      </w:r>
      <w:r w:rsidR="00F1055E">
        <w:rPr>
          <w:rFonts w:cs="Arial"/>
          <w:bCs/>
        </w:rPr>
        <w:t xml:space="preserve">the difference may be partly due to </w:t>
      </w:r>
      <w:r w:rsidR="005C2ABB">
        <w:rPr>
          <w:rFonts w:cs="Arial"/>
          <w:bCs/>
        </w:rPr>
        <w:t>the use of the vehicle net</w:t>
      </w:r>
      <w:r w:rsidR="00F1055E">
        <w:rPr>
          <w:rFonts w:cs="Arial"/>
          <w:bCs/>
        </w:rPr>
        <w:t xml:space="preserve">. A vehicle net was </w:t>
      </w:r>
      <w:r w:rsidR="005C2ABB">
        <w:rPr>
          <w:rFonts w:cs="Arial"/>
          <w:bCs/>
        </w:rPr>
        <w:t>not used before in the area</w:t>
      </w:r>
      <w:r w:rsidR="00F1055E">
        <w:rPr>
          <w:rFonts w:cs="Arial"/>
          <w:bCs/>
        </w:rPr>
        <w:t xml:space="preserve">, and </w:t>
      </w:r>
      <w:r w:rsidR="005C2ABB">
        <w:rPr>
          <w:rFonts w:cs="Arial"/>
          <w:bCs/>
        </w:rPr>
        <w:t>80 (43%) of the species</w:t>
      </w:r>
      <w:r w:rsidR="00F1055E">
        <w:rPr>
          <w:rFonts w:cs="Arial"/>
          <w:bCs/>
        </w:rPr>
        <w:t xml:space="preserve"> it collected were not collected in any other way</w:t>
      </w:r>
      <w:r w:rsidR="005C2ABB">
        <w:rPr>
          <w:rFonts w:cs="Arial"/>
          <w:bCs/>
        </w:rPr>
        <w:t xml:space="preserve">. </w:t>
      </w:r>
    </w:p>
    <w:p w14:paraId="3E71FFD8" w14:textId="109EEB08" w:rsidR="00260F43" w:rsidRPr="00AD5E47" w:rsidRDefault="00260F43">
      <w:pPr>
        <w:rPr>
          <w:rFonts w:cs="Arial"/>
          <w:bCs/>
        </w:rPr>
      </w:pPr>
      <w:r w:rsidRPr="004951B0">
        <w:rPr>
          <w:rFonts w:cs="Arial"/>
          <w:bCs/>
        </w:rPr>
        <w:t xml:space="preserve">Because most species were only encountered in low numbers and </w:t>
      </w:r>
      <w:r w:rsidR="00F1055E">
        <w:rPr>
          <w:rFonts w:cs="Arial"/>
          <w:bCs/>
        </w:rPr>
        <w:t>because we only collected over a</w:t>
      </w:r>
      <w:r w:rsidR="00F1055E" w:rsidRPr="004951B0">
        <w:rPr>
          <w:rFonts w:cs="Arial"/>
          <w:bCs/>
        </w:rPr>
        <w:t xml:space="preserve"> </w:t>
      </w:r>
      <w:r w:rsidRPr="004951B0">
        <w:rPr>
          <w:rFonts w:cs="Arial"/>
          <w:bCs/>
        </w:rPr>
        <w:t>short p</w:t>
      </w:r>
      <w:r w:rsidRPr="0025423F">
        <w:rPr>
          <w:rFonts w:cs="Arial"/>
          <w:bCs/>
        </w:rPr>
        <w:t>eriod</w:t>
      </w:r>
      <w:r w:rsidR="00F1055E">
        <w:rPr>
          <w:rFonts w:cs="Arial"/>
          <w:bCs/>
        </w:rPr>
        <w:t xml:space="preserve"> of time</w:t>
      </w:r>
      <w:r w:rsidRPr="0025423F">
        <w:rPr>
          <w:rFonts w:cs="Arial"/>
          <w:bCs/>
        </w:rPr>
        <w:t xml:space="preserve">, </w:t>
      </w:r>
      <w:r w:rsidR="007D7B98">
        <w:rPr>
          <w:rFonts w:cs="Arial"/>
          <w:bCs/>
        </w:rPr>
        <w:t>our</w:t>
      </w:r>
      <w:r w:rsidRPr="0025423F">
        <w:rPr>
          <w:rFonts w:cs="Arial"/>
          <w:bCs/>
        </w:rPr>
        <w:t xml:space="preserve"> findings are just a </w:t>
      </w:r>
      <w:r w:rsidR="005C2ABB" w:rsidRPr="0025423F">
        <w:rPr>
          <w:rFonts w:cs="Arial"/>
          <w:bCs/>
        </w:rPr>
        <w:t>snapshot</w:t>
      </w:r>
      <w:r w:rsidRPr="0025423F">
        <w:rPr>
          <w:rFonts w:cs="Arial"/>
          <w:bCs/>
        </w:rPr>
        <w:t xml:space="preserve"> of the </w:t>
      </w:r>
      <w:r w:rsidR="007D7B98">
        <w:rPr>
          <w:rFonts w:cs="Arial"/>
          <w:bCs/>
        </w:rPr>
        <w:t xml:space="preserve">total </w:t>
      </w:r>
      <w:r>
        <w:rPr>
          <w:rFonts w:cs="Arial"/>
          <w:bCs/>
        </w:rPr>
        <w:t>potential</w:t>
      </w:r>
      <w:r w:rsidRPr="004951B0">
        <w:rPr>
          <w:rFonts w:cs="Arial"/>
          <w:bCs/>
        </w:rPr>
        <w:t xml:space="preserve"> bee biodiversity of the </w:t>
      </w:r>
      <w:r>
        <w:rPr>
          <w:rFonts w:cs="Arial"/>
          <w:bCs/>
        </w:rPr>
        <w:t xml:space="preserve">area. </w:t>
      </w:r>
    </w:p>
    <w:p w14:paraId="498C2939" w14:textId="77777777" w:rsidR="007232B1" w:rsidRPr="00B834AA" w:rsidRDefault="007232B1">
      <w:pPr>
        <w:pStyle w:val="Heading1"/>
      </w:pPr>
      <w:bookmarkStart w:id="21" w:name="_Toc227321193"/>
      <w:r w:rsidRPr="00B834AA">
        <w:t>Acknowledgements</w:t>
      </w:r>
      <w:bookmarkEnd w:id="21"/>
    </w:p>
    <w:p w14:paraId="79145335" w14:textId="479444D1" w:rsidR="00260F43" w:rsidRPr="00B834AA" w:rsidRDefault="00260F43" w:rsidP="00260F43">
      <w:pPr>
        <w:jc w:val="both"/>
        <w:rPr>
          <w:rFonts w:cs="Arial"/>
          <w:bCs/>
          <w:iCs/>
        </w:rPr>
      </w:pPr>
      <w:r>
        <w:rPr>
          <w:rFonts w:cs="Arial"/>
          <w:bCs/>
          <w:iCs/>
        </w:rPr>
        <w:t xml:space="preserve">We like to thank the Bush Blitz coordinating team, especially Helen Cross and Kate Grarock for their excellent </w:t>
      </w:r>
      <w:r w:rsidR="0059540F">
        <w:rPr>
          <w:rFonts w:cs="Arial"/>
          <w:bCs/>
          <w:iCs/>
        </w:rPr>
        <w:t>organisation</w:t>
      </w:r>
      <w:r>
        <w:rPr>
          <w:rFonts w:cs="Arial"/>
          <w:bCs/>
          <w:iCs/>
        </w:rPr>
        <w:t>, Ben Parslo</w:t>
      </w:r>
      <w:r w:rsidR="0059540F">
        <w:rPr>
          <w:rFonts w:cs="Arial"/>
          <w:bCs/>
          <w:iCs/>
        </w:rPr>
        <w:t>w</w:t>
      </w:r>
      <w:r>
        <w:rPr>
          <w:rFonts w:cs="Arial"/>
          <w:bCs/>
          <w:iCs/>
        </w:rPr>
        <w:t xml:space="preserve"> for collecting some of the native bees, </w:t>
      </w:r>
      <w:r w:rsidR="007D7B98">
        <w:rPr>
          <w:rFonts w:cs="Arial"/>
          <w:bCs/>
          <w:iCs/>
        </w:rPr>
        <w:t>Ben Anderson</w:t>
      </w:r>
      <w:r>
        <w:rPr>
          <w:rFonts w:cs="Arial"/>
          <w:bCs/>
          <w:iCs/>
        </w:rPr>
        <w:t xml:space="preserve"> and </w:t>
      </w:r>
      <w:r w:rsidR="007D7B98">
        <w:rPr>
          <w:rFonts w:cs="Arial"/>
          <w:bCs/>
          <w:iCs/>
        </w:rPr>
        <w:t>other botanists</w:t>
      </w:r>
      <w:r>
        <w:rPr>
          <w:rFonts w:cs="Arial"/>
          <w:bCs/>
          <w:iCs/>
        </w:rPr>
        <w:t xml:space="preserve"> for </w:t>
      </w:r>
      <w:r w:rsidR="0059540F">
        <w:rPr>
          <w:rFonts w:cs="Arial"/>
          <w:bCs/>
          <w:iCs/>
        </w:rPr>
        <w:t xml:space="preserve">help with </w:t>
      </w:r>
      <w:r>
        <w:rPr>
          <w:rFonts w:cs="Arial"/>
          <w:bCs/>
          <w:iCs/>
        </w:rPr>
        <w:t xml:space="preserve">plant identifications, </w:t>
      </w:r>
      <w:r w:rsidR="007D7B98">
        <w:rPr>
          <w:rFonts w:cs="Arial"/>
          <w:bCs/>
          <w:iCs/>
        </w:rPr>
        <w:t xml:space="preserve">the </w:t>
      </w:r>
      <w:r w:rsidR="0059540F">
        <w:rPr>
          <w:rFonts w:cs="Arial"/>
          <w:bCs/>
          <w:iCs/>
        </w:rPr>
        <w:t>Kalbarri Rangers</w:t>
      </w:r>
      <w:r w:rsidR="00C5262B">
        <w:rPr>
          <w:rFonts w:cs="Arial"/>
          <w:bCs/>
          <w:iCs/>
        </w:rPr>
        <w:t xml:space="preserve"> </w:t>
      </w:r>
      <w:r w:rsidR="0059540F">
        <w:rPr>
          <w:rFonts w:cs="Arial"/>
          <w:bCs/>
          <w:iCs/>
        </w:rPr>
        <w:t xml:space="preserve">and </w:t>
      </w:r>
      <w:r w:rsidR="00C5262B">
        <w:rPr>
          <w:rFonts w:cs="Arial"/>
          <w:bCs/>
          <w:iCs/>
        </w:rPr>
        <w:t xml:space="preserve">The Nanda volunteers (in particular </w:t>
      </w:r>
      <w:r w:rsidR="0059540F">
        <w:rPr>
          <w:rFonts w:cs="Arial"/>
          <w:bCs/>
          <w:iCs/>
        </w:rPr>
        <w:t>Jenny,</w:t>
      </w:r>
      <w:r w:rsidR="00C5262B">
        <w:rPr>
          <w:rFonts w:cs="Arial"/>
          <w:bCs/>
          <w:iCs/>
        </w:rPr>
        <w:t xml:space="preserve"> </w:t>
      </w:r>
      <w:r w:rsidR="0059540F">
        <w:rPr>
          <w:rFonts w:cs="Arial"/>
          <w:bCs/>
          <w:iCs/>
        </w:rPr>
        <w:t xml:space="preserve">Greg and </w:t>
      </w:r>
      <w:r w:rsidR="007D7B98">
        <w:rPr>
          <w:rFonts w:cs="Arial"/>
          <w:bCs/>
          <w:iCs/>
        </w:rPr>
        <w:t>@@ Dingo</w:t>
      </w:r>
      <w:r w:rsidR="00C5262B">
        <w:rPr>
          <w:rFonts w:cs="Arial"/>
          <w:bCs/>
          <w:iCs/>
        </w:rPr>
        <w:t>)</w:t>
      </w:r>
      <w:r w:rsidR="007D7B98">
        <w:rPr>
          <w:rFonts w:cs="Arial"/>
          <w:bCs/>
          <w:iCs/>
        </w:rPr>
        <w:t xml:space="preserve"> for </w:t>
      </w:r>
      <w:r w:rsidR="00C5262B">
        <w:rPr>
          <w:rFonts w:cs="Arial"/>
          <w:bCs/>
          <w:iCs/>
        </w:rPr>
        <w:t xml:space="preserve">informative and  interesting discussions, as well as valuable </w:t>
      </w:r>
      <w:r w:rsidR="007D7B98">
        <w:rPr>
          <w:rFonts w:cs="Arial"/>
          <w:bCs/>
          <w:iCs/>
        </w:rPr>
        <w:t>assistance in the field.</w:t>
      </w:r>
    </w:p>
    <w:p w14:paraId="498C293B" w14:textId="77777777" w:rsidR="007232B1" w:rsidRPr="00B834AA" w:rsidRDefault="007232B1">
      <w:pPr>
        <w:rPr>
          <w:rFonts w:cs="Arial"/>
          <w:bCs/>
          <w:iCs/>
        </w:rPr>
      </w:pPr>
    </w:p>
    <w:p w14:paraId="498C293C" w14:textId="77777777" w:rsidR="007232B1" w:rsidRPr="00B834AA" w:rsidRDefault="00FA465F">
      <w:pPr>
        <w:pStyle w:val="Heading1"/>
      </w:pPr>
      <w:r>
        <w:br w:type="page"/>
      </w:r>
      <w:bookmarkStart w:id="22" w:name="_Toc227321194"/>
      <w:r w:rsidR="007232B1" w:rsidRPr="00B834AA">
        <w:lastRenderedPageBreak/>
        <w:t>References</w:t>
      </w:r>
      <w:bookmarkEnd w:id="22"/>
    </w:p>
    <w:p w14:paraId="5E2FCA7C" w14:textId="4F91813F" w:rsidR="00BF49DE" w:rsidRDefault="00BF49DE" w:rsidP="00260F43">
      <w:pPr>
        <w:autoSpaceDE w:val="0"/>
        <w:autoSpaceDN w:val="0"/>
        <w:adjustRightInd w:val="0"/>
        <w:spacing w:after="0"/>
        <w:ind w:left="709" w:hanging="709"/>
        <w:rPr>
          <w:rFonts w:cs="Arial"/>
          <w:bCs/>
          <w:szCs w:val="22"/>
        </w:rPr>
      </w:pPr>
      <w:r w:rsidRPr="00BF49DE">
        <w:rPr>
          <w:rFonts w:cs="Arial"/>
          <w:bCs/>
          <w:szCs w:val="22"/>
        </w:rPr>
        <w:t xml:space="preserve">Batley, M. (2016). New </w:t>
      </w:r>
      <w:r>
        <w:rPr>
          <w:rFonts w:cs="Arial"/>
          <w:bCs/>
          <w:szCs w:val="22"/>
        </w:rPr>
        <w:t>s</w:t>
      </w:r>
      <w:r w:rsidRPr="00BF49DE">
        <w:rPr>
          <w:rFonts w:cs="Arial"/>
          <w:bCs/>
          <w:szCs w:val="22"/>
        </w:rPr>
        <w:t xml:space="preserve">pecies of </w:t>
      </w:r>
      <w:proofErr w:type="spellStart"/>
      <w:r w:rsidRPr="00983477">
        <w:rPr>
          <w:rFonts w:cs="Arial"/>
          <w:bCs/>
          <w:i/>
          <w:iCs/>
          <w:szCs w:val="22"/>
        </w:rPr>
        <w:t>Euryglossula</w:t>
      </w:r>
      <w:proofErr w:type="spellEnd"/>
      <w:r w:rsidRPr="00BF49DE">
        <w:rPr>
          <w:rFonts w:cs="Arial"/>
          <w:bCs/>
          <w:szCs w:val="22"/>
        </w:rPr>
        <w:t xml:space="preserve"> Michener (Apoidea: </w:t>
      </w:r>
      <w:proofErr w:type="spellStart"/>
      <w:r w:rsidRPr="00BF49DE">
        <w:rPr>
          <w:rFonts w:cs="Arial"/>
          <w:bCs/>
          <w:szCs w:val="22"/>
        </w:rPr>
        <w:t>Colletidae</w:t>
      </w:r>
      <w:proofErr w:type="spellEnd"/>
      <w:r w:rsidRPr="00BF49DE">
        <w:rPr>
          <w:rFonts w:cs="Arial"/>
          <w:bCs/>
          <w:szCs w:val="22"/>
        </w:rPr>
        <w:t>). </w:t>
      </w:r>
      <w:r w:rsidRPr="00BF49DE">
        <w:rPr>
          <w:rFonts w:cs="Arial"/>
          <w:bCs/>
          <w:i/>
          <w:iCs/>
          <w:szCs w:val="22"/>
        </w:rPr>
        <w:t xml:space="preserve">Records of the </w:t>
      </w:r>
      <w:r>
        <w:rPr>
          <w:rFonts w:cs="Arial"/>
          <w:bCs/>
          <w:i/>
          <w:iCs/>
          <w:szCs w:val="22"/>
        </w:rPr>
        <w:t>A</w:t>
      </w:r>
      <w:r w:rsidRPr="00BF49DE">
        <w:rPr>
          <w:rFonts w:cs="Arial"/>
          <w:bCs/>
          <w:i/>
          <w:iCs/>
          <w:szCs w:val="22"/>
        </w:rPr>
        <w:t xml:space="preserve">ustralian </w:t>
      </w:r>
      <w:r>
        <w:rPr>
          <w:rFonts w:cs="Arial"/>
          <w:bCs/>
          <w:i/>
          <w:iCs/>
          <w:szCs w:val="22"/>
        </w:rPr>
        <w:t>m</w:t>
      </w:r>
      <w:r w:rsidRPr="00BF49DE">
        <w:rPr>
          <w:rFonts w:cs="Arial"/>
          <w:bCs/>
          <w:i/>
          <w:iCs/>
          <w:szCs w:val="22"/>
        </w:rPr>
        <w:t>useum</w:t>
      </w:r>
      <w:r w:rsidRPr="00BF49DE">
        <w:rPr>
          <w:rFonts w:cs="Arial"/>
          <w:bCs/>
          <w:szCs w:val="22"/>
        </w:rPr>
        <w:t> </w:t>
      </w:r>
      <w:r w:rsidRPr="00BF49DE">
        <w:rPr>
          <w:rFonts w:cs="Arial"/>
          <w:bCs/>
          <w:i/>
          <w:iCs/>
          <w:szCs w:val="22"/>
        </w:rPr>
        <w:t>68</w:t>
      </w:r>
      <w:r>
        <w:rPr>
          <w:rFonts w:cs="Arial"/>
          <w:bCs/>
          <w:szCs w:val="22"/>
        </w:rPr>
        <w:t>:</w:t>
      </w:r>
      <w:r w:rsidRPr="00BF49DE">
        <w:rPr>
          <w:rFonts w:cs="Arial"/>
          <w:bCs/>
          <w:szCs w:val="22"/>
        </w:rPr>
        <w:t xml:space="preserve"> 245-261.</w:t>
      </w:r>
    </w:p>
    <w:p w14:paraId="6539B3B7" w14:textId="3F9F5294" w:rsidR="00260F43" w:rsidRPr="00DE5BE1" w:rsidRDefault="00260F43" w:rsidP="00260F43">
      <w:pPr>
        <w:autoSpaceDE w:val="0"/>
        <w:autoSpaceDN w:val="0"/>
        <w:adjustRightInd w:val="0"/>
        <w:spacing w:after="0"/>
        <w:ind w:left="709" w:hanging="709"/>
        <w:rPr>
          <w:rFonts w:cs="Arial"/>
          <w:sz w:val="24"/>
        </w:rPr>
      </w:pPr>
      <w:r>
        <w:rPr>
          <w:rFonts w:cs="Arial"/>
          <w:bCs/>
          <w:szCs w:val="22"/>
          <w:lang w:val="en-US"/>
        </w:rPr>
        <w:t xml:space="preserve">Batley, M &amp; </w:t>
      </w:r>
      <w:r w:rsidRPr="00BF140C">
        <w:rPr>
          <w:rFonts w:cs="Arial"/>
          <w:iCs/>
          <w:szCs w:val="22"/>
        </w:rPr>
        <w:t>Houston</w:t>
      </w:r>
      <w:r w:rsidRPr="004951B0">
        <w:rPr>
          <w:rFonts w:cs="Arial"/>
          <w:szCs w:val="22"/>
        </w:rPr>
        <w:t>, T.F.</w:t>
      </w:r>
      <w:r w:rsidRPr="0025423F">
        <w:rPr>
          <w:rFonts w:cs="Arial"/>
          <w:szCs w:val="22"/>
        </w:rPr>
        <w:t xml:space="preserve"> </w:t>
      </w:r>
      <w:r>
        <w:rPr>
          <w:rFonts w:cs="Arial"/>
          <w:szCs w:val="22"/>
        </w:rPr>
        <w:t xml:space="preserve">(2012). </w:t>
      </w:r>
      <w:r w:rsidRPr="00DE5BE1">
        <w:rPr>
          <w:rFonts w:cs="Arial"/>
          <w:szCs w:val="22"/>
        </w:rPr>
        <w:t xml:space="preserve">Revision of the Australian bee genus </w:t>
      </w:r>
      <w:proofErr w:type="spellStart"/>
      <w:r w:rsidRPr="00DE5BE1">
        <w:rPr>
          <w:rFonts w:cs="Arial"/>
          <w:i/>
          <w:iCs/>
          <w:szCs w:val="22"/>
        </w:rPr>
        <w:t>Trichocolletes</w:t>
      </w:r>
      <w:proofErr w:type="spellEnd"/>
      <w:r w:rsidRPr="00DE5BE1">
        <w:rPr>
          <w:rFonts w:cs="Arial"/>
          <w:i/>
          <w:iCs/>
          <w:szCs w:val="22"/>
        </w:rPr>
        <w:t xml:space="preserve"> </w:t>
      </w:r>
      <w:r w:rsidRPr="00DE5BE1">
        <w:rPr>
          <w:rFonts w:cs="Arial"/>
          <w:szCs w:val="22"/>
        </w:rPr>
        <w:t xml:space="preserve">Cockerell (Hymenoptera: </w:t>
      </w:r>
      <w:proofErr w:type="spellStart"/>
      <w:r w:rsidRPr="00DE5BE1">
        <w:rPr>
          <w:rFonts w:cs="Arial"/>
          <w:szCs w:val="22"/>
        </w:rPr>
        <w:t>Colletidae</w:t>
      </w:r>
      <w:proofErr w:type="spellEnd"/>
      <w:r w:rsidRPr="00DE5BE1">
        <w:rPr>
          <w:rFonts w:cs="Arial"/>
          <w:szCs w:val="22"/>
        </w:rPr>
        <w:t xml:space="preserve">: </w:t>
      </w:r>
      <w:proofErr w:type="spellStart"/>
      <w:r w:rsidRPr="00DE5BE1">
        <w:rPr>
          <w:rFonts w:cs="Arial"/>
          <w:szCs w:val="22"/>
        </w:rPr>
        <w:t>Paracolletini</w:t>
      </w:r>
      <w:proofErr w:type="spellEnd"/>
      <w:r w:rsidRPr="00DE5BE1">
        <w:rPr>
          <w:rFonts w:cs="Arial"/>
          <w:szCs w:val="22"/>
        </w:rPr>
        <w:t xml:space="preserve">). </w:t>
      </w:r>
      <w:r w:rsidRPr="00DE5BE1">
        <w:rPr>
          <w:rFonts w:cs="Arial"/>
          <w:i/>
          <w:iCs/>
          <w:szCs w:val="22"/>
        </w:rPr>
        <w:t>Records</w:t>
      </w:r>
      <w:r w:rsidRPr="00DE5BE1">
        <w:rPr>
          <w:rFonts w:cs="Arial"/>
          <w:szCs w:val="22"/>
        </w:rPr>
        <w:t xml:space="preserve"> </w:t>
      </w:r>
      <w:r w:rsidRPr="00DE5BE1">
        <w:rPr>
          <w:rFonts w:cs="Arial"/>
          <w:i/>
          <w:iCs/>
          <w:szCs w:val="22"/>
        </w:rPr>
        <w:t xml:space="preserve">of the Australian Museum </w:t>
      </w:r>
      <w:r w:rsidRPr="00DE5BE1">
        <w:rPr>
          <w:rFonts w:cs="Arial"/>
          <w:szCs w:val="22"/>
        </w:rPr>
        <w:t xml:space="preserve">64(1): 1–50. </w:t>
      </w:r>
      <w:r w:rsidRPr="00DE5BE1">
        <w:rPr>
          <w:rFonts w:cs="Arial"/>
          <w:iCs/>
          <w:szCs w:val="22"/>
        </w:rPr>
        <w:t xml:space="preserve"> </w:t>
      </w:r>
    </w:p>
    <w:p w14:paraId="4D9FC8F9" w14:textId="77777777" w:rsidR="008128F5" w:rsidRDefault="008128F5" w:rsidP="008128F5">
      <w:pPr>
        <w:ind w:left="720" w:hanging="720"/>
        <w:rPr>
          <w:rFonts w:cs="Arial"/>
          <w:szCs w:val="22"/>
        </w:rPr>
      </w:pPr>
      <w:r w:rsidRPr="004224C4">
        <w:rPr>
          <w:rFonts w:cs="Arial"/>
          <w:szCs w:val="22"/>
        </w:rPr>
        <w:t>Exley, E. M. (1968</w:t>
      </w:r>
      <w:r>
        <w:rPr>
          <w:rFonts w:cs="Arial"/>
          <w:szCs w:val="22"/>
        </w:rPr>
        <w:t>a</w:t>
      </w:r>
      <w:r w:rsidRPr="004224C4">
        <w:rPr>
          <w:rFonts w:cs="Arial"/>
          <w:szCs w:val="22"/>
        </w:rPr>
        <w:t xml:space="preserve">). Revision of the genus </w:t>
      </w:r>
      <w:proofErr w:type="spellStart"/>
      <w:r w:rsidRPr="002E5489">
        <w:rPr>
          <w:rFonts w:cs="Arial"/>
          <w:i/>
          <w:iCs/>
          <w:szCs w:val="22"/>
        </w:rPr>
        <w:t>Euryglossula</w:t>
      </w:r>
      <w:proofErr w:type="spellEnd"/>
      <w:r w:rsidRPr="004224C4">
        <w:rPr>
          <w:rFonts w:cs="Arial"/>
          <w:szCs w:val="22"/>
        </w:rPr>
        <w:t xml:space="preserve"> Michener (Apoidea: </w:t>
      </w:r>
      <w:proofErr w:type="spellStart"/>
      <w:r w:rsidRPr="004224C4">
        <w:rPr>
          <w:rFonts w:cs="Arial"/>
          <w:szCs w:val="22"/>
        </w:rPr>
        <w:t>Colletidae</w:t>
      </w:r>
      <w:proofErr w:type="spellEnd"/>
      <w:r w:rsidRPr="004224C4">
        <w:rPr>
          <w:rFonts w:cs="Arial"/>
          <w:szCs w:val="22"/>
        </w:rPr>
        <w:t>). </w:t>
      </w:r>
      <w:r w:rsidRPr="004224C4">
        <w:rPr>
          <w:rFonts w:cs="Arial"/>
          <w:i/>
          <w:iCs/>
          <w:szCs w:val="22"/>
        </w:rPr>
        <w:t>Australian Journal of Zoology</w:t>
      </w:r>
      <w:r w:rsidRPr="004224C4">
        <w:rPr>
          <w:rFonts w:cs="Arial"/>
          <w:szCs w:val="22"/>
        </w:rPr>
        <w:t> </w:t>
      </w:r>
      <w:r w:rsidRPr="004224C4">
        <w:rPr>
          <w:rFonts w:cs="Arial"/>
          <w:i/>
          <w:iCs/>
          <w:szCs w:val="22"/>
        </w:rPr>
        <w:t>16</w:t>
      </w:r>
      <w:r w:rsidRPr="004224C4">
        <w:rPr>
          <w:rFonts w:cs="Arial"/>
          <w:szCs w:val="22"/>
        </w:rPr>
        <w:t>(2)</w:t>
      </w:r>
      <w:r>
        <w:rPr>
          <w:rFonts w:cs="Arial"/>
          <w:szCs w:val="22"/>
        </w:rPr>
        <w:t>:</w:t>
      </w:r>
      <w:r w:rsidRPr="004224C4">
        <w:rPr>
          <w:rFonts w:cs="Arial"/>
          <w:szCs w:val="22"/>
        </w:rPr>
        <w:t xml:space="preserve"> 203-217.</w:t>
      </w:r>
    </w:p>
    <w:p w14:paraId="4362A069" w14:textId="31814148" w:rsidR="00AC21DE" w:rsidRDefault="00AC21DE" w:rsidP="00AC21DE">
      <w:pPr>
        <w:ind w:left="720" w:hanging="720"/>
        <w:rPr>
          <w:rFonts w:cs="Arial"/>
          <w:szCs w:val="22"/>
        </w:rPr>
      </w:pPr>
      <w:r w:rsidRPr="00AC21DE">
        <w:rPr>
          <w:rFonts w:cs="Arial"/>
          <w:szCs w:val="22"/>
        </w:rPr>
        <w:t>Exley, E. M. (1968</w:t>
      </w:r>
      <w:r w:rsidR="008128F5">
        <w:rPr>
          <w:rFonts w:cs="Arial"/>
          <w:szCs w:val="22"/>
        </w:rPr>
        <w:t>b</w:t>
      </w:r>
      <w:r w:rsidRPr="00AC21DE">
        <w:rPr>
          <w:rFonts w:cs="Arial"/>
          <w:szCs w:val="22"/>
        </w:rPr>
        <w:t xml:space="preserve">). Revision of the genus </w:t>
      </w:r>
      <w:proofErr w:type="spellStart"/>
      <w:r w:rsidRPr="00983477">
        <w:rPr>
          <w:rFonts w:cs="Arial"/>
          <w:i/>
          <w:iCs/>
          <w:szCs w:val="22"/>
        </w:rPr>
        <w:t>Brachyhesma</w:t>
      </w:r>
      <w:proofErr w:type="spellEnd"/>
      <w:r w:rsidRPr="00AC21DE">
        <w:rPr>
          <w:rFonts w:cs="Arial"/>
          <w:szCs w:val="22"/>
        </w:rPr>
        <w:t xml:space="preserve"> Michener (Apoidea: </w:t>
      </w:r>
      <w:proofErr w:type="spellStart"/>
      <w:r w:rsidRPr="00AC21DE">
        <w:rPr>
          <w:rFonts w:cs="Arial"/>
          <w:szCs w:val="22"/>
        </w:rPr>
        <w:t>Colletidae</w:t>
      </w:r>
      <w:proofErr w:type="spellEnd"/>
      <w:r w:rsidRPr="00AC21DE">
        <w:rPr>
          <w:rFonts w:cs="Arial"/>
          <w:szCs w:val="22"/>
        </w:rPr>
        <w:t>). </w:t>
      </w:r>
      <w:r w:rsidRPr="00AC21DE">
        <w:rPr>
          <w:rFonts w:cs="Arial"/>
          <w:i/>
          <w:iCs/>
          <w:szCs w:val="22"/>
        </w:rPr>
        <w:t>Australian Journal of Zoology</w:t>
      </w:r>
      <w:r w:rsidRPr="00AC21DE">
        <w:rPr>
          <w:rFonts w:cs="Arial"/>
          <w:szCs w:val="22"/>
        </w:rPr>
        <w:t> </w:t>
      </w:r>
      <w:r w:rsidRPr="00AC21DE">
        <w:rPr>
          <w:rFonts w:cs="Arial"/>
          <w:i/>
          <w:iCs/>
          <w:szCs w:val="22"/>
        </w:rPr>
        <w:t>16</w:t>
      </w:r>
      <w:r w:rsidRPr="00AC21DE">
        <w:rPr>
          <w:rFonts w:cs="Arial"/>
          <w:szCs w:val="22"/>
        </w:rPr>
        <w:t>(2)</w:t>
      </w:r>
      <w:r w:rsidR="00893989">
        <w:rPr>
          <w:rFonts w:cs="Arial"/>
          <w:szCs w:val="22"/>
        </w:rPr>
        <w:t>:</w:t>
      </w:r>
      <w:r w:rsidRPr="00AC21DE">
        <w:rPr>
          <w:rFonts w:cs="Arial"/>
          <w:szCs w:val="22"/>
        </w:rPr>
        <w:t xml:space="preserve"> 167-201.</w:t>
      </w:r>
    </w:p>
    <w:p w14:paraId="20C10833" w14:textId="1100D1C2" w:rsidR="004224C4" w:rsidRDefault="004224C4" w:rsidP="00893989">
      <w:pPr>
        <w:ind w:left="720" w:hanging="720"/>
        <w:rPr>
          <w:rFonts w:cs="Arial"/>
          <w:szCs w:val="22"/>
        </w:rPr>
      </w:pPr>
      <w:r w:rsidRPr="004224C4">
        <w:rPr>
          <w:rFonts w:cs="Arial"/>
          <w:szCs w:val="22"/>
        </w:rPr>
        <w:t>Exley, E. M. (1968</w:t>
      </w:r>
      <w:r w:rsidR="008128F5">
        <w:rPr>
          <w:rFonts w:cs="Arial"/>
          <w:szCs w:val="22"/>
        </w:rPr>
        <w:t>c</w:t>
      </w:r>
      <w:r w:rsidRPr="004224C4">
        <w:rPr>
          <w:rFonts w:cs="Arial"/>
          <w:szCs w:val="22"/>
        </w:rPr>
        <w:t xml:space="preserve">). Revision of the genus </w:t>
      </w:r>
      <w:proofErr w:type="spellStart"/>
      <w:r w:rsidRPr="00983477">
        <w:rPr>
          <w:rFonts w:cs="Arial"/>
          <w:i/>
          <w:iCs/>
          <w:szCs w:val="22"/>
        </w:rPr>
        <w:t>Euryglossina</w:t>
      </w:r>
      <w:proofErr w:type="spellEnd"/>
      <w:r w:rsidRPr="004224C4">
        <w:rPr>
          <w:rFonts w:cs="Arial"/>
          <w:szCs w:val="22"/>
        </w:rPr>
        <w:t xml:space="preserve"> Cockerell (Apoidea: </w:t>
      </w:r>
      <w:proofErr w:type="spellStart"/>
      <w:r w:rsidRPr="004224C4">
        <w:rPr>
          <w:rFonts w:cs="Arial"/>
          <w:szCs w:val="22"/>
        </w:rPr>
        <w:t>Colletidae</w:t>
      </w:r>
      <w:proofErr w:type="spellEnd"/>
      <w:r w:rsidRPr="004224C4">
        <w:rPr>
          <w:rFonts w:cs="Arial"/>
          <w:szCs w:val="22"/>
        </w:rPr>
        <w:t>). </w:t>
      </w:r>
      <w:r w:rsidRPr="004224C4">
        <w:rPr>
          <w:rFonts w:cs="Arial"/>
          <w:i/>
          <w:iCs/>
          <w:szCs w:val="22"/>
        </w:rPr>
        <w:t>Australian Journal of Zoology</w:t>
      </w:r>
      <w:r w:rsidRPr="004224C4">
        <w:rPr>
          <w:rFonts w:cs="Arial"/>
          <w:szCs w:val="22"/>
        </w:rPr>
        <w:t> </w:t>
      </w:r>
      <w:r w:rsidRPr="004224C4">
        <w:rPr>
          <w:rFonts w:cs="Arial"/>
          <w:i/>
          <w:iCs/>
          <w:szCs w:val="22"/>
        </w:rPr>
        <w:t>16</w:t>
      </w:r>
      <w:r w:rsidRPr="004224C4">
        <w:rPr>
          <w:rFonts w:cs="Arial"/>
          <w:szCs w:val="22"/>
        </w:rPr>
        <w:t>(6)</w:t>
      </w:r>
      <w:r>
        <w:rPr>
          <w:rFonts w:cs="Arial"/>
          <w:szCs w:val="22"/>
        </w:rPr>
        <w:t>:</w:t>
      </w:r>
      <w:r w:rsidRPr="004224C4">
        <w:rPr>
          <w:rFonts w:cs="Arial"/>
          <w:szCs w:val="22"/>
        </w:rPr>
        <w:t xml:space="preserve"> 915-1020.</w:t>
      </w:r>
    </w:p>
    <w:p w14:paraId="41FA1DE9" w14:textId="4184DA8C" w:rsidR="004224C4" w:rsidRDefault="004224C4" w:rsidP="00893989">
      <w:pPr>
        <w:ind w:left="720" w:hanging="720"/>
        <w:rPr>
          <w:rFonts w:cs="Arial"/>
          <w:szCs w:val="22"/>
        </w:rPr>
      </w:pPr>
      <w:r w:rsidRPr="004224C4">
        <w:rPr>
          <w:rFonts w:cs="Arial"/>
          <w:szCs w:val="22"/>
        </w:rPr>
        <w:t xml:space="preserve">Exley, E. M. (1969). Revision of the </w:t>
      </w:r>
      <w:proofErr w:type="spellStart"/>
      <w:r w:rsidRPr="00983477">
        <w:rPr>
          <w:rFonts w:cs="Arial"/>
          <w:i/>
          <w:iCs/>
          <w:szCs w:val="22"/>
        </w:rPr>
        <w:t>Xanthesma</w:t>
      </w:r>
      <w:proofErr w:type="spellEnd"/>
      <w:r w:rsidRPr="004224C4">
        <w:rPr>
          <w:rFonts w:cs="Arial"/>
          <w:szCs w:val="22"/>
        </w:rPr>
        <w:t xml:space="preserve"> Michener (</w:t>
      </w:r>
      <w:proofErr w:type="spellStart"/>
      <w:r w:rsidRPr="004224C4">
        <w:rPr>
          <w:rFonts w:cs="Arial"/>
          <w:szCs w:val="22"/>
        </w:rPr>
        <w:t>Apoida</w:t>
      </w:r>
      <w:proofErr w:type="spellEnd"/>
      <w:r w:rsidRPr="004224C4">
        <w:rPr>
          <w:rFonts w:cs="Arial"/>
          <w:szCs w:val="22"/>
        </w:rPr>
        <w:t xml:space="preserve">: </w:t>
      </w:r>
      <w:proofErr w:type="spellStart"/>
      <w:r w:rsidRPr="004224C4">
        <w:rPr>
          <w:rFonts w:cs="Arial"/>
          <w:szCs w:val="22"/>
        </w:rPr>
        <w:t>Colletidae</w:t>
      </w:r>
      <w:proofErr w:type="spellEnd"/>
      <w:r w:rsidRPr="004224C4">
        <w:rPr>
          <w:rFonts w:cs="Arial"/>
          <w:szCs w:val="22"/>
        </w:rPr>
        <w:t>). </w:t>
      </w:r>
      <w:r w:rsidRPr="004224C4">
        <w:rPr>
          <w:rFonts w:cs="Arial"/>
          <w:i/>
          <w:iCs/>
          <w:szCs w:val="22"/>
        </w:rPr>
        <w:t>Australian Journal of Zoology</w:t>
      </w:r>
      <w:r w:rsidRPr="004224C4">
        <w:rPr>
          <w:rFonts w:cs="Arial"/>
          <w:szCs w:val="22"/>
        </w:rPr>
        <w:t> </w:t>
      </w:r>
      <w:r w:rsidRPr="004224C4">
        <w:rPr>
          <w:rFonts w:cs="Arial"/>
          <w:i/>
          <w:iCs/>
          <w:szCs w:val="22"/>
        </w:rPr>
        <w:t>17</w:t>
      </w:r>
      <w:r w:rsidRPr="004224C4">
        <w:rPr>
          <w:rFonts w:cs="Arial"/>
          <w:szCs w:val="22"/>
        </w:rPr>
        <w:t>(3)</w:t>
      </w:r>
      <w:r>
        <w:rPr>
          <w:rFonts w:cs="Arial"/>
          <w:szCs w:val="22"/>
        </w:rPr>
        <w:t>:</w:t>
      </w:r>
      <w:r w:rsidRPr="004224C4">
        <w:rPr>
          <w:rFonts w:cs="Arial"/>
          <w:szCs w:val="22"/>
        </w:rPr>
        <w:t xml:space="preserve"> 515-526.</w:t>
      </w:r>
    </w:p>
    <w:p w14:paraId="25A56C0B" w14:textId="2C3680DB" w:rsidR="00893989" w:rsidRDefault="00893989" w:rsidP="00893989">
      <w:pPr>
        <w:ind w:left="720" w:hanging="720"/>
        <w:rPr>
          <w:rFonts w:cs="Arial"/>
          <w:szCs w:val="22"/>
        </w:rPr>
      </w:pPr>
      <w:r w:rsidRPr="00893989">
        <w:rPr>
          <w:rFonts w:cs="Arial"/>
          <w:szCs w:val="22"/>
        </w:rPr>
        <w:t xml:space="preserve">Exley, E. M. (1974). Revision of the subgenus </w:t>
      </w:r>
      <w:proofErr w:type="spellStart"/>
      <w:r w:rsidRPr="00983477">
        <w:rPr>
          <w:rFonts w:cs="Arial"/>
          <w:i/>
          <w:iCs/>
          <w:szCs w:val="22"/>
        </w:rPr>
        <w:t>Callohesma</w:t>
      </w:r>
      <w:proofErr w:type="spellEnd"/>
      <w:r w:rsidRPr="00893989">
        <w:rPr>
          <w:rFonts w:cs="Arial"/>
          <w:szCs w:val="22"/>
        </w:rPr>
        <w:t xml:space="preserve"> Michener (Apoidea: </w:t>
      </w:r>
      <w:proofErr w:type="spellStart"/>
      <w:r w:rsidRPr="00893989">
        <w:rPr>
          <w:rFonts w:cs="Arial"/>
          <w:szCs w:val="22"/>
        </w:rPr>
        <w:t>Colletidae</w:t>
      </w:r>
      <w:proofErr w:type="spellEnd"/>
      <w:r w:rsidRPr="00893989">
        <w:rPr>
          <w:rFonts w:cs="Arial"/>
          <w:szCs w:val="22"/>
        </w:rPr>
        <w:t>). </w:t>
      </w:r>
      <w:r w:rsidRPr="00893989">
        <w:rPr>
          <w:rFonts w:cs="Arial"/>
          <w:i/>
          <w:iCs/>
          <w:szCs w:val="22"/>
        </w:rPr>
        <w:t>Australian Journal of Zoology Supplementary Series</w:t>
      </w:r>
      <w:r w:rsidRPr="00893989">
        <w:rPr>
          <w:rFonts w:cs="Arial"/>
          <w:szCs w:val="22"/>
        </w:rPr>
        <w:t>, </w:t>
      </w:r>
      <w:r w:rsidRPr="00893989">
        <w:rPr>
          <w:rFonts w:cs="Arial"/>
          <w:i/>
          <w:iCs/>
          <w:szCs w:val="22"/>
        </w:rPr>
        <w:t>22</w:t>
      </w:r>
      <w:r w:rsidRPr="00893989">
        <w:rPr>
          <w:rFonts w:cs="Arial"/>
          <w:szCs w:val="22"/>
        </w:rPr>
        <w:t>(26)</w:t>
      </w:r>
      <w:r>
        <w:rPr>
          <w:rFonts w:cs="Arial"/>
          <w:szCs w:val="22"/>
        </w:rPr>
        <w:t>:</w:t>
      </w:r>
      <w:r w:rsidRPr="00893989">
        <w:rPr>
          <w:rFonts w:cs="Arial"/>
          <w:szCs w:val="22"/>
        </w:rPr>
        <w:t xml:space="preserve"> 1-58.</w:t>
      </w:r>
    </w:p>
    <w:p w14:paraId="71B06764" w14:textId="77777777" w:rsidR="00260F43" w:rsidRDefault="00260F43" w:rsidP="00260F43">
      <w:pPr>
        <w:autoSpaceDE w:val="0"/>
        <w:autoSpaceDN w:val="0"/>
        <w:adjustRightInd w:val="0"/>
        <w:ind w:left="720" w:hanging="720"/>
        <w:rPr>
          <w:rFonts w:cs="Arial"/>
          <w:szCs w:val="22"/>
        </w:rPr>
      </w:pPr>
      <w:r w:rsidRPr="004951B0">
        <w:rPr>
          <w:rFonts w:cs="Arial"/>
          <w:bCs/>
          <w:szCs w:val="22"/>
          <w:lang w:val="en-US"/>
        </w:rPr>
        <w:t xml:space="preserve">Exley, E.M. (1976). </w:t>
      </w:r>
      <w:r w:rsidRPr="0025423F">
        <w:rPr>
          <w:rFonts w:cs="Arial"/>
          <w:bCs/>
          <w:szCs w:val="22"/>
        </w:rPr>
        <w:t>Revision of the Su</w:t>
      </w:r>
      <w:r w:rsidRPr="00BF140C">
        <w:rPr>
          <w:rFonts w:cs="Arial"/>
          <w:bCs/>
          <w:szCs w:val="22"/>
        </w:rPr>
        <w:t xml:space="preserve">bgenus </w:t>
      </w:r>
      <w:proofErr w:type="spellStart"/>
      <w:r w:rsidRPr="00BF140C">
        <w:rPr>
          <w:rFonts w:cs="Arial"/>
          <w:bCs/>
          <w:i/>
          <w:iCs/>
          <w:szCs w:val="22"/>
        </w:rPr>
        <w:t>Euryglossa</w:t>
      </w:r>
      <w:proofErr w:type="spellEnd"/>
      <w:r w:rsidRPr="00BF140C">
        <w:rPr>
          <w:rFonts w:cs="Arial"/>
          <w:bCs/>
          <w:i/>
          <w:iCs/>
          <w:szCs w:val="22"/>
        </w:rPr>
        <w:t xml:space="preserve"> </w:t>
      </w:r>
      <w:r w:rsidRPr="00BF140C">
        <w:rPr>
          <w:rFonts w:cs="Arial"/>
          <w:bCs/>
          <w:szCs w:val="22"/>
        </w:rPr>
        <w:t>Smith (Apoidea</w:t>
      </w:r>
      <w:r w:rsidRPr="00BF140C">
        <w:rPr>
          <w:rFonts w:cs="Arial"/>
          <w:szCs w:val="22"/>
        </w:rPr>
        <w:t xml:space="preserve">: </w:t>
      </w:r>
      <w:proofErr w:type="spellStart"/>
      <w:r w:rsidRPr="00BF140C">
        <w:rPr>
          <w:rFonts w:cs="Arial"/>
          <w:bCs/>
          <w:szCs w:val="22"/>
        </w:rPr>
        <w:t>Colletidae</w:t>
      </w:r>
      <w:proofErr w:type="spellEnd"/>
      <w:r w:rsidRPr="00BF140C">
        <w:rPr>
          <w:rFonts w:cs="Arial"/>
          <w:szCs w:val="22"/>
        </w:rPr>
        <w:t xml:space="preserve">: </w:t>
      </w:r>
      <w:r w:rsidRPr="00BF140C">
        <w:rPr>
          <w:rFonts w:cs="Arial"/>
          <w:bCs/>
          <w:szCs w:val="22"/>
        </w:rPr>
        <w:t xml:space="preserve">Euryglossinae). </w:t>
      </w:r>
      <w:r w:rsidRPr="00BF140C">
        <w:rPr>
          <w:rFonts w:cs="Arial"/>
          <w:i/>
          <w:szCs w:val="22"/>
        </w:rPr>
        <w:t>Australian Journal of Zoology Supplementary</w:t>
      </w:r>
      <w:r w:rsidRPr="004951B0">
        <w:rPr>
          <w:rFonts w:cs="Arial"/>
          <w:szCs w:val="22"/>
        </w:rPr>
        <w:t xml:space="preserve"> </w:t>
      </w:r>
      <w:r w:rsidRPr="0025423F">
        <w:rPr>
          <w:rFonts w:cs="Arial"/>
          <w:i/>
          <w:szCs w:val="22"/>
        </w:rPr>
        <w:t>Series</w:t>
      </w:r>
      <w:r w:rsidRPr="00BF140C" w:rsidDel="00991324">
        <w:rPr>
          <w:rFonts w:cs="Arial"/>
          <w:szCs w:val="22"/>
        </w:rPr>
        <w:t xml:space="preserve"> </w:t>
      </w:r>
      <w:proofErr w:type="spellStart"/>
      <w:r w:rsidRPr="00BF140C" w:rsidDel="00991324">
        <w:rPr>
          <w:rFonts w:cs="Arial"/>
          <w:szCs w:val="22"/>
        </w:rPr>
        <w:t>Series</w:t>
      </w:r>
      <w:proofErr w:type="spellEnd"/>
      <w:r w:rsidRPr="00BF140C" w:rsidDel="00991324">
        <w:rPr>
          <w:rFonts w:cs="Arial"/>
          <w:szCs w:val="22"/>
        </w:rPr>
        <w:t xml:space="preserve"> No. </w:t>
      </w:r>
      <w:r w:rsidRPr="00BF140C">
        <w:rPr>
          <w:rFonts w:cs="Arial"/>
          <w:szCs w:val="22"/>
        </w:rPr>
        <w:t>41: 1-72.</w:t>
      </w:r>
    </w:p>
    <w:p w14:paraId="252866D9" w14:textId="3F168D36" w:rsidR="00893989" w:rsidRDefault="00893989" w:rsidP="00260F43">
      <w:pPr>
        <w:autoSpaceDE w:val="0"/>
        <w:autoSpaceDN w:val="0"/>
        <w:adjustRightInd w:val="0"/>
        <w:ind w:left="720" w:hanging="720"/>
        <w:rPr>
          <w:rFonts w:cs="Arial"/>
          <w:szCs w:val="22"/>
        </w:rPr>
      </w:pPr>
      <w:r w:rsidRPr="00893989">
        <w:rPr>
          <w:rFonts w:cs="Arial"/>
          <w:szCs w:val="22"/>
        </w:rPr>
        <w:t xml:space="preserve">Exley, E. M. (2001). The </w:t>
      </w:r>
      <w:proofErr w:type="spellStart"/>
      <w:r w:rsidRPr="00983477">
        <w:rPr>
          <w:rFonts w:cs="Arial"/>
          <w:i/>
          <w:iCs/>
          <w:szCs w:val="22"/>
        </w:rPr>
        <w:t>walkeriana</w:t>
      </w:r>
      <w:proofErr w:type="spellEnd"/>
      <w:r w:rsidRPr="00893989">
        <w:rPr>
          <w:rFonts w:cs="Arial"/>
          <w:szCs w:val="22"/>
        </w:rPr>
        <w:t xml:space="preserve"> species</w:t>
      </w:r>
      <w:r w:rsidRPr="00893989">
        <w:rPr>
          <w:rFonts w:ascii="Cambria Math" w:hAnsi="Cambria Math" w:cs="Cambria Math"/>
          <w:szCs w:val="22"/>
        </w:rPr>
        <w:t>‐</w:t>
      </w:r>
      <w:r w:rsidRPr="00893989">
        <w:rPr>
          <w:rFonts w:cs="Arial"/>
          <w:szCs w:val="22"/>
        </w:rPr>
        <w:t xml:space="preserve">group of </w:t>
      </w:r>
      <w:proofErr w:type="spellStart"/>
      <w:r w:rsidRPr="00983477">
        <w:rPr>
          <w:rFonts w:cs="Arial"/>
          <w:i/>
          <w:iCs/>
          <w:szCs w:val="22"/>
        </w:rPr>
        <w:t>Euhesma</w:t>
      </w:r>
      <w:proofErr w:type="spellEnd"/>
      <w:r w:rsidRPr="00893989">
        <w:rPr>
          <w:rFonts w:cs="Arial"/>
          <w:szCs w:val="22"/>
        </w:rPr>
        <w:t xml:space="preserve"> Michener (Hymenoptera: Colletidae: Euryglossinae). </w:t>
      </w:r>
      <w:r w:rsidRPr="00893989">
        <w:rPr>
          <w:rFonts w:cs="Arial"/>
          <w:i/>
          <w:iCs/>
          <w:szCs w:val="22"/>
        </w:rPr>
        <w:t>Australian Journal of Entomology</w:t>
      </w:r>
      <w:r w:rsidRPr="00893989">
        <w:rPr>
          <w:rFonts w:cs="Arial"/>
          <w:szCs w:val="22"/>
        </w:rPr>
        <w:t> </w:t>
      </w:r>
      <w:r w:rsidRPr="00893989">
        <w:rPr>
          <w:rFonts w:cs="Arial"/>
          <w:i/>
          <w:iCs/>
          <w:szCs w:val="22"/>
        </w:rPr>
        <w:t>40</w:t>
      </w:r>
      <w:r w:rsidRPr="00893989">
        <w:rPr>
          <w:rFonts w:cs="Arial"/>
          <w:szCs w:val="22"/>
        </w:rPr>
        <w:t>(2), 102-112.</w:t>
      </w:r>
    </w:p>
    <w:p w14:paraId="6C75DC27" w14:textId="39AB4660" w:rsidR="004224C4" w:rsidRDefault="004224C4" w:rsidP="00260F43">
      <w:pPr>
        <w:autoSpaceDE w:val="0"/>
        <w:autoSpaceDN w:val="0"/>
        <w:adjustRightInd w:val="0"/>
        <w:ind w:left="720" w:hanging="720"/>
        <w:rPr>
          <w:rFonts w:cs="Arial"/>
          <w:szCs w:val="22"/>
        </w:rPr>
      </w:pPr>
      <w:r w:rsidRPr="004224C4">
        <w:rPr>
          <w:rFonts w:cs="Arial"/>
          <w:szCs w:val="22"/>
        </w:rPr>
        <w:t xml:space="preserve">Exley, E. M. (2002). Bees of the </w:t>
      </w:r>
      <w:proofErr w:type="spellStart"/>
      <w:r w:rsidRPr="00983477">
        <w:rPr>
          <w:rFonts w:cs="Arial"/>
          <w:i/>
          <w:iCs/>
          <w:szCs w:val="22"/>
        </w:rPr>
        <w:t>Euhesma</w:t>
      </w:r>
      <w:proofErr w:type="spellEnd"/>
      <w:r w:rsidRPr="00983477">
        <w:rPr>
          <w:rFonts w:cs="Arial"/>
          <w:i/>
          <w:iCs/>
          <w:szCs w:val="22"/>
        </w:rPr>
        <w:t xml:space="preserve"> </w:t>
      </w:r>
      <w:proofErr w:type="spellStart"/>
      <w:r w:rsidRPr="00983477">
        <w:rPr>
          <w:rFonts w:cs="Arial"/>
          <w:i/>
          <w:iCs/>
          <w:szCs w:val="22"/>
        </w:rPr>
        <w:t>crabronica</w:t>
      </w:r>
      <w:proofErr w:type="spellEnd"/>
      <w:r w:rsidRPr="004224C4">
        <w:rPr>
          <w:rFonts w:cs="Arial"/>
          <w:szCs w:val="22"/>
        </w:rPr>
        <w:t xml:space="preserve"> species-group (Hymenoptera: </w:t>
      </w:r>
      <w:proofErr w:type="spellStart"/>
      <w:r w:rsidRPr="004224C4">
        <w:rPr>
          <w:rFonts w:cs="Arial"/>
          <w:szCs w:val="22"/>
        </w:rPr>
        <w:t>Colletidae</w:t>
      </w:r>
      <w:proofErr w:type="spellEnd"/>
      <w:r w:rsidRPr="004224C4">
        <w:rPr>
          <w:rFonts w:cs="Arial"/>
          <w:szCs w:val="22"/>
        </w:rPr>
        <w:t xml:space="preserve">: </w:t>
      </w:r>
      <w:proofErr w:type="spellStart"/>
      <w:r w:rsidRPr="004224C4">
        <w:rPr>
          <w:rFonts w:cs="Arial"/>
          <w:szCs w:val="22"/>
        </w:rPr>
        <w:t>Euryglossinae</w:t>
      </w:r>
      <w:proofErr w:type="spellEnd"/>
      <w:r w:rsidRPr="004224C4">
        <w:rPr>
          <w:rFonts w:cs="Arial"/>
          <w:szCs w:val="22"/>
        </w:rPr>
        <w:t>). </w:t>
      </w:r>
      <w:r w:rsidRPr="001129BF">
        <w:rPr>
          <w:rFonts w:cs="Arial"/>
          <w:i/>
          <w:iCs/>
          <w:szCs w:val="22"/>
        </w:rPr>
        <w:t>Records-Western Australian Museum</w:t>
      </w:r>
      <w:r>
        <w:rPr>
          <w:rFonts w:cs="Arial"/>
          <w:i/>
          <w:iCs/>
          <w:szCs w:val="22"/>
        </w:rPr>
        <w:t xml:space="preserve"> </w:t>
      </w:r>
      <w:r w:rsidRPr="004224C4">
        <w:rPr>
          <w:rFonts w:cs="Arial"/>
          <w:i/>
          <w:iCs/>
          <w:szCs w:val="22"/>
        </w:rPr>
        <w:t>21</w:t>
      </w:r>
      <w:r w:rsidRPr="004224C4">
        <w:rPr>
          <w:rFonts w:cs="Arial"/>
          <w:szCs w:val="22"/>
        </w:rPr>
        <w:t>(2)</w:t>
      </w:r>
      <w:r>
        <w:rPr>
          <w:rFonts w:cs="Arial"/>
          <w:szCs w:val="22"/>
        </w:rPr>
        <w:t>:</w:t>
      </w:r>
      <w:r w:rsidRPr="004224C4">
        <w:rPr>
          <w:rFonts w:cs="Arial"/>
          <w:szCs w:val="22"/>
        </w:rPr>
        <w:t xml:space="preserve"> 203-212.</w:t>
      </w:r>
    </w:p>
    <w:p w14:paraId="6D706B84" w14:textId="3AE13332" w:rsidR="00893989" w:rsidRPr="00BF140C" w:rsidRDefault="00893989" w:rsidP="00260F43">
      <w:pPr>
        <w:autoSpaceDE w:val="0"/>
        <w:autoSpaceDN w:val="0"/>
        <w:adjustRightInd w:val="0"/>
        <w:ind w:left="720" w:hanging="720"/>
        <w:rPr>
          <w:rFonts w:cs="Arial"/>
          <w:szCs w:val="22"/>
        </w:rPr>
      </w:pPr>
      <w:r w:rsidRPr="00893989">
        <w:rPr>
          <w:rFonts w:cs="Arial"/>
          <w:szCs w:val="22"/>
        </w:rPr>
        <w:t xml:space="preserve">Exley, E. M. (2004). Revision of the genus </w:t>
      </w:r>
      <w:proofErr w:type="spellStart"/>
      <w:r w:rsidRPr="00983477">
        <w:rPr>
          <w:rFonts w:cs="Arial"/>
          <w:i/>
          <w:iCs/>
          <w:szCs w:val="22"/>
        </w:rPr>
        <w:t>Dasyhesma</w:t>
      </w:r>
      <w:proofErr w:type="spellEnd"/>
      <w:r w:rsidRPr="00893989">
        <w:rPr>
          <w:rFonts w:cs="Arial"/>
          <w:szCs w:val="22"/>
        </w:rPr>
        <w:t xml:space="preserve"> Michener (Apoidea: </w:t>
      </w:r>
      <w:proofErr w:type="spellStart"/>
      <w:r w:rsidRPr="00893989">
        <w:rPr>
          <w:rFonts w:cs="Arial"/>
          <w:szCs w:val="22"/>
        </w:rPr>
        <w:t>Colletidae</w:t>
      </w:r>
      <w:proofErr w:type="spellEnd"/>
      <w:r w:rsidRPr="00893989">
        <w:rPr>
          <w:rFonts w:cs="Arial"/>
          <w:szCs w:val="22"/>
        </w:rPr>
        <w:t>: Euryglossinae). </w:t>
      </w:r>
      <w:r w:rsidRPr="00983477">
        <w:rPr>
          <w:rFonts w:cs="Arial"/>
          <w:i/>
          <w:iCs/>
          <w:szCs w:val="22"/>
        </w:rPr>
        <w:t>Records-Western Australian Museum</w:t>
      </w:r>
      <w:r>
        <w:rPr>
          <w:rFonts w:cs="Arial"/>
          <w:i/>
          <w:iCs/>
          <w:szCs w:val="22"/>
        </w:rPr>
        <w:t xml:space="preserve">: </w:t>
      </w:r>
      <w:r w:rsidRPr="00893989">
        <w:rPr>
          <w:rFonts w:cs="Arial"/>
          <w:i/>
          <w:iCs/>
          <w:szCs w:val="22"/>
        </w:rPr>
        <w:t>22</w:t>
      </w:r>
      <w:r w:rsidRPr="00893989">
        <w:rPr>
          <w:rFonts w:cs="Arial"/>
          <w:szCs w:val="22"/>
        </w:rPr>
        <w:t>(2) 129-146.</w:t>
      </w:r>
    </w:p>
    <w:p w14:paraId="24EC9841" w14:textId="5A407BE3" w:rsidR="00893989" w:rsidRDefault="00893989" w:rsidP="00260F43">
      <w:pPr>
        <w:ind w:left="709" w:hanging="709"/>
        <w:rPr>
          <w:rFonts w:cs="Arial"/>
          <w:iCs/>
          <w:szCs w:val="22"/>
        </w:rPr>
      </w:pPr>
      <w:r w:rsidRPr="00893989">
        <w:rPr>
          <w:rFonts w:cs="Arial"/>
          <w:iCs/>
          <w:szCs w:val="22"/>
        </w:rPr>
        <w:t xml:space="preserve">Hogendoorn, K., Stevens, M., &amp; Leijs, R. (2015). DNA barcoding of </w:t>
      </w:r>
      <w:proofErr w:type="spellStart"/>
      <w:r w:rsidRPr="00893989">
        <w:rPr>
          <w:rFonts w:cs="Arial"/>
          <w:iCs/>
          <w:szCs w:val="22"/>
        </w:rPr>
        <w:t>euryglossine</w:t>
      </w:r>
      <w:proofErr w:type="spellEnd"/>
      <w:r w:rsidRPr="00893989">
        <w:rPr>
          <w:rFonts w:cs="Arial"/>
          <w:iCs/>
          <w:szCs w:val="22"/>
        </w:rPr>
        <w:t xml:space="preserve"> bees and the description of new species of </w:t>
      </w:r>
      <w:r w:rsidRPr="00983477">
        <w:rPr>
          <w:rFonts w:cs="Arial"/>
          <w:i/>
          <w:szCs w:val="22"/>
        </w:rPr>
        <w:t>Euhesma</w:t>
      </w:r>
      <w:r w:rsidRPr="00893989">
        <w:rPr>
          <w:rFonts w:cs="Arial"/>
          <w:iCs/>
          <w:szCs w:val="22"/>
        </w:rPr>
        <w:t xml:space="preserve"> Michener (Hymenoptera, Colletidae, Euryglossinae). </w:t>
      </w:r>
      <w:r w:rsidRPr="00893989">
        <w:rPr>
          <w:rFonts w:cs="Arial"/>
          <w:i/>
          <w:iCs/>
          <w:szCs w:val="22"/>
        </w:rPr>
        <w:t>ZooKeys</w:t>
      </w:r>
      <w:r w:rsidRPr="00893989">
        <w:rPr>
          <w:rFonts w:cs="Arial"/>
          <w:iCs/>
          <w:szCs w:val="22"/>
        </w:rPr>
        <w:t>, (520)</w:t>
      </w:r>
      <w:r>
        <w:rPr>
          <w:rFonts w:cs="Arial"/>
          <w:iCs/>
          <w:szCs w:val="22"/>
        </w:rPr>
        <w:t>:</w:t>
      </w:r>
      <w:r w:rsidRPr="00893989">
        <w:rPr>
          <w:rFonts w:cs="Arial"/>
          <w:iCs/>
          <w:szCs w:val="22"/>
        </w:rPr>
        <w:t xml:space="preserve"> 41.</w:t>
      </w:r>
    </w:p>
    <w:p w14:paraId="693C55F3" w14:textId="77777777" w:rsidR="00893989" w:rsidRPr="00BF140C" w:rsidRDefault="00893989" w:rsidP="00893989">
      <w:pPr>
        <w:ind w:left="709" w:hanging="709"/>
        <w:rPr>
          <w:rFonts w:cs="Arial"/>
          <w:szCs w:val="22"/>
        </w:rPr>
      </w:pPr>
      <w:r w:rsidRPr="00BF140C">
        <w:rPr>
          <w:rFonts w:cs="Arial"/>
          <w:szCs w:val="22"/>
        </w:rPr>
        <w:t>Houston</w:t>
      </w:r>
      <w:r w:rsidRPr="004951B0">
        <w:rPr>
          <w:rFonts w:cs="Arial"/>
          <w:szCs w:val="22"/>
        </w:rPr>
        <w:t>, T.F.</w:t>
      </w:r>
      <w:r w:rsidRPr="00BF140C">
        <w:rPr>
          <w:rFonts w:cs="Arial"/>
          <w:szCs w:val="22"/>
        </w:rPr>
        <w:t xml:space="preserve"> (1975)</w:t>
      </w:r>
      <w:r w:rsidRPr="004951B0">
        <w:rPr>
          <w:rFonts w:cs="Arial"/>
          <w:szCs w:val="22"/>
        </w:rPr>
        <w:t>.</w:t>
      </w:r>
      <w:r w:rsidRPr="00BF140C">
        <w:rPr>
          <w:rFonts w:cs="Arial"/>
          <w:szCs w:val="22"/>
        </w:rPr>
        <w:t xml:space="preserve"> A Revision of the Australian </w:t>
      </w:r>
      <w:proofErr w:type="spellStart"/>
      <w:r w:rsidRPr="00BF140C">
        <w:rPr>
          <w:rFonts w:cs="Arial"/>
          <w:szCs w:val="22"/>
        </w:rPr>
        <w:t>Hylaeine</w:t>
      </w:r>
      <w:proofErr w:type="spellEnd"/>
      <w:r w:rsidRPr="00BF140C">
        <w:rPr>
          <w:rFonts w:cs="Arial"/>
          <w:szCs w:val="22"/>
        </w:rPr>
        <w:t xml:space="preserve"> Bees</w:t>
      </w:r>
      <w:r>
        <w:rPr>
          <w:rFonts w:cs="Arial"/>
          <w:szCs w:val="22"/>
        </w:rPr>
        <w:t xml:space="preserve"> </w:t>
      </w:r>
      <w:r w:rsidRPr="004951B0">
        <w:rPr>
          <w:rFonts w:cs="Arial"/>
          <w:szCs w:val="22"/>
        </w:rPr>
        <w:t>(Hymenop</w:t>
      </w:r>
      <w:r w:rsidRPr="00BF140C">
        <w:rPr>
          <w:rFonts w:cs="Arial"/>
          <w:szCs w:val="22"/>
        </w:rPr>
        <w:t xml:space="preserve">tera: </w:t>
      </w:r>
      <w:proofErr w:type="spellStart"/>
      <w:r w:rsidRPr="004951B0">
        <w:rPr>
          <w:rFonts w:cs="Arial"/>
          <w:szCs w:val="22"/>
        </w:rPr>
        <w:t>Colle</w:t>
      </w:r>
      <w:r w:rsidRPr="00BF140C">
        <w:rPr>
          <w:rFonts w:cs="Arial"/>
          <w:szCs w:val="22"/>
        </w:rPr>
        <w:t>tidae</w:t>
      </w:r>
      <w:proofErr w:type="spellEnd"/>
      <w:r w:rsidRPr="00BF140C">
        <w:rPr>
          <w:rFonts w:cs="Arial"/>
          <w:szCs w:val="22"/>
        </w:rPr>
        <w:t>)</w:t>
      </w:r>
      <w:r w:rsidRPr="004951B0">
        <w:rPr>
          <w:rFonts w:cs="Arial"/>
          <w:szCs w:val="22"/>
        </w:rPr>
        <w:t xml:space="preserve"> </w:t>
      </w:r>
      <w:r w:rsidRPr="00BF140C">
        <w:rPr>
          <w:rFonts w:cs="Arial"/>
          <w:szCs w:val="22"/>
        </w:rPr>
        <w:t xml:space="preserve">I. Introductory material and the </w:t>
      </w:r>
      <w:r w:rsidRPr="004951B0">
        <w:rPr>
          <w:rFonts w:cs="Arial"/>
          <w:szCs w:val="22"/>
        </w:rPr>
        <w:t>G</w:t>
      </w:r>
      <w:r w:rsidRPr="00BF140C">
        <w:rPr>
          <w:rFonts w:cs="Arial"/>
          <w:szCs w:val="22"/>
        </w:rPr>
        <w:t xml:space="preserve">enera </w:t>
      </w:r>
      <w:proofErr w:type="spellStart"/>
      <w:r w:rsidRPr="00BF140C">
        <w:rPr>
          <w:rFonts w:cs="Arial"/>
          <w:i/>
          <w:iCs/>
          <w:szCs w:val="22"/>
        </w:rPr>
        <w:t>Heterapoides</w:t>
      </w:r>
      <w:proofErr w:type="spellEnd"/>
      <w:r w:rsidRPr="00BF140C">
        <w:rPr>
          <w:rFonts w:cs="Arial"/>
          <w:iCs/>
          <w:szCs w:val="22"/>
        </w:rPr>
        <w:t xml:space="preserve"> </w:t>
      </w:r>
      <w:proofErr w:type="spellStart"/>
      <w:r w:rsidRPr="00BF140C">
        <w:rPr>
          <w:rFonts w:cs="Arial"/>
          <w:szCs w:val="22"/>
        </w:rPr>
        <w:t>Sandhouse</w:t>
      </w:r>
      <w:proofErr w:type="spellEnd"/>
      <w:r w:rsidRPr="00BF140C">
        <w:rPr>
          <w:rFonts w:cs="Arial"/>
          <w:szCs w:val="22"/>
        </w:rPr>
        <w:t>,</w:t>
      </w:r>
      <w:r w:rsidRPr="004951B0">
        <w:rPr>
          <w:rFonts w:cs="Arial"/>
          <w:szCs w:val="22"/>
        </w:rPr>
        <w:t xml:space="preserve"> </w:t>
      </w:r>
      <w:proofErr w:type="spellStart"/>
      <w:r w:rsidRPr="00BF140C">
        <w:rPr>
          <w:rFonts w:cs="Arial"/>
          <w:i/>
          <w:iCs/>
          <w:szCs w:val="22"/>
        </w:rPr>
        <w:t>Gephyrohylaeus</w:t>
      </w:r>
      <w:proofErr w:type="spellEnd"/>
      <w:r w:rsidRPr="00BF140C">
        <w:rPr>
          <w:rFonts w:cs="Arial"/>
          <w:iCs/>
          <w:szCs w:val="22"/>
        </w:rPr>
        <w:t xml:space="preserve"> </w:t>
      </w:r>
      <w:r w:rsidRPr="00BF140C">
        <w:rPr>
          <w:rFonts w:cs="Arial"/>
          <w:szCs w:val="22"/>
        </w:rPr>
        <w:t xml:space="preserve">Michener, </w:t>
      </w:r>
      <w:proofErr w:type="spellStart"/>
      <w:r w:rsidRPr="00BF140C">
        <w:rPr>
          <w:rFonts w:cs="Arial"/>
          <w:i/>
          <w:iCs/>
          <w:szCs w:val="22"/>
        </w:rPr>
        <w:t>Hyleoides</w:t>
      </w:r>
      <w:proofErr w:type="spellEnd"/>
      <w:r w:rsidRPr="00BF140C">
        <w:rPr>
          <w:rFonts w:cs="Arial"/>
          <w:iCs/>
          <w:szCs w:val="22"/>
        </w:rPr>
        <w:t xml:space="preserve"> </w:t>
      </w:r>
      <w:r w:rsidRPr="00BF140C">
        <w:rPr>
          <w:rFonts w:cs="Arial"/>
          <w:szCs w:val="22"/>
        </w:rPr>
        <w:t xml:space="preserve">Smith, </w:t>
      </w:r>
      <w:proofErr w:type="spellStart"/>
      <w:r w:rsidRPr="00BF140C">
        <w:rPr>
          <w:rFonts w:cs="Arial"/>
          <w:i/>
          <w:iCs/>
          <w:szCs w:val="22"/>
        </w:rPr>
        <w:t>P</w:t>
      </w:r>
      <w:r w:rsidRPr="004951B0">
        <w:rPr>
          <w:rFonts w:cs="Arial"/>
          <w:i/>
          <w:iCs/>
          <w:szCs w:val="22"/>
        </w:rPr>
        <w:t>h</w:t>
      </w:r>
      <w:r w:rsidRPr="00BF140C">
        <w:rPr>
          <w:rFonts w:cs="Arial"/>
          <w:i/>
          <w:iCs/>
          <w:szCs w:val="22"/>
        </w:rPr>
        <w:t>aro</w:t>
      </w:r>
      <w:r w:rsidRPr="004951B0">
        <w:rPr>
          <w:rFonts w:cs="Arial"/>
          <w:i/>
          <w:iCs/>
          <w:szCs w:val="22"/>
        </w:rPr>
        <w:t>h</w:t>
      </w:r>
      <w:r w:rsidRPr="00BF140C">
        <w:rPr>
          <w:rFonts w:cs="Arial"/>
          <w:i/>
          <w:iCs/>
          <w:szCs w:val="22"/>
        </w:rPr>
        <w:t>ylaeus</w:t>
      </w:r>
      <w:proofErr w:type="spellEnd"/>
      <w:r w:rsidRPr="00BF140C">
        <w:rPr>
          <w:rFonts w:cs="Arial"/>
          <w:iCs/>
          <w:szCs w:val="22"/>
        </w:rPr>
        <w:t xml:space="preserve"> </w:t>
      </w:r>
      <w:r w:rsidRPr="00BF140C">
        <w:rPr>
          <w:rFonts w:cs="Arial"/>
          <w:szCs w:val="22"/>
        </w:rPr>
        <w:t>Michener,</w:t>
      </w:r>
      <w:r w:rsidRPr="004951B0">
        <w:rPr>
          <w:rFonts w:cs="Arial"/>
          <w:szCs w:val="22"/>
        </w:rPr>
        <w:t xml:space="preserve"> </w:t>
      </w:r>
      <w:proofErr w:type="spellStart"/>
      <w:r w:rsidRPr="00BF140C">
        <w:rPr>
          <w:rFonts w:cs="Arial"/>
          <w:i/>
          <w:iCs/>
          <w:szCs w:val="22"/>
        </w:rPr>
        <w:t>Hemirhiza</w:t>
      </w:r>
      <w:proofErr w:type="spellEnd"/>
      <w:r w:rsidRPr="00BF140C">
        <w:rPr>
          <w:rFonts w:cs="Arial"/>
          <w:iCs/>
          <w:szCs w:val="22"/>
        </w:rPr>
        <w:t xml:space="preserve"> </w:t>
      </w:r>
      <w:r w:rsidRPr="00BF140C">
        <w:rPr>
          <w:rFonts w:cs="Arial"/>
          <w:szCs w:val="22"/>
        </w:rPr>
        <w:t xml:space="preserve">Michener, </w:t>
      </w:r>
      <w:r w:rsidRPr="00BF140C">
        <w:rPr>
          <w:rFonts w:cs="Arial"/>
          <w:i/>
          <w:iCs/>
          <w:szCs w:val="22"/>
        </w:rPr>
        <w:t>Amphylaeus</w:t>
      </w:r>
      <w:r w:rsidRPr="00BF140C">
        <w:rPr>
          <w:rFonts w:cs="Arial"/>
          <w:iCs/>
          <w:szCs w:val="22"/>
        </w:rPr>
        <w:t xml:space="preserve"> </w:t>
      </w:r>
      <w:r w:rsidRPr="00BF140C">
        <w:rPr>
          <w:rFonts w:cs="Arial"/>
          <w:szCs w:val="22"/>
        </w:rPr>
        <w:t xml:space="preserve">Michener and </w:t>
      </w:r>
      <w:proofErr w:type="spellStart"/>
      <w:r w:rsidRPr="00BF140C">
        <w:rPr>
          <w:rFonts w:cs="Arial"/>
          <w:i/>
          <w:iCs/>
          <w:szCs w:val="22"/>
        </w:rPr>
        <w:t>Meroglossa</w:t>
      </w:r>
      <w:proofErr w:type="spellEnd"/>
      <w:r w:rsidRPr="00BF140C">
        <w:rPr>
          <w:rFonts w:cs="Arial"/>
          <w:iCs/>
          <w:szCs w:val="22"/>
        </w:rPr>
        <w:t xml:space="preserve"> </w:t>
      </w:r>
      <w:r w:rsidRPr="00BF140C">
        <w:rPr>
          <w:rFonts w:cs="Arial"/>
          <w:szCs w:val="22"/>
        </w:rPr>
        <w:t>Smith</w:t>
      </w:r>
      <w:r w:rsidRPr="004951B0">
        <w:rPr>
          <w:rFonts w:cs="Arial"/>
          <w:szCs w:val="22"/>
        </w:rPr>
        <w:t>.</w:t>
      </w:r>
      <w:r w:rsidRPr="00BF140C">
        <w:rPr>
          <w:rFonts w:cs="Arial"/>
          <w:szCs w:val="22"/>
        </w:rPr>
        <w:t xml:space="preserve"> </w:t>
      </w:r>
      <w:r w:rsidRPr="00BF140C">
        <w:rPr>
          <w:rFonts w:cs="Arial"/>
          <w:i/>
          <w:iCs/>
          <w:szCs w:val="22"/>
        </w:rPr>
        <w:t>Aust. J. Zool., Suppl. Ser</w:t>
      </w:r>
      <w:r w:rsidRPr="004951B0">
        <w:rPr>
          <w:rFonts w:cs="Arial"/>
          <w:iCs/>
          <w:szCs w:val="22"/>
        </w:rPr>
        <w:t>.</w:t>
      </w:r>
      <w:r w:rsidRPr="00BF140C">
        <w:rPr>
          <w:rFonts w:cs="Arial"/>
          <w:iCs/>
          <w:szCs w:val="22"/>
        </w:rPr>
        <w:t xml:space="preserve"> </w:t>
      </w:r>
      <w:r w:rsidRPr="00BF140C">
        <w:rPr>
          <w:rFonts w:cs="Arial"/>
          <w:szCs w:val="22"/>
        </w:rPr>
        <w:t>36</w:t>
      </w:r>
      <w:r w:rsidRPr="004951B0">
        <w:rPr>
          <w:rFonts w:cs="Arial"/>
          <w:szCs w:val="22"/>
        </w:rPr>
        <w:t>:</w:t>
      </w:r>
      <w:r w:rsidRPr="00BF140C">
        <w:rPr>
          <w:rFonts w:cs="Arial"/>
          <w:szCs w:val="22"/>
        </w:rPr>
        <w:t xml:space="preserve"> 1-135</w:t>
      </w:r>
      <w:r w:rsidRPr="004951B0">
        <w:rPr>
          <w:rFonts w:cs="Arial"/>
          <w:szCs w:val="22"/>
        </w:rPr>
        <w:t>.</w:t>
      </w:r>
    </w:p>
    <w:p w14:paraId="177B6775" w14:textId="5471984D" w:rsidR="00260F43" w:rsidRPr="00BF140C" w:rsidRDefault="00260F43" w:rsidP="00260F43">
      <w:pPr>
        <w:ind w:left="709" w:hanging="709"/>
        <w:rPr>
          <w:rFonts w:cs="Arial"/>
          <w:szCs w:val="22"/>
        </w:rPr>
      </w:pPr>
      <w:r w:rsidRPr="00BF140C">
        <w:rPr>
          <w:rFonts w:cs="Arial"/>
          <w:iCs/>
          <w:szCs w:val="22"/>
        </w:rPr>
        <w:t>Houston</w:t>
      </w:r>
      <w:r w:rsidRPr="004951B0">
        <w:rPr>
          <w:rFonts w:cs="Arial"/>
          <w:szCs w:val="22"/>
        </w:rPr>
        <w:t>, T.F.</w:t>
      </w:r>
      <w:r w:rsidRPr="0025423F">
        <w:rPr>
          <w:rFonts w:cs="Arial"/>
          <w:szCs w:val="22"/>
        </w:rPr>
        <w:t xml:space="preserve"> </w:t>
      </w:r>
      <w:r w:rsidRPr="00BF140C">
        <w:rPr>
          <w:rFonts w:cs="Arial"/>
          <w:iCs/>
          <w:szCs w:val="22"/>
        </w:rPr>
        <w:t xml:space="preserve"> (1981)</w:t>
      </w:r>
      <w:r w:rsidRPr="004951B0">
        <w:rPr>
          <w:rFonts w:cs="Arial"/>
          <w:iCs/>
          <w:szCs w:val="22"/>
        </w:rPr>
        <w:t xml:space="preserve">. </w:t>
      </w:r>
      <w:r w:rsidRPr="00BF140C">
        <w:rPr>
          <w:rFonts w:cs="Arial"/>
          <w:bCs/>
          <w:szCs w:val="22"/>
        </w:rPr>
        <w:t xml:space="preserve">A </w:t>
      </w:r>
      <w:r w:rsidRPr="00BF140C">
        <w:rPr>
          <w:rFonts w:cs="Arial"/>
          <w:szCs w:val="22"/>
        </w:rPr>
        <w:t>Revision of the</w:t>
      </w:r>
      <w:r w:rsidRPr="004951B0">
        <w:rPr>
          <w:rFonts w:cs="Arial"/>
          <w:szCs w:val="22"/>
        </w:rPr>
        <w:t xml:space="preserve"> </w:t>
      </w:r>
      <w:r w:rsidRPr="00BF140C">
        <w:rPr>
          <w:rFonts w:cs="Arial"/>
          <w:szCs w:val="22"/>
        </w:rPr>
        <w:t xml:space="preserve">Australian </w:t>
      </w:r>
      <w:proofErr w:type="spellStart"/>
      <w:r w:rsidRPr="00BF140C">
        <w:rPr>
          <w:rFonts w:cs="Arial"/>
          <w:szCs w:val="22"/>
        </w:rPr>
        <w:t>Hylaeine</w:t>
      </w:r>
      <w:proofErr w:type="spellEnd"/>
      <w:r w:rsidRPr="00BF140C">
        <w:rPr>
          <w:rFonts w:cs="Arial"/>
          <w:szCs w:val="22"/>
        </w:rPr>
        <w:t xml:space="preserve"> Bees</w:t>
      </w:r>
      <w:r w:rsidRPr="004951B0">
        <w:rPr>
          <w:rFonts w:cs="Arial"/>
          <w:szCs w:val="22"/>
        </w:rPr>
        <w:t xml:space="preserve"> </w:t>
      </w:r>
      <w:r w:rsidRPr="00BF140C">
        <w:rPr>
          <w:rFonts w:cs="Arial"/>
          <w:szCs w:val="22"/>
        </w:rPr>
        <w:t xml:space="preserve">(Hymenoptera: </w:t>
      </w:r>
      <w:proofErr w:type="spellStart"/>
      <w:r w:rsidRPr="00BF140C">
        <w:rPr>
          <w:rFonts w:cs="Arial"/>
          <w:szCs w:val="22"/>
        </w:rPr>
        <w:t>Colletidae</w:t>
      </w:r>
      <w:proofErr w:type="spellEnd"/>
      <w:r w:rsidRPr="00BF140C">
        <w:rPr>
          <w:rFonts w:cs="Arial"/>
          <w:szCs w:val="22"/>
        </w:rPr>
        <w:t xml:space="preserve">). </w:t>
      </w:r>
      <w:r w:rsidRPr="00BF140C">
        <w:rPr>
          <w:rFonts w:cs="Arial"/>
          <w:bCs/>
          <w:szCs w:val="22"/>
        </w:rPr>
        <w:t>I</w:t>
      </w:r>
      <w:r w:rsidRPr="004951B0">
        <w:rPr>
          <w:rFonts w:cs="Arial"/>
          <w:bCs/>
          <w:szCs w:val="22"/>
        </w:rPr>
        <w:t>I</w:t>
      </w:r>
      <w:r w:rsidRPr="0025423F">
        <w:rPr>
          <w:rFonts w:cs="Arial"/>
          <w:bCs/>
          <w:szCs w:val="22"/>
        </w:rPr>
        <w:t>.</w:t>
      </w:r>
      <w:r w:rsidRPr="00BF140C">
        <w:rPr>
          <w:rFonts w:cs="Arial"/>
          <w:bCs/>
          <w:szCs w:val="22"/>
        </w:rPr>
        <w:t xml:space="preserve"> </w:t>
      </w:r>
      <w:r w:rsidRPr="00BF140C">
        <w:rPr>
          <w:rFonts w:cs="Arial"/>
          <w:i/>
          <w:szCs w:val="22"/>
        </w:rPr>
        <w:t>Australian Journal</w:t>
      </w:r>
      <w:r w:rsidRPr="004951B0">
        <w:rPr>
          <w:rFonts w:cs="Arial"/>
          <w:i/>
          <w:szCs w:val="22"/>
        </w:rPr>
        <w:t xml:space="preserve"> </w:t>
      </w:r>
      <w:r w:rsidRPr="00BF140C">
        <w:rPr>
          <w:rFonts w:cs="Arial"/>
          <w:i/>
          <w:szCs w:val="22"/>
        </w:rPr>
        <w:t>of Zoology Supplementary Series</w:t>
      </w:r>
      <w:r w:rsidRPr="00BF140C">
        <w:rPr>
          <w:rFonts w:cs="Arial"/>
          <w:szCs w:val="22"/>
        </w:rPr>
        <w:t xml:space="preserve"> 80</w:t>
      </w:r>
      <w:r w:rsidRPr="004951B0">
        <w:rPr>
          <w:rFonts w:cs="Arial"/>
          <w:szCs w:val="22"/>
        </w:rPr>
        <w:t>.</w:t>
      </w:r>
    </w:p>
    <w:p w14:paraId="4552B36F" w14:textId="774C86E1" w:rsidR="004224C4" w:rsidRDefault="004224C4" w:rsidP="00260F43">
      <w:pPr>
        <w:ind w:left="709" w:hanging="709"/>
        <w:rPr>
          <w:rFonts w:cs="Arial"/>
          <w:szCs w:val="22"/>
        </w:rPr>
      </w:pPr>
      <w:r w:rsidRPr="004224C4">
        <w:rPr>
          <w:rFonts w:cs="Arial"/>
          <w:szCs w:val="22"/>
        </w:rPr>
        <w:t xml:space="preserve">Houston, T.F., 1985. Supplement to a revision of the bee genus </w:t>
      </w:r>
      <w:proofErr w:type="spellStart"/>
      <w:r w:rsidRPr="00983477">
        <w:rPr>
          <w:rFonts w:cs="Arial"/>
          <w:i/>
          <w:iCs/>
          <w:szCs w:val="22"/>
        </w:rPr>
        <w:t>Ctenocolletes</w:t>
      </w:r>
      <w:proofErr w:type="spellEnd"/>
      <w:r w:rsidRPr="004224C4">
        <w:rPr>
          <w:rFonts w:cs="Arial"/>
          <w:szCs w:val="22"/>
        </w:rPr>
        <w:t xml:space="preserve"> (Hymenoptera: </w:t>
      </w:r>
      <w:proofErr w:type="spellStart"/>
      <w:r w:rsidRPr="004224C4">
        <w:rPr>
          <w:rFonts w:cs="Arial"/>
          <w:szCs w:val="22"/>
        </w:rPr>
        <w:t>Stenotritidae</w:t>
      </w:r>
      <w:proofErr w:type="spellEnd"/>
      <w:r w:rsidRPr="004224C4">
        <w:rPr>
          <w:rFonts w:cs="Arial"/>
          <w:szCs w:val="22"/>
        </w:rPr>
        <w:t>). </w:t>
      </w:r>
      <w:r w:rsidRPr="004224C4">
        <w:rPr>
          <w:rFonts w:cs="Arial"/>
          <w:i/>
          <w:iCs/>
          <w:szCs w:val="22"/>
        </w:rPr>
        <w:t>Records of the Western Australian Museum</w:t>
      </w:r>
      <w:r w:rsidRPr="004224C4">
        <w:rPr>
          <w:rFonts w:cs="Arial"/>
          <w:szCs w:val="22"/>
        </w:rPr>
        <w:t> </w:t>
      </w:r>
      <w:r w:rsidRPr="004224C4">
        <w:rPr>
          <w:rFonts w:cs="Arial"/>
          <w:i/>
          <w:iCs/>
          <w:szCs w:val="22"/>
        </w:rPr>
        <w:t>12</w:t>
      </w:r>
      <w:r w:rsidRPr="004224C4">
        <w:rPr>
          <w:rFonts w:cs="Arial"/>
          <w:szCs w:val="22"/>
        </w:rPr>
        <w:t>(3</w:t>
      </w:r>
      <w:r>
        <w:rPr>
          <w:rFonts w:cs="Arial"/>
          <w:szCs w:val="22"/>
        </w:rPr>
        <w:t xml:space="preserve">): </w:t>
      </w:r>
      <w:r w:rsidRPr="004224C4">
        <w:rPr>
          <w:rFonts w:cs="Arial"/>
          <w:szCs w:val="22"/>
        </w:rPr>
        <w:t>293-305.</w:t>
      </w:r>
    </w:p>
    <w:p w14:paraId="100B05B2" w14:textId="6005FB6D" w:rsidR="00893989" w:rsidRPr="00BF140C" w:rsidDel="00893989" w:rsidRDefault="00893989" w:rsidP="00260F43">
      <w:pPr>
        <w:ind w:left="709" w:hanging="709"/>
        <w:rPr>
          <w:rFonts w:cs="Arial"/>
          <w:szCs w:val="22"/>
        </w:rPr>
      </w:pPr>
      <w:r w:rsidRPr="00893989">
        <w:rPr>
          <w:rFonts w:cs="Arial"/>
          <w:szCs w:val="22"/>
        </w:rPr>
        <w:t xml:space="preserve">Maynard, G. V. (1992). Revision </w:t>
      </w:r>
      <w:r w:rsidRPr="00983477">
        <w:rPr>
          <w:rFonts w:cs="Arial"/>
          <w:i/>
          <w:iCs/>
          <w:szCs w:val="22"/>
        </w:rPr>
        <w:t xml:space="preserve">of </w:t>
      </w:r>
      <w:proofErr w:type="spellStart"/>
      <w:r w:rsidRPr="00983477">
        <w:rPr>
          <w:rFonts w:cs="Arial"/>
          <w:i/>
          <w:iCs/>
          <w:szCs w:val="22"/>
        </w:rPr>
        <w:t>Leioproctus</w:t>
      </w:r>
      <w:proofErr w:type="spellEnd"/>
      <w:r w:rsidRPr="00893989">
        <w:rPr>
          <w:rFonts w:cs="Arial"/>
          <w:szCs w:val="22"/>
        </w:rPr>
        <w:t xml:space="preserve"> (</w:t>
      </w:r>
      <w:proofErr w:type="spellStart"/>
      <w:r w:rsidRPr="00983477">
        <w:rPr>
          <w:rFonts w:cs="Arial"/>
          <w:i/>
          <w:iCs/>
          <w:szCs w:val="22"/>
        </w:rPr>
        <w:t>Cladocerapis</w:t>
      </w:r>
      <w:proofErr w:type="spellEnd"/>
      <w:r w:rsidRPr="00893989">
        <w:rPr>
          <w:rFonts w:cs="Arial"/>
          <w:szCs w:val="22"/>
        </w:rPr>
        <w:t xml:space="preserve">) Cockerell (Hymenoptera: </w:t>
      </w:r>
      <w:proofErr w:type="spellStart"/>
      <w:r w:rsidRPr="00893989">
        <w:rPr>
          <w:rFonts w:cs="Arial"/>
          <w:szCs w:val="22"/>
        </w:rPr>
        <w:t>Colletidae</w:t>
      </w:r>
      <w:proofErr w:type="spellEnd"/>
      <w:r w:rsidRPr="00893989">
        <w:rPr>
          <w:rFonts w:cs="Arial"/>
          <w:szCs w:val="22"/>
        </w:rPr>
        <w:t>). </w:t>
      </w:r>
      <w:r w:rsidRPr="00893989">
        <w:rPr>
          <w:rFonts w:cs="Arial"/>
          <w:i/>
          <w:iCs/>
          <w:szCs w:val="22"/>
        </w:rPr>
        <w:t>Australian Journal of Entomology</w:t>
      </w:r>
      <w:r w:rsidRPr="00893989">
        <w:rPr>
          <w:rFonts w:cs="Arial"/>
          <w:szCs w:val="22"/>
        </w:rPr>
        <w:t> </w:t>
      </w:r>
      <w:r w:rsidRPr="00893989">
        <w:rPr>
          <w:rFonts w:cs="Arial"/>
          <w:i/>
          <w:iCs/>
          <w:szCs w:val="22"/>
        </w:rPr>
        <w:t>31</w:t>
      </w:r>
      <w:r w:rsidRPr="00893989">
        <w:rPr>
          <w:rFonts w:cs="Arial"/>
          <w:szCs w:val="22"/>
        </w:rPr>
        <w:t>(1)</w:t>
      </w:r>
      <w:r>
        <w:rPr>
          <w:rFonts w:cs="Arial"/>
          <w:szCs w:val="22"/>
        </w:rPr>
        <w:t>:</w:t>
      </w:r>
      <w:r w:rsidRPr="00893989">
        <w:rPr>
          <w:rFonts w:cs="Arial"/>
          <w:szCs w:val="22"/>
        </w:rPr>
        <w:t xml:space="preserve"> 1-11.</w:t>
      </w:r>
    </w:p>
    <w:p w14:paraId="595F9481" w14:textId="77777777" w:rsidR="00260F43" w:rsidRPr="0025423F" w:rsidRDefault="00260F43" w:rsidP="00260F43">
      <w:pPr>
        <w:ind w:left="709" w:hanging="709"/>
        <w:rPr>
          <w:rFonts w:cs="Arial"/>
          <w:szCs w:val="22"/>
        </w:rPr>
      </w:pPr>
      <w:r w:rsidRPr="004951B0">
        <w:rPr>
          <w:rStyle w:val="SC1660"/>
          <w:szCs w:val="22"/>
        </w:rPr>
        <w:t>M</w:t>
      </w:r>
      <w:r w:rsidRPr="0025423F">
        <w:rPr>
          <w:rStyle w:val="SC1660"/>
          <w:szCs w:val="22"/>
        </w:rPr>
        <w:t>aynard, G.V.</w:t>
      </w:r>
      <w:r w:rsidRPr="00BF140C">
        <w:rPr>
          <w:rStyle w:val="SC1660"/>
          <w:szCs w:val="22"/>
        </w:rPr>
        <w:t xml:space="preserve"> (2013)</w:t>
      </w:r>
      <w:r w:rsidRPr="004951B0">
        <w:rPr>
          <w:rStyle w:val="SC1660"/>
          <w:szCs w:val="22"/>
        </w:rPr>
        <w:t>.</w:t>
      </w:r>
      <w:r w:rsidRPr="00BF140C">
        <w:rPr>
          <w:rStyle w:val="SC1660"/>
          <w:szCs w:val="22"/>
        </w:rPr>
        <w:t xml:space="preserve"> </w:t>
      </w:r>
      <w:r w:rsidRPr="00BF140C">
        <w:rPr>
          <w:rFonts w:cs="Arial"/>
          <w:szCs w:val="22"/>
        </w:rPr>
        <w:t xml:space="preserve">Revision of </w:t>
      </w:r>
      <w:proofErr w:type="spellStart"/>
      <w:r w:rsidRPr="00BF140C">
        <w:rPr>
          <w:rFonts w:cs="Arial"/>
          <w:i/>
          <w:szCs w:val="22"/>
        </w:rPr>
        <w:t>Goniocolletes</w:t>
      </w:r>
      <w:proofErr w:type="spellEnd"/>
      <w:r w:rsidRPr="00BF140C">
        <w:rPr>
          <w:rFonts w:cs="Arial"/>
          <w:szCs w:val="22"/>
        </w:rPr>
        <w:t xml:space="preserve"> and seven Australian subgenera of </w:t>
      </w:r>
      <w:r w:rsidRPr="00BF140C">
        <w:rPr>
          <w:rFonts w:cs="Arial"/>
          <w:i/>
          <w:szCs w:val="22"/>
        </w:rPr>
        <w:t>Leioproctus</w:t>
      </w:r>
      <w:r w:rsidRPr="00BF140C">
        <w:rPr>
          <w:rFonts w:cs="Arial"/>
          <w:szCs w:val="22"/>
        </w:rPr>
        <w:t xml:space="preserve"> (Hymenoptera: Apoidea: Colletidae), and description of new taxa. Zootaxa </w:t>
      </w:r>
      <w:r w:rsidRPr="004951B0">
        <w:rPr>
          <w:rFonts w:cs="Arial"/>
          <w:szCs w:val="22"/>
        </w:rPr>
        <w:t>3715</w:t>
      </w:r>
      <w:r w:rsidRPr="00BF140C">
        <w:rPr>
          <w:rFonts w:cs="Arial"/>
          <w:szCs w:val="22"/>
        </w:rPr>
        <w:t>: 001–114</w:t>
      </w:r>
      <w:r w:rsidRPr="004951B0">
        <w:rPr>
          <w:rFonts w:cs="Arial"/>
          <w:szCs w:val="22"/>
        </w:rPr>
        <w:t>.</w:t>
      </w:r>
    </w:p>
    <w:p w14:paraId="42D104FC" w14:textId="77777777" w:rsidR="00260F43" w:rsidRPr="00BF140C" w:rsidRDefault="00260F43" w:rsidP="00260F43">
      <w:pPr>
        <w:ind w:left="720" w:hanging="720"/>
        <w:rPr>
          <w:rFonts w:cs="Arial"/>
          <w:szCs w:val="22"/>
        </w:rPr>
      </w:pPr>
      <w:r w:rsidRPr="00BF140C">
        <w:rPr>
          <w:rFonts w:cs="Arial"/>
          <w:szCs w:val="22"/>
        </w:rPr>
        <w:t xml:space="preserve">Michener, C.D. (1965). A classification of the bees of the Australian and South Pacific regions. </w:t>
      </w:r>
      <w:r w:rsidRPr="00BF140C">
        <w:rPr>
          <w:rFonts w:cs="Arial"/>
          <w:i/>
          <w:szCs w:val="22"/>
        </w:rPr>
        <w:t>Bull. Am Mus. Nat Hist</w:t>
      </w:r>
      <w:r w:rsidRPr="00BF140C">
        <w:rPr>
          <w:rFonts w:cs="Arial"/>
          <w:szCs w:val="22"/>
        </w:rPr>
        <w:t>. 130:1-362.</w:t>
      </w:r>
    </w:p>
    <w:p w14:paraId="67B91581" w14:textId="77777777" w:rsidR="00260F43" w:rsidRPr="00BF140C" w:rsidRDefault="00260F43" w:rsidP="00030330">
      <w:pPr>
        <w:rPr>
          <w:b/>
        </w:rPr>
      </w:pPr>
      <w:r w:rsidRPr="00BF140C">
        <w:t>Michener, C.D. (200</w:t>
      </w:r>
      <w:r>
        <w:t>7</w:t>
      </w:r>
      <w:r w:rsidRPr="00BF140C">
        <w:t>). The bees of the world. John Hopkins University Press.</w:t>
      </w:r>
    </w:p>
    <w:p w14:paraId="427AED86" w14:textId="77777777" w:rsidR="00260F43" w:rsidRPr="0025423F" w:rsidRDefault="00260F43" w:rsidP="00260F43">
      <w:pPr>
        <w:ind w:left="720" w:hanging="720"/>
        <w:rPr>
          <w:rFonts w:cs="Arial"/>
          <w:szCs w:val="22"/>
        </w:rPr>
      </w:pPr>
      <w:r w:rsidRPr="004951B0">
        <w:rPr>
          <w:rFonts w:cs="Arial"/>
          <w:szCs w:val="22"/>
        </w:rPr>
        <w:lastRenderedPageBreak/>
        <w:t>Walker, K.L. (1986). Revisio</w:t>
      </w:r>
      <w:r w:rsidRPr="0025423F">
        <w:rPr>
          <w:rFonts w:cs="Arial"/>
          <w:szCs w:val="22"/>
        </w:rPr>
        <w:t xml:space="preserve">n of the Australian species of the genus </w:t>
      </w:r>
      <w:r w:rsidRPr="00BF140C">
        <w:rPr>
          <w:rFonts w:cs="Arial"/>
          <w:i/>
          <w:szCs w:val="22"/>
        </w:rPr>
        <w:t>Homalictus</w:t>
      </w:r>
      <w:r w:rsidRPr="00BF140C">
        <w:rPr>
          <w:rFonts w:cs="Arial"/>
          <w:szCs w:val="22"/>
        </w:rPr>
        <w:t xml:space="preserve"> Cockerell (Hymenoptera</w:t>
      </w:r>
      <w:r>
        <w:rPr>
          <w:rFonts w:cs="Arial"/>
          <w:szCs w:val="22"/>
        </w:rPr>
        <w:t>:</w:t>
      </w:r>
      <w:r w:rsidRPr="00BF140C">
        <w:rPr>
          <w:rFonts w:cs="Arial"/>
          <w:szCs w:val="22"/>
        </w:rPr>
        <w:t xml:space="preserve"> Halictidae). </w:t>
      </w:r>
      <w:r w:rsidRPr="00BF140C">
        <w:rPr>
          <w:rFonts w:cs="Arial"/>
          <w:i/>
          <w:szCs w:val="22"/>
        </w:rPr>
        <w:t>Mem. Mus Victoria</w:t>
      </w:r>
      <w:r w:rsidRPr="004951B0">
        <w:rPr>
          <w:rFonts w:cs="Arial"/>
          <w:szCs w:val="22"/>
        </w:rPr>
        <w:t xml:space="preserve"> 47:105-200.</w:t>
      </w:r>
    </w:p>
    <w:p w14:paraId="0C13ED23" w14:textId="77777777" w:rsidR="00F9220F" w:rsidRDefault="00260F43" w:rsidP="00260F43">
      <w:pPr>
        <w:ind w:left="720" w:hanging="720"/>
        <w:rPr>
          <w:rFonts w:cs="Arial"/>
          <w:szCs w:val="22"/>
        </w:rPr>
        <w:sectPr w:rsidR="00F9220F" w:rsidSect="00653082">
          <w:headerReference w:type="even" r:id="rId16"/>
          <w:headerReference w:type="default" r:id="rId17"/>
          <w:footerReference w:type="even" r:id="rId18"/>
          <w:footerReference w:type="default" r:id="rId19"/>
          <w:headerReference w:type="first" r:id="rId20"/>
          <w:footerReference w:type="first" r:id="rId21"/>
          <w:pgSz w:w="11906" w:h="16838"/>
          <w:pgMar w:top="1259" w:right="1361" w:bottom="1440" w:left="1361" w:header="709" w:footer="709" w:gutter="0"/>
          <w:cols w:space="708"/>
          <w:docGrid w:linePitch="360"/>
        </w:sectPr>
      </w:pPr>
      <w:r w:rsidRPr="00BF140C">
        <w:rPr>
          <w:rFonts w:cs="Arial"/>
          <w:szCs w:val="22"/>
        </w:rPr>
        <w:t xml:space="preserve">Walker, K.L. (1995). Revision of the Australian native bee subgenus </w:t>
      </w:r>
      <w:r w:rsidRPr="00BF140C">
        <w:rPr>
          <w:rFonts w:cs="Arial"/>
          <w:i/>
          <w:szCs w:val="22"/>
        </w:rPr>
        <w:t>Lasioglossum</w:t>
      </w:r>
      <w:r w:rsidRPr="00BF140C">
        <w:rPr>
          <w:rFonts w:cs="Arial"/>
          <w:szCs w:val="22"/>
        </w:rPr>
        <w:t xml:space="preserve"> (</w:t>
      </w:r>
      <w:r w:rsidRPr="00BF140C">
        <w:rPr>
          <w:rFonts w:cs="Arial"/>
          <w:i/>
          <w:szCs w:val="22"/>
        </w:rPr>
        <w:t>Chilalictus</w:t>
      </w:r>
      <w:r w:rsidRPr="00BF140C">
        <w:rPr>
          <w:rFonts w:cs="Arial"/>
          <w:szCs w:val="22"/>
        </w:rPr>
        <w:t>) (Hymenoptera</w:t>
      </w:r>
      <w:r>
        <w:rPr>
          <w:rFonts w:cs="Arial"/>
          <w:szCs w:val="22"/>
        </w:rPr>
        <w:t>:</w:t>
      </w:r>
      <w:r w:rsidRPr="00BF140C">
        <w:rPr>
          <w:rFonts w:cs="Arial"/>
          <w:szCs w:val="22"/>
        </w:rPr>
        <w:t xml:space="preserve"> Halictidae). </w:t>
      </w:r>
      <w:r w:rsidRPr="00983477">
        <w:rPr>
          <w:rFonts w:cs="Arial"/>
          <w:i/>
          <w:iCs/>
          <w:szCs w:val="22"/>
        </w:rPr>
        <w:t>Mem. Mus. Victoria</w:t>
      </w:r>
      <w:r w:rsidRPr="00BF140C">
        <w:rPr>
          <w:rFonts w:cs="Arial"/>
          <w:szCs w:val="22"/>
        </w:rPr>
        <w:t xml:space="preserve"> 55:1-423.</w:t>
      </w:r>
    </w:p>
    <w:p w14:paraId="498C293F" w14:textId="737D098A" w:rsidR="007232B1" w:rsidRPr="00B834AA" w:rsidRDefault="007232B1">
      <w:pPr>
        <w:pStyle w:val="Heading1"/>
      </w:pPr>
      <w:bookmarkStart w:id="23" w:name="_Toc227321195"/>
      <w:r w:rsidRPr="00B834AA">
        <w:lastRenderedPageBreak/>
        <w:t>Appendices</w:t>
      </w:r>
      <w:bookmarkEnd w:id="23"/>
    </w:p>
    <w:p w14:paraId="498C294F" w14:textId="1183D5EF" w:rsidR="005A2FF3" w:rsidRDefault="007232B1" w:rsidP="00413BD0">
      <w:pPr>
        <w:pStyle w:val="Heading2"/>
      </w:pPr>
      <w:bookmarkStart w:id="24" w:name="_Toc227321196"/>
      <w:r w:rsidRPr="00B834AA">
        <w:t xml:space="preserve">Appendix 1. List </w:t>
      </w:r>
      <w:r w:rsidRPr="00413BD0">
        <w:t xml:space="preserve">of </w:t>
      </w:r>
      <w:r w:rsidR="00413BD0" w:rsidRPr="00413BD0">
        <w:t>b</w:t>
      </w:r>
      <w:r w:rsidR="00EA779F" w:rsidRPr="00413BD0">
        <w:t>ees</w:t>
      </w:r>
      <w:r w:rsidRPr="00413BD0">
        <w:t xml:space="preserve"> </w:t>
      </w:r>
      <w:r w:rsidR="00B3286A" w:rsidRPr="00413BD0">
        <w:t>recorded</w:t>
      </w:r>
      <w:r w:rsidR="00B0523A" w:rsidRPr="00413BD0">
        <w:t xml:space="preserve"> </w:t>
      </w:r>
      <w:r w:rsidR="00B3286A" w:rsidRPr="00413BD0">
        <w:t xml:space="preserve">during the </w:t>
      </w:r>
      <w:r w:rsidR="00413BD0" w:rsidRPr="00413BD0">
        <w:t>Nanda Country</w:t>
      </w:r>
      <w:r w:rsidR="008674DD" w:rsidRPr="00413BD0">
        <w:t xml:space="preserve"> </w:t>
      </w:r>
      <w:r w:rsidR="00B3286A" w:rsidRPr="00413BD0">
        <w:t xml:space="preserve">Bush </w:t>
      </w:r>
      <w:r w:rsidR="00B3286A" w:rsidRPr="00F04331">
        <w:t>Blitz</w:t>
      </w:r>
      <w:bookmarkEnd w:id="24"/>
    </w:p>
    <w:tbl>
      <w:tblPr>
        <w:tblStyle w:val="TableGrid"/>
        <w:tblW w:w="0" w:type="auto"/>
        <w:tblLook w:val="04A0" w:firstRow="1" w:lastRow="0" w:firstColumn="1" w:lastColumn="0" w:noHBand="0" w:noVBand="1"/>
      </w:tblPr>
      <w:tblGrid>
        <w:gridCol w:w="1513"/>
        <w:gridCol w:w="5100"/>
        <w:gridCol w:w="2000"/>
        <w:gridCol w:w="1048"/>
        <w:gridCol w:w="1402"/>
        <w:gridCol w:w="1622"/>
        <w:gridCol w:w="1353"/>
      </w:tblGrid>
      <w:tr w:rsidR="003245E1" w:rsidRPr="00F9220F" w14:paraId="17A310F0" w14:textId="77777777" w:rsidTr="00057C12">
        <w:trPr>
          <w:trHeight w:val="860"/>
          <w:tblHeader/>
        </w:trPr>
        <w:tc>
          <w:tcPr>
            <w:tcW w:w="1320" w:type="dxa"/>
            <w:noWrap/>
            <w:hideMark/>
          </w:tcPr>
          <w:p w14:paraId="2105834A" w14:textId="77777777" w:rsidR="00F9220F" w:rsidRPr="009D5EDE" w:rsidRDefault="00F9220F" w:rsidP="00F9220F">
            <w:pPr>
              <w:rPr>
                <w:b/>
                <w:bCs/>
              </w:rPr>
            </w:pPr>
            <w:r w:rsidRPr="009D5EDE">
              <w:rPr>
                <w:b/>
                <w:bCs/>
              </w:rPr>
              <w:t>Family</w:t>
            </w:r>
          </w:p>
        </w:tc>
        <w:tc>
          <w:tcPr>
            <w:tcW w:w="5100" w:type="dxa"/>
            <w:noWrap/>
            <w:hideMark/>
          </w:tcPr>
          <w:p w14:paraId="6B8A82C7" w14:textId="77777777" w:rsidR="00F9220F" w:rsidRPr="009D5EDE" w:rsidRDefault="00F9220F">
            <w:pPr>
              <w:rPr>
                <w:b/>
                <w:bCs/>
              </w:rPr>
            </w:pPr>
            <w:r w:rsidRPr="009D5EDE">
              <w:rPr>
                <w:b/>
                <w:bCs/>
              </w:rPr>
              <w:t>Species</w:t>
            </w:r>
          </w:p>
        </w:tc>
        <w:tc>
          <w:tcPr>
            <w:tcW w:w="2000" w:type="dxa"/>
            <w:noWrap/>
            <w:hideMark/>
          </w:tcPr>
          <w:p w14:paraId="3BC7ECCD" w14:textId="77777777" w:rsidR="00F9220F" w:rsidRPr="009D5EDE" w:rsidRDefault="00F9220F">
            <w:pPr>
              <w:rPr>
                <w:b/>
                <w:bCs/>
              </w:rPr>
            </w:pPr>
            <w:r w:rsidRPr="009D5EDE">
              <w:rPr>
                <w:b/>
                <w:bCs/>
              </w:rPr>
              <w:t>Common name</w:t>
            </w:r>
          </w:p>
        </w:tc>
        <w:tc>
          <w:tcPr>
            <w:tcW w:w="960" w:type="dxa"/>
            <w:noWrap/>
            <w:hideMark/>
          </w:tcPr>
          <w:p w14:paraId="7FD44C83" w14:textId="639C858F" w:rsidR="00F9220F" w:rsidRPr="009D5EDE" w:rsidRDefault="003245E1">
            <w:pPr>
              <w:rPr>
                <w:b/>
                <w:bCs/>
              </w:rPr>
            </w:pPr>
            <w:r w:rsidRPr="009D5EDE">
              <w:rPr>
                <w:b/>
                <w:bCs/>
              </w:rPr>
              <w:t>S</w:t>
            </w:r>
            <w:r w:rsidR="00F9220F" w:rsidRPr="009D5EDE">
              <w:rPr>
                <w:b/>
                <w:bCs/>
              </w:rPr>
              <w:t>pecies</w:t>
            </w:r>
            <w:r w:rsidR="009D5EDE" w:rsidRPr="009D5EDE">
              <w:rPr>
                <w:b/>
                <w:bCs/>
              </w:rPr>
              <w:t xml:space="preserve"> new to science</w:t>
            </w:r>
          </w:p>
        </w:tc>
        <w:tc>
          <w:tcPr>
            <w:tcW w:w="1023" w:type="dxa"/>
            <w:noWrap/>
            <w:hideMark/>
          </w:tcPr>
          <w:p w14:paraId="0E8827D7" w14:textId="1BDE1D41" w:rsidR="00F9220F" w:rsidRPr="009D5EDE" w:rsidRDefault="00F9220F">
            <w:pPr>
              <w:rPr>
                <w:b/>
                <w:bCs/>
              </w:rPr>
            </w:pPr>
            <w:r w:rsidRPr="009D5EDE">
              <w:rPr>
                <w:b/>
                <w:bCs/>
              </w:rPr>
              <w:t>Threatened</w:t>
            </w:r>
            <w:r w:rsidR="009D5EDE" w:rsidRPr="009D5EDE">
              <w:rPr>
                <w:b/>
                <w:bCs/>
              </w:rPr>
              <w:t xml:space="preserve"> species</w:t>
            </w:r>
            <w:r w:rsidRPr="009D5EDE">
              <w:rPr>
                <w:b/>
                <w:bCs/>
              </w:rPr>
              <w:t xml:space="preserve"> (EPBC Act)</w:t>
            </w:r>
          </w:p>
        </w:tc>
        <w:tc>
          <w:tcPr>
            <w:tcW w:w="1200" w:type="dxa"/>
            <w:noWrap/>
            <w:hideMark/>
          </w:tcPr>
          <w:p w14:paraId="186D2C77" w14:textId="647A1D03" w:rsidR="00F9220F" w:rsidRPr="009D5EDE" w:rsidRDefault="00F9220F">
            <w:pPr>
              <w:rPr>
                <w:b/>
                <w:bCs/>
              </w:rPr>
            </w:pPr>
            <w:r w:rsidRPr="009D5EDE">
              <w:rPr>
                <w:b/>
                <w:bCs/>
              </w:rPr>
              <w:t>Threatened</w:t>
            </w:r>
            <w:r w:rsidR="009D5EDE" w:rsidRPr="009D5EDE">
              <w:rPr>
                <w:b/>
                <w:bCs/>
              </w:rPr>
              <w:t xml:space="preserve"> species </w:t>
            </w:r>
            <w:r w:rsidRPr="009D5EDE">
              <w:rPr>
                <w:b/>
                <w:bCs/>
              </w:rPr>
              <w:t>(Biodiversity Conservation Act 2016)</w:t>
            </w:r>
          </w:p>
        </w:tc>
        <w:tc>
          <w:tcPr>
            <w:tcW w:w="991" w:type="dxa"/>
            <w:noWrap/>
            <w:hideMark/>
          </w:tcPr>
          <w:p w14:paraId="2F4F7E0A" w14:textId="578D2EBD" w:rsidR="00F9220F" w:rsidRPr="009D5EDE" w:rsidRDefault="00F9220F">
            <w:pPr>
              <w:rPr>
                <w:b/>
                <w:bCs/>
              </w:rPr>
            </w:pPr>
            <w:r w:rsidRPr="009D5EDE">
              <w:rPr>
                <w:b/>
                <w:bCs/>
              </w:rPr>
              <w:t>Introduced</w:t>
            </w:r>
            <w:r w:rsidR="003245E1" w:rsidRPr="009D5EDE">
              <w:rPr>
                <w:b/>
                <w:bCs/>
              </w:rPr>
              <w:t xml:space="preserve"> species</w:t>
            </w:r>
          </w:p>
        </w:tc>
      </w:tr>
      <w:tr w:rsidR="003245E1" w:rsidRPr="00F9220F" w14:paraId="0FDA82BF" w14:textId="77777777" w:rsidTr="00F9220F">
        <w:trPr>
          <w:trHeight w:val="290"/>
        </w:trPr>
        <w:tc>
          <w:tcPr>
            <w:tcW w:w="1320" w:type="dxa"/>
            <w:noWrap/>
            <w:hideMark/>
          </w:tcPr>
          <w:p w14:paraId="65CD8FB7" w14:textId="77777777" w:rsidR="00F9220F" w:rsidRPr="00F9220F" w:rsidRDefault="00F9220F">
            <w:r w:rsidRPr="00F9220F">
              <w:t>Apidae</w:t>
            </w:r>
          </w:p>
        </w:tc>
        <w:tc>
          <w:tcPr>
            <w:tcW w:w="5100" w:type="dxa"/>
            <w:noWrap/>
            <w:hideMark/>
          </w:tcPr>
          <w:p w14:paraId="1A0F5917" w14:textId="77777777" w:rsidR="00F9220F" w:rsidRPr="00F9220F" w:rsidRDefault="00F9220F">
            <w:pPr>
              <w:rPr>
                <w:i/>
                <w:iCs/>
              </w:rPr>
            </w:pPr>
            <w:proofErr w:type="spellStart"/>
            <w:r w:rsidRPr="00F9220F">
              <w:rPr>
                <w:i/>
                <w:iCs/>
              </w:rPr>
              <w:t>Amegilla</w:t>
            </w:r>
            <w:proofErr w:type="spellEnd"/>
            <w:r w:rsidRPr="00F9220F">
              <w:rPr>
                <w:i/>
                <w:iCs/>
              </w:rPr>
              <w:t xml:space="preserve"> (</w:t>
            </w:r>
            <w:proofErr w:type="spellStart"/>
            <w:r w:rsidRPr="00F9220F">
              <w:rPr>
                <w:i/>
                <w:iCs/>
              </w:rPr>
              <w:t>Notomegilla</w:t>
            </w:r>
            <w:proofErr w:type="spellEnd"/>
            <w:r w:rsidRPr="00F9220F">
              <w:rPr>
                <w:i/>
                <w:iCs/>
              </w:rPr>
              <w:t xml:space="preserve">) </w:t>
            </w:r>
            <w:proofErr w:type="spellStart"/>
            <w:r w:rsidRPr="00F9220F">
              <w:rPr>
                <w:i/>
                <w:iCs/>
              </w:rPr>
              <w:t>chlorocyanea</w:t>
            </w:r>
            <w:proofErr w:type="spellEnd"/>
          </w:p>
        </w:tc>
        <w:tc>
          <w:tcPr>
            <w:tcW w:w="2000" w:type="dxa"/>
            <w:noWrap/>
            <w:hideMark/>
          </w:tcPr>
          <w:p w14:paraId="59D999A0" w14:textId="77777777" w:rsidR="00F9220F" w:rsidRPr="00F9220F" w:rsidRDefault="00F9220F">
            <w:r w:rsidRPr="00F9220F">
              <w:t>Blue Banded Bee</w:t>
            </w:r>
          </w:p>
        </w:tc>
        <w:tc>
          <w:tcPr>
            <w:tcW w:w="960" w:type="dxa"/>
            <w:noWrap/>
            <w:hideMark/>
          </w:tcPr>
          <w:p w14:paraId="0BE779E7" w14:textId="77777777" w:rsidR="00F9220F" w:rsidRPr="00F9220F" w:rsidRDefault="00F9220F">
            <w:r w:rsidRPr="00F9220F">
              <w:t>no</w:t>
            </w:r>
          </w:p>
        </w:tc>
        <w:tc>
          <w:tcPr>
            <w:tcW w:w="1023" w:type="dxa"/>
            <w:noWrap/>
            <w:hideMark/>
          </w:tcPr>
          <w:p w14:paraId="4A3C402D" w14:textId="77777777" w:rsidR="00F9220F" w:rsidRPr="00F9220F" w:rsidRDefault="00F9220F">
            <w:r w:rsidRPr="00F9220F">
              <w:t>no</w:t>
            </w:r>
          </w:p>
        </w:tc>
        <w:tc>
          <w:tcPr>
            <w:tcW w:w="1200" w:type="dxa"/>
            <w:noWrap/>
            <w:hideMark/>
          </w:tcPr>
          <w:p w14:paraId="0476CD1A" w14:textId="77777777" w:rsidR="00F9220F" w:rsidRPr="00F9220F" w:rsidRDefault="00F9220F">
            <w:r w:rsidRPr="00F9220F">
              <w:t>no</w:t>
            </w:r>
          </w:p>
        </w:tc>
        <w:tc>
          <w:tcPr>
            <w:tcW w:w="991" w:type="dxa"/>
            <w:noWrap/>
            <w:hideMark/>
          </w:tcPr>
          <w:p w14:paraId="5CA70E40" w14:textId="77777777" w:rsidR="00F9220F" w:rsidRPr="00F9220F" w:rsidRDefault="00F9220F">
            <w:r w:rsidRPr="00F9220F">
              <w:t>no</w:t>
            </w:r>
          </w:p>
        </w:tc>
      </w:tr>
      <w:tr w:rsidR="003245E1" w:rsidRPr="00F9220F" w14:paraId="0368119E" w14:textId="77777777" w:rsidTr="00F9220F">
        <w:trPr>
          <w:trHeight w:val="290"/>
        </w:trPr>
        <w:tc>
          <w:tcPr>
            <w:tcW w:w="1320" w:type="dxa"/>
            <w:noWrap/>
            <w:hideMark/>
          </w:tcPr>
          <w:p w14:paraId="4CD69687" w14:textId="77777777" w:rsidR="00F9220F" w:rsidRPr="00F9220F" w:rsidRDefault="00F9220F">
            <w:r w:rsidRPr="00F9220F">
              <w:t>Apidae</w:t>
            </w:r>
          </w:p>
        </w:tc>
        <w:tc>
          <w:tcPr>
            <w:tcW w:w="5100" w:type="dxa"/>
            <w:noWrap/>
            <w:hideMark/>
          </w:tcPr>
          <w:p w14:paraId="5F599B46" w14:textId="77777777" w:rsidR="00F9220F" w:rsidRPr="00F9220F" w:rsidRDefault="00F9220F">
            <w:pPr>
              <w:rPr>
                <w:i/>
                <w:iCs/>
              </w:rPr>
            </w:pPr>
            <w:r w:rsidRPr="00F9220F">
              <w:rPr>
                <w:i/>
                <w:iCs/>
              </w:rPr>
              <w:t>Apis mellifera</w:t>
            </w:r>
          </w:p>
        </w:tc>
        <w:tc>
          <w:tcPr>
            <w:tcW w:w="2000" w:type="dxa"/>
            <w:noWrap/>
            <w:hideMark/>
          </w:tcPr>
          <w:p w14:paraId="0BA6AB4B" w14:textId="77777777" w:rsidR="00F9220F" w:rsidRPr="00F9220F" w:rsidRDefault="00F9220F">
            <w:r w:rsidRPr="00F9220F">
              <w:t xml:space="preserve">European </w:t>
            </w:r>
            <w:proofErr w:type="gramStart"/>
            <w:r w:rsidRPr="00F9220F">
              <w:t>Honey Bee</w:t>
            </w:r>
            <w:proofErr w:type="gramEnd"/>
          </w:p>
        </w:tc>
        <w:tc>
          <w:tcPr>
            <w:tcW w:w="960" w:type="dxa"/>
            <w:noWrap/>
            <w:hideMark/>
          </w:tcPr>
          <w:p w14:paraId="14060E14" w14:textId="77777777" w:rsidR="00F9220F" w:rsidRPr="00F9220F" w:rsidRDefault="00F9220F">
            <w:r w:rsidRPr="00F9220F">
              <w:t>no</w:t>
            </w:r>
          </w:p>
        </w:tc>
        <w:tc>
          <w:tcPr>
            <w:tcW w:w="1023" w:type="dxa"/>
            <w:noWrap/>
            <w:hideMark/>
          </w:tcPr>
          <w:p w14:paraId="4756C0B9" w14:textId="77777777" w:rsidR="00F9220F" w:rsidRPr="00F9220F" w:rsidRDefault="00F9220F">
            <w:r w:rsidRPr="00F9220F">
              <w:t>no</w:t>
            </w:r>
          </w:p>
        </w:tc>
        <w:tc>
          <w:tcPr>
            <w:tcW w:w="1200" w:type="dxa"/>
            <w:noWrap/>
            <w:hideMark/>
          </w:tcPr>
          <w:p w14:paraId="662C6088" w14:textId="77777777" w:rsidR="00F9220F" w:rsidRPr="00F9220F" w:rsidRDefault="00F9220F">
            <w:r w:rsidRPr="00F9220F">
              <w:t>no</w:t>
            </w:r>
          </w:p>
        </w:tc>
        <w:tc>
          <w:tcPr>
            <w:tcW w:w="991" w:type="dxa"/>
            <w:noWrap/>
            <w:hideMark/>
          </w:tcPr>
          <w:p w14:paraId="4F802DC0" w14:textId="77777777" w:rsidR="00F9220F" w:rsidRPr="00F9220F" w:rsidRDefault="00F9220F">
            <w:r w:rsidRPr="00F9220F">
              <w:t>yes</w:t>
            </w:r>
          </w:p>
        </w:tc>
      </w:tr>
      <w:tr w:rsidR="003245E1" w:rsidRPr="00F9220F" w14:paraId="4AE053DD" w14:textId="77777777" w:rsidTr="00F9220F">
        <w:trPr>
          <w:trHeight w:val="290"/>
        </w:trPr>
        <w:tc>
          <w:tcPr>
            <w:tcW w:w="1320" w:type="dxa"/>
            <w:noWrap/>
            <w:hideMark/>
          </w:tcPr>
          <w:p w14:paraId="4A789F55" w14:textId="77777777" w:rsidR="00F9220F" w:rsidRPr="00F9220F" w:rsidRDefault="00F9220F">
            <w:r w:rsidRPr="00F9220F">
              <w:t>Apidae</w:t>
            </w:r>
          </w:p>
        </w:tc>
        <w:tc>
          <w:tcPr>
            <w:tcW w:w="5100" w:type="dxa"/>
            <w:noWrap/>
            <w:hideMark/>
          </w:tcPr>
          <w:p w14:paraId="10855DEB" w14:textId="77777777" w:rsidR="00F9220F" w:rsidRPr="00F9220F" w:rsidRDefault="00F9220F">
            <w:pPr>
              <w:rPr>
                <w:i/>
                <w:iCs/>
              </w:rPr>
            </w:pPr>
            <w:proofErr w:type="spellStart"/>
            <w:r w:rsidRPr="00F9220F">
              <w:rPr>
                <w:i/>
                <w:iCs/>
              </w:rPr>
              <w:t>Thyreus</w:t>
            </w:r>
            <w:proofErr w:type="spellEnd"/>
            <w:r w:rsidRPr="00F9220F">
              <w:rPr>
                <w:i/>
                <w:iCs/>
              </w:rPr>
              <w:t xml:space="preserve"> </w:t>
            </w:r>
            <w:proofErr w:type="spellStart"/>
            <w:r w:rsidRPr="00F9220F">
              <w:rPr>
                <w:i/>
                <w:iCs/>
              </w:rPr>
              <w:t>waroonensis</w:t>
            </w:r>
            <w:proofErr w:type="spellEnd"/>
          </w:p>
        </w:tc>
        <w:tc>
          <w:tcPr>
            <w:tcW w:w="2000" w:type="dxa"/>
            <w:noWrap/>
            <w:hideMark/>
          </w:tcPr>
          <w:p w14:paraId="6770B245" w14:textId="77777777" w:rsidR="00F9220F" w:rsidRPr="00F9220F" w:rsidRDefault="00F9220F">
            <w:proofErr w:type="spellStart"/>
            <w:r w:rsidRPr="00F9220F">
              <w:t>na</w:t>
            </w:r>
            <w:proofErr w:type="spellEnd"/>
          </w:p>
        </w:tc>
        <w:tc>
          <w:tcPr>
            <w:tcW w:w="960" w:type="dxa"/>
            <w:noWrap/>
            <w:hideMark/>
          </w:tcPr>
          <w:p w14:paraId="69740038" w14:textId="77777777" w:rsidR="00F9220F" w:rsidRPr="00F9220F" w:rsidRDefault="00F9220F">
            <w:r w:rsidRPr="00F9220F">
              <w:t>no</w:t>
            </w:r>
          </w:p>
        </w:tc>
        <w:tc>
          <w:tcPr>
            <w:tcW w:w="1023" w:type="dxa"/>
            <w:noWrap/>
            <w:hideMark/>
          </w:tcPr>
          <w:p w14:paraId="2239478D" w14:textId="77777777" w:rsidR="00F9220F" w:rsidRPr="00F9220F" w:rsidRDefault="00F9220F">
            <w:r w:rsidRPr="00F9220F">
              <w:t>no</w:t>
            </w:r>
          </w:p>
        </w:tc>
        <w:tc>
          <w:tcPr>
            <w:tcW w:w="1200" w:type="dxa"/>
            <w:noWrap/>
            <w:hideMark/>
          </w:tcPr>
          <w:p w14:paraId="0A7AB295" w14:textId="77777777" w:rsidR="00F9220F" w:rsidRPr="00F9220F" w:rsidRDefault="00F9220F">
            <w:r w:rsidRPr="00F9220F">
              <w:t>no</w:t>
            </w:r>
          </w:p>
        </w:tc>
        <w:tc>
          <w:tcPr>
            <w:tcW w:w="991" w:type="dxa"/>
            <w:noWrap/>
            <w:hideMark/>
          </w:tcPr>
          <w:p w14:paraId="2021C71D" w14:textId="77777777" w:rsidR="00F9220F" w:rsidRPr="00F9220F" w:rsidRDefault="00F9220F">
            <w:r w:rsidRPr="00F9220F">
              <w:t>no</w:t>
            </w:r>
          </w:p>
        </w:tc>
      </w:tr>
      <w:tr w:rsidR="003245E1" w:rsidRPr="00F9220F" w14:paraId="6C5C31AC" w14:textId="77777777" w:rsidTr="00F9220F">
        <w:trPr>
          <w:trHeight w:val="290"/>
        </w:trPr>
        <w:tc>
          <w:tcPr>
            <w:tcW w:w="1320" w:type="dxa"/>
            <w:noWrap/>
            <w:hideMark/>
          </w:tcPr>
          <w:p w14:paraId="1AFE2532" w14:textId="77777777" w:rsidR="00F9220F" w:rsidRPr="00F9220F" w:rsidRDefault="00F9220F">
            <w:proofErr w:type="spellStart"/>
            <w:r w:rsidRPr="00F9220F">
              <w:t>Colletidae</w:t>
            </w:r>
            <w:proofErr w:type="spellEnd"/>
          </w:p>
        </w:tc>
        <w:tc>
          <w:tcPr>
            <w:tcW w:w="5100" w:type="dxa"/>
            <w:noWrap/>
            <w:hideMark/>
          </w:tcPr>
          <w:p w14:paraId="22E5B5D3" w14:textId="77777777" w:rsidR="00F9220F" w:rsidRPr="00F9220F" w:rsidRDefault="00F9220F">
            <w:pPr>
              <w:rPr>
                <w:i/>
                <w:iCs/>
              </w:rPr>
            </w:pPr>
            <w:proofErr w:type="spellStart"/>
            <w:r w:rsidRPr="00F9220F">
              <w:rPr>
                <w:i/>
                <w:iCs/>
              </w:rPr>
              <w:t>Brachyhesma</w:t>
            </w:r>
            <w:proofErr w:type="spellEnd"/>
            <w:r w:rsidRPr="00F9220F">
              <w:t xml:space="preserve"> or wasp sp. KB132</w:t>
            </w:r>
          </w:p>
        </w:tc>
        <w:tc>
          <w:tcPr>
            <w:tcW w:w="2000" w:type="dxa"/>
            <w:noWrap/>
            <w:hideMark/>
          </w:tcPr>
          <w:p w14:paraId="617D1E24" w14:textId="77777777" w:rsidR="00F9220F" w:rsidRPr="00F9220F" w:rsidRDefault="00F9220F">
            <w:proofErr w:type="spellStart"/>
            <w:r w:rsidRPr="00F9220F">
              <w:t>na</w:t>
            </w:r>
            <w:proofErr w:type="spellEnd"/>
          </w:p>
        </w:tc>
        <w:tc>
          <w:tcPr>
            <w:tcW w:w="960" w:type="dxa"/>
            <w:noWrap/>
            <w:hideMark/>
          </w:tcPr>
          <w:p w14:paraId="17FA37A7" w14:textId="77777777" w:rsidR="00F9220F" w:rsidRPr="00F9220F" w:rsidRDefault="00F9220F">
            <w:r w:rsidRPr="00F9220F">
              <w:t>no</w:t>
            </w:r>
          </w:p>
        </w:tc>
        <w:tc>
          <w:tcPr>
            <w:tcW w:w="1023" w:type="dxa"/>
            <w:noWrap/>
            <w:hideMark/>
          </w:tcPr>
          <w:p w14:paraId="7535BCB5" w14:textId="77777777" w:rsidR="00F9220F" w:rsidRPr="00F9220F" w:rsidRDefault="00F9220F">
            <w:r w:rsidRPr="00F9220F">
              <w:t>no</w:t>
            </w:r>
          </w:p>
        </w:tc>
        <w:tc>
          <w:tcPr>
            <w:tcW w:w="1200" w:type="dxa"/>
            <w:noWrap/>
            <w:hideMark/>
          </w:tcPr>
          <w:p w14:paraId="2995710E" w14:textId="77777777" w:rsidR="00F9220F" w:rsidRPr="00F9220F" w:rsidRDefault="00F9220F">
            <w:r w:rsidRPr="00F9220F">
              <w:t>no</w:t>
            </w:r>
          </w:p>
        </w:tc>
        <w:tc>
          <w:tcPr>
            <w:tcW w:w="991" w:type="dxa"/>
            <w:noWrap/>
            <w:hideMark/>
          </w:tcPr>
          <w:p w14:paraId="651EDEF4" w14:textId="77777777" w:rsidR="00F9220F" w:rsidRPr="00F9220F" w:rsidRDefault="00F9220F">
            <w:r w:rsidRPr="00F9220F">
              <w:t>no</w:t>
            </w:r>
          </w:p>
        </w:tc>
      </w:tr>
      <w:tr w:rsidR="003245E1" w:rsidRPr="00F9220F" w14:paraId="08BEA294" w14:textId="77777777" w:rsidTr="00F9220F">
        <w:trPr>
          <w:trHeight w:val="290"/>
        </w:trPr>
        <w:tc>
          <w:tcPr>
            <w:tcW w:w="1320" w:type="dxa"/>
            <w:noWrap/>
            <w:hideMark/>
          </w:tcPr>
          <w:p w14:paraId="27EA7711" w14:textId="77777777" w:rsidR="00F9220F" w:rsidRPr="00F9220F" w:rsidRDefault="00F9220F">
            <w:proofErr w:type="spellStart"/>
            <w:r w:rsidRPr="00F9220F">
              <w:t>Colletidae</w:t>
            </w:r>
            <w:proofErr w:type="spellEnd"/>
          </w:p>
        </w:tc>
        <w:tc>
          <w:tcPr>
            <w:tcW w:w="5100" w:type="dxa"/>
            <w:noWrap/>
            <w:hideMark/>
          </w:tcPr>
          <w:p w14:paraId="68E68A16" w14:textId="77777777" w:rsidR="00F9220F" w:rsidRPr="00F9220F" w:rsidRDefault="00F9220F">
            <w:pPr>
              <w:rPr>
                <w:i/>
                <w:iCs/>
              </w:rPr>
            </w:pPr>
            <w:proofErr w:type="spellStart"/>
            <w:r w:rsidRPr="00F9220F">
              <w:rPr>
                <w:i/>
                <w:iCs/>
              </w:rPr>
              <w:t>Brachyhesma</w:t>
            </w:r>
            <w:proofErr w:type="spellEnd"/>
            <w:r w:rsidRPr="00F9220F">
              <w:rPr>
                <w:i/>
                <w:iCs/>
              </w:rPr>
              <w:t xml:space="preserve"> </w:t>
            </w:r>
            <w:r w:rsidRPr="00F9220F">
              <w:t>sp. KB134</w:t>
            </w:r>
          </w:p>
        </w:tc>
        <w:tc>
          <w:tcPr>
            <w:tcW w:w="2000" w:type="dxa"/>
            <w:noWrap/>
            <w:hideMark/>
          </w:tcPr>
          <w:p w14:paraId="6F4C4FB2" w14:textId="77777777" w:rsidR="00F9220F" w:rsidRPr="00F9220F" w:rsidRDefault="00F9220F">
            <w:proofErr w:type="spellStart"/>
            <w:r w:rsidRPr="00F9220F">
              <w:t>na</w:t>
            </w:r>
            <w:proofErr w:type="spellEnd"/>
          </w:p>
        </w:tc>
        <w:tc>
          <w:tcPr>
            <w:tcW w:w="960" w:type="dxa"/>
            <w:noWrap/>
            <w:hideMark/>
          </w:tcPr>
          <w:p w14:paraId="5D9A5A78" w14:textId="77777777" w:rsidR="00F9220F" w:rsidRPr="00F9220F" w:rsidRDefault="00F9220F">
            <w:r w:rsidRPr="00F9220F">
              <w:t>no</w:t>
            </w:r>
          </w:p>
        </w:tc>
        <w:tc>
          <w:tcPr>
            <w:tcW w:w="1023" w:type="dxa"/>
            <w:noWrap/>
            <w:hideMark/>
          </w:tcPr>
          <w:p w14:paraId="058DA2B6" w14:textId="77777777" w:rsidR="00F9220F" w:rsidRPr="00F9220F" w:rsidRDefault="00F9220F">
            <w:r w:rsidRPr="00F9220F">
              <w:t>no</w:t>
            </w:r>
          </w:p>
        </w:tc>
        <w:tc>
          <w:tcPr>
            <w:tcW w:w="1200" w:type="dxa"/>
            <w:noWrap/>
            <w:hideMark/>
          </w:tcPr>
          <w:p w14:paraId="25A7CFEC" w14:textId="77777777" w:rsidR="00F9220F" w:rsidRPr="00F9220F" w:rsidRDefault="00F9220F">
            <w:r w:rsidRPr="00F9220F">
              <w:t>no</w:t>
            </w:r>
          </w:p>
        </w:tc>
        <w:tc>
          <w:tcPr>
            <w:tcW w:w="991" w:type="dxa"/>
            <w:noWrap/>
            <w:hideMark/>
          </w:tcPr>
          <w:p w14:paraId="31E0663B" w14:textId="77777777" w:rsidR="00F9220F" w:rsidRPr="00F9220F" w:rsidRDefault="00F9220F">
            <w:r w:rsidRPr="00F9220F">
              <w:t>no</w:t>
            </w:r>
          </w:p>
        </w:tc>
      </w:tr>
      <w:tr w:rsidR="003245E1" w:rsidRPr="00F9220F" w14:paraId="65BE5E60" w14:textId="77777777" w:rsidTr="00F9220F">
        <w:trPr>
          <w:trHeight w:val="290"/>
        </w:trPr>
        <w:tc>
          <w:tcPr>
            <w:tcW w:w="1320" w:type="dxa"/>
            <w:noWrap/>
            <w:hideMark/>
          </w:tcPr>
          <w:p w14:paraId="146FC3A3" w14:textId="77777777" w:rsidR="00F9220F" w:rsidRPr="00F9220F" w:rsidRDefault="00F9220F">
            <w:proofErr w:type="spellStart"/>
            <w:r w:rsidRPr="00F9220F">
              <w:t>Colletidae</w:t>
            </w:r>
            <w:proofErr w:type="spellEnd"/>
          </w:p>
        </w:tc>
        <w:tc>
          <w:tcPr>
            <w:tcW w:w="5100" w:type="dxa"/>
            <w:noWrap/>
            <w:hideMark/>
          </w:tcPr>
          <w:p w14:paraId="1EB0FCB7" w14:textId="77777777" w:rsidR="00F9220F" w:rsidRPr="00F9220F" w:rsidRDefault="00F9220F">
            <w:pPr>
              <w:rPr>
                <w:i/>
                <w:iCs/>
              </w:rPr>
            </w:pPr>
            <w:proofErr w:type="spellStart"/>
            <w:r w:rsidRPr="00F9220F">
              <w:rPr>
                <w:i/>
                <w:iCs/>
              </w:rPr>
              <w:t>Brachyhesma</w:t>
            </w:r>
            <w:proofErr w:type="spellEnd"/>
            <w:r w:rsidRPr="00F9220F">
              <w:rPr>
                <w:i/>
                <w:iCs/>
              </w:rPr>
              <w:t xml:space="preserve"> </w:t>
            </w:r>
            <w:r w:rsidRPr="00F9220F">
              <w:t>sp. KB135</w:t>
            </w:r>
          </w:p>
        </w:tc>
        <w:tc>
          <w:tcPr>
            <w:tcW w:w="2000" w:type="dxa"/>
            <w:noWrap/>
            <w:hideMark/>
          </w:tcPr>
          <w:p w14:paraId="06DBAA50" w14:textId="77777777" w:rsidR="00F9220F" w:rsidRPr="00F9220F" w:rsidRDefault="00F9220F">
            <w:proofErr w:type="spellStart"/>
            <w:r w:rsidRPr="00F9220F">
              <w:t>na</w:t>
            </w:r>
            <w:proofErr w:type="spellEnd"/>
          </w:p>
        </w:tc>
        <w:tc>
          <w:tcPr>
            <w:tcW w:w="960" w:type="dxa"/>
            <w:noWrap/>
            <w:hideMark/>
          </w:tcPr>
          <w:p w14:paraId="34216A86" w14:textId="77777777" w:rsidR="00F9220F" w:rsidRPr="00F9220F" w:rsidRDefault="00F9220F">
            <w:r w:rsidRPr="00F9220F">
              <w:t>no</w:t>
            </w:r>
          </w:p>
        </w:tc>
        <w:tc>
          <w:tcPr>
            <w:tcW w:w="1023" w:type="dxa"/>
            <w:noWrap/>
            <w:hideMark/>
          </w:tcPr>
          <w:p w14:paraId="010057A6" w14:textId="77777777" w:rsidR="00F9220F" w:rsidRPr="00F9220F" w:rsidRDefault="00F9220F">
            <w:r w:rsidRPr="00F9220F">
              <w:t>no</w:t>
            </w:r>
          </w:p>
        </w:tc>
        <w:tc>
          <w:tcPr>
            <w:tcW w:w="1200" w:type="dxa"/>
            <w:noWrap/>
            <w:hideMark/>
          </w:tcPr>
          <w:p w14:paraId="052F1AEE" w14:textId="77777777" w:rsidR="00F9220F" w:rsidRPr="00F9220F" w:rsidRDefault="00F9220F">
            <w:r w:rsidRPr="00F9220F">
              <w:t>no</w:t>
            </w:r>
          </w:p>
        </w:tc>
        <w:tc>
          <w:tcPr>
            <w:tcW w:w="991" w:type="dxa"/>
            <w:noWrap/>
            <w:hideMark/>
          </w:tcPr>
          <w:p w14:paraId="7B28C299" w14:textId="77777777" w:rsidR="00F9220F" w:rsidRPr="00F9220F" w:rsidRDefault="00F9220F">
            <w:r w:rsidRPr="00F9220F">
              <w:t>no</w:t>
            </w:r>
          </w:p>
        </w:tc>
      </w:tr>
      <w:tr w:rsidR="003245E1" w:rsidRPr="00F9220F" w14:paraId="6AA111E1" w14:textId="77777777" w:rsidTr="00F9220F">
        <w:trPr>
          <w:trHeight w:val="290"/>
        </w:trPr>
        <w:tc>
          <w:tcPr>
            <w:tcW w:w="1320" w:type="dxa"/>
            <w:noWrap/>
            <w:hideMark/>
          </w:tcPr>
          <w:p w14:paraId="53376DF4" w14:textId="77777777" w:rsidR="00F9220F" w:rsidRPr="00F9220F" w:rsidRDefault="00F9220F">
            <w:proofErr w:type="spellStart"/>
            <w:r w:rsidRPr="00F9220F">
              <w:t>Colletidae</w:t>
            </w:r>
            <w:proofErr w:type="spellEnd"/>
          </w:p>
        </w:tc>
        <w:tc>
          <w:tcPr>
            <w:tcW w:w="5100" w:type="dxa"/>
            <w:noWrap/>
            <w:hideMark/>
          </w:tcPr>
          <w:p w14:paraId="108204C2" w14:textId="77777777" w:rsidR="00F9220F" w:rsidRPr="00F9220F" w:rsidRDefault="00F9220F">
            <w:pPr>
              <w:rPr>
                <w:i/>
                <w:iCs/>
              </w:rPr>
            </w:pPr>
            <w:proofErr w:type="spellStart"/>
            <w:r w:rsidRPr="00F9220F">
              <w:rPr>
                <w:i/>
                <w:iCs/>
              </w:rPr>
              <w:t>Callohesma</w:t>
            </w:r>
            <w:proofErr w:type="spellEnd"/>
            <w:r w:rsidRPr="00F9220F">
              <w:rPr>
                <w:i/>
                <w:iCs/>
              </w:rPr>
              <w:t xml:space="preserve"> </w:t>
            </w:r>
            <w:proofErr w:type="spellStart"/>
            <w:r w:rsidRPr="00F9220F">
              <w:rPr>
                <w:i/>
                <w:iCs/>
              </w:rPr>
              <w:t>flavopicta</w:t>
            </w:r>
            <w:proofErr w:type="spellEnd"/>
          </w:p>
        </w:tc>
        <w:tc>
          <w:tcPr>
            <w:tcW w:w="2000" w:type="dxa"/>
            <w:noWrap/>
            <w:hideMark/>
          </w:tcPr>
          <w:p w14:paraId="66FD3528" w14:textId="77777777" w:rsidR="00F9220F" w:rsidRPr="00F9220F" w:rsidRDefault="00F9220F">
            <w:proofErr w:type="spellStart"/>
            <w:r w:rsidRPr="00F9220F">
              <w:t>na</w:t>
            </w:r>
            <w:proofErr w:type="spellEnd"/>
          </w:p>
        </w:tc>
        <w:tc>
          <w:tcPr>
            <w:tcW w:w="960" w:type="dxa"/>
            <w:noWrap/>
            <w:hideMark/>
          </w:tcPr>
          <w:p w14:paraId="1AED1F98" w14:textId="77777777" w:rsidR="00F9220F" w:rsidRPr="00F9220F" w:rsidRDefault="00F9220F">
            <w:r w:rsidRPr="00F9220F">
              <w:t>no</w:t>
            </w:r>
          </w:p>
        </w:tc>
        <w:tc>
          <w:tcPr>
            <w:tcW w:w="1023" w:type="dxa"/>
            <w:noWrap/>
            <w:hideMark/>
          </w:tcPr>
          <w:p w14:paraId="15E1B874" w14:textId="77777777" w:rsidR="00F9220F" w:rsidRPr="00F9220F" w:rsidRDefault="00F9220F">
            <w:r w:rsidRPr="00F9220F">
              <w:t>no</w:t>
            </w:r>
          </w:p>
        </w:tc>
        <w:tc>
          <w:tcPr>
            <w:tcW w:w="1200" w:type="dxa"/>
            <w:noWrap/>
            <w:hideMark/>
          </w:tcPr>
          <w:p w14:paraId="0F6DF064" w14:textId="77777777" w:rsidR="00F9220F" w:rsidRPr="00F9220F" w:rsidRDefault="00F9220F">
            <w:r w:rsidRPr="00F9220F">
              <w:t>no</w:t>
            </w:r>
          </w:p>
        </w:tc>
        <w:tc>
          <w:tcPr>
            <w:tcW w:w="991" w:type="dxa"/>
            <w:noWrap/>
            <w:hideMark/>
          </w:tcPr>
          <w:p w14:paraId="07ABF34A" w14:textId="77777777" w:rsidR="00F9220F" w:rsidRPr="00F9220F" w:rsidRDefault="00F9220F">
            <w:r w:rsidRPr="00F9220F">
              <w:t>no</w:t>
            </w:r>
          </w:p>
        </w:tc>
      </w:tr>
      <w:tr w:rsidR="003245E1" w:rsidRPr="00F9220F" w14:paraId="421B43C7" w14:textId="77777777" w:rsidTr="00F9220F">
        <w:trPr>
          <w:trHeight w:val="290"/>
        </w:trPr>
        <w:tc>
          <w:tcPr>
            <w:tcW w:w="1320" w:type="dxa"/>
            <w:noWrap/>
            <w:hideMark/>
          </w:tcPr>
          <w:p w14:paraId="4037E730" w14:textId="77777777" w:rsidR="00F9220F" w:rsidRPr="00F9220F" w:rsidRDefault="00F9220F">
            <w:proofErr w:type="spellStart"/>
            <w:r w:rsidRPr="00F9220F">
              <w:t>Colletidae</w:t>
            </w:r>
            <w:proofErr w:type="spellEnd"/>
          </w:p>
        </w:tc>
        <w:tc>
          <w:tcPr>
            <w:tcW w:w="5100" w:type="dxa"/>
            <w:noWrap/>
            <w:hideMark/>
          </w:tcPr>
          <w:p w14:paraId="3BACFF58" w14:textId="77777777" w:rsidR="00F9220F" w:rsidRPr="00F9220F" w:rsidRDefault="00F9220F">
            <w:pPr>
              <w:rPr>
                <w:i/>
                <w:iCs/>
              </w:rPr>
            </w:pPr>
            <w:proofErr w:type="spellStart"/>
            <w:r w:rsidRPr="00F9220F">
              <w:rPr>
                <w:i/>
                <w:iCs/>
              </w:rPr>
              <w:t>Callohesma</w:t>
            </w:r>
            <w:proofErr w:type="spellEnd"/>
            <w:r w:rsidRPr="00F9220F">
              <w:rPr>
                <w:i/>
                <w:iCs/>
              </w:rPr>
              <w:t xml:space="preserve"> </w:t>
            </w:r>
            <w:proofErr w:type="spellStart"/>
            <w:r w:rsidRPr="00F9220F">
              <w:rPr>
                <w:i/>
                <w:iCs/>
              </w:rPr>
              <w:t>skermani</w:t>
            </w:r>
            <w:proofErr w:type="spellEnd"/>
            <w:r w:rsidRPr="00F9220F">
              <w:rPr>
                <w:i/>
                <w:iCs/>
              </w:rPr>
              <w:t>?</w:t>
            </w:r>
          </w:p>
        </w:tc>
        <w:tc>
          <w:tcPr>
            <w:tcW w:w="2000" w:type="dxa"/>
            <w:noWrap/>
            <w:hideMark/>
          </w:tcPr>
          <w:p w14:paraId="76CCA3D0" w14:textId="77777777" w:rsidR="00F9220F" w:rsidRPr="00F9220F" w:rsidRDefault="00F9220F">
            <w:proofErr w:type="spellStart"/>
            <w:r w:rsidRPr="00F9220F">
              <w:t>na</w:t>
            </w:r>
            <w:proofErr w:type="spellEnd"/>
          </w:p>
        </w:tc>
        <w:tc>
          <w:tcPr>
            <w:tcW w:w="960" w:type="dxa"/>
            <w:noWrap/>
            <w:hideMark/>
          </w:tcPr>
          <w:p w14:paraId="23B56264" w14:textId="77777777" w:rsidR="00F9220F" w:rsidRPr="00F9220F" w:rsidRDefault="00F9220F">
            <w:r w:rsidRPr="00F9220F">
              <w:t>no</w:t>
            </w:r>
          </w:p>
        </w:tc>
        <w:tc>
          <w:tcPr>
            <w:tcW w:w="1023" w:type="dxa"/>
            <w:noWrap/>
            <w:hideMark/>
          </w:tcPr>
          <w:p w14:paraId="008C6BAD" w14:textId="77777777" w:rsidR="00F9220F" w:rsidRPr="00F9220F" w:rsidRDefault="00F9220F">
            <w:r w:rsidRPr="00F9220F">
              <w:t>no</w:t>
            </w:r>
          </w:p>
        </w:tc>
        <w:tc>
          <w:tcPr>
            <w:tcW w:w="1200" w:type="dxa"/>
            <w:noWrap/>
            <w:hideMark/>
          </w:tcPr>
          <w:p w14:paraId="260B7B0E" w14:textId="77777777" w:rsidR="00F9220F" w:rsidRPr="00F9220F" w:rsidRDefault="00F9220F">
            <w:r w:rsidRPr="00F9220F">
              <w:t>no</w:t>
            </w:r>
          </w:p>
        </w:tc>
        <w:tc>
          <w:tcPr>
            <w:tcW w:w="991" w:type="dxa"/>
            <w:noWrap/>
            <w:hideMark/>
          </w:tcPr>
          <w:p w14:paraId="217C8C33" w14:textId="77777777" w:rsidR="00F9220F" w:rsidRPr="00F9220F" w:rsidRDefault="00F9220F">
            <w:r w:rsidRPr="00F9220F">
              <w:t>no</w:t>
            </w:r>
          </w:p>
        </w:tc>
      </w:tr>
      <w:tr w:rsidR="003245E1" w:rsidRPr="00F9220F" w14:paraId="6E4DA592" w14:textId="77777777" w:rsidTr="00F9220F">
        <w:trPr>
          <w:trHeight w:val="290"/>
        </w:trPr>
        <w:tc>
          <w:tcPr>
            <w:tcW w:w="1320" w:type="dxa"/>
            <w:noWrap/>
            <w:hideMark/>
          </w:tcPr>
          <w:p w14:paraId="2B03F0D0" w14:textId="77777777" w:rsidR="00F9220F" w:rsidRPr="00F9220F" w:rsidRDefault="00F9220F">
            <w:proofErr w:type="spellStart"/>
            <w:r w:rsidRPr="00F9220F">
              <w:t>Colletidae</w:t>
            </w:r>
            <w:proofErr w:type="spellEnd"/>
          </w:p>
        </w:tc>
        <w:tc>
          <w:tcPr>
            <w:tcW w:w="5100" w:type="dxa"/>
            <w:noWrap/>
            <w:hideMark/>
          </w:tcPr>
          <w:p w14:paraId="513A30AE"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sp. KB115</w:t>
            </w:r>
          </w:p>
        </w:tc>
        <w:tc>
          <w:tcPr>
            <w:tcW w:w="2000" w:type="dxa"/>
            <w:noWrap/>
            <w:hideMark/>
          </w:tcPr>
          <w:p w14:paraId="406A6A3D" w14:textId="77777777" w:rsidR="00F9220F" w:rsidRPr="00F9220F" w:rsidRDefault="00F9220F">
            <w:proofErr w:type="spellStart"/>
            <w:r w:rsidRPr="00F9220F">
              <w:t>na</w:t>
            </w:r>
            <w:proofErr w:type="spellEnd"/>
          </w:p>
        </w:tc>
        <w:tc>
          <w:tcPr>
            <w:tcW w:w="960" w:type="dxa"/>
            <w:noWrap/>
            <w:hideMark/>
          </w:tcPr>
          <w:p w14:paraId="4D7A76A2" w14:textId="77777777" w:rsidR="00F9220F" w:rsidRPr="00F9220F" w:rsidRDefault="00F9220F">
            <w:r w:rsidRPr="00F9220F">
              <w:t>no</w:t>
            </w:r>
          </w:p>
        </w:tc>
        <w:tc>
          <w:tcPr>
            <w:tcW w:w="1023" w:type="dxa"/>
            <w:noWrap/>
            <w:hideMark/>
          </w:tcPr>
          <w:p w14:paraId="6E2601D6" w14:textId="77777777" w:rsidR="00F9220F" w:rsidRPr="00F9220F" w:rsidRDefault="00F9220F">
            <w:r w:rsidRPr="00F9220F">
              <w:t>no</w:t>
            </w:r>
          </w:p>
        </w:tc>
        <w:tc>
          <w:tcPr>
            <w:tcW w:w="1200" w:type="dxa"/>
            <w:noWrap/>
            <w:hideMark/>
          </w:tcPr>
          <w:p w14:paraId="4321588B" w14:textId="77777777" w:rsidR="00F9220F" w:rsidRPr="00F9220F" w:rsidRDefault="00F9220F">
            <w:r w:rsidRPr="00F9220F">
              <w:t>no</w:t>
            </w:r>
          </w:p>
        </w:tc>
        <w:tc>
          <w:tcPr>
            <w:tcW w:w="991" w:type="dxa"/>
            <w:noWrap/>
            <w:hideMark/>
          </w:tcPr>
          <w:p w14:paraId="714E9240" w14:textId="77777777" w:rsidR="00F9220F" w:rsidRPr="00F9220F" w:rsidRDefault="00F9220F">
            <w:r w:rsidRPr="00F9220F">
              <w:t>no</w:t>
            </w:r>
          </w:p>
        </w:tc>
      </w:tr>
      <w:tr w:rsidR="003245E1" w:rsidRPr="00F9220F" w14:paraId="4794A742" w14:textId="77777777" w:rsidTr="00F9220F">
        <w:trPr>
          <w:trHeight w:val="290"/>
        </w:trPr>
        <w:tc>
          <w:tcPr>
            <w:tcW w:w="1320" w:type="dxa"/>
            <w:noWrap/>
            <w:hideMark/>
          </w:tcPr>
          <w:p w14:paraId="33D5C9DA" w14:textId="77777777" w:rsidR="00F9220F" w:rsidRPr="00F9220F" w:rsidRDefault="00F9220F">
            <w:proofErr w:type="spellStart"/>
            <w:r w:rsidRPr="00F9220F">
              <w:t>Colletidae</w:t>
            </w:r>
            <w:proofErr w:type="spellEnd"/>
          </w:p>
        </w:tc>
        <w:tc>
          <w:tcPr>
            <w:tcW w:w="5100" w:type="dxa"/>
            <w:noWrap/>
            <w:hideMark/>
          </w:tcPr>
          <w:p w14:paraId="2BAD74C2"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sp. KB116</w:t>
            </w:r>
          </w:p>
        </w:tc>
        <w:tc>
          <w:tcPr>
            <w:tcW w:w="2000" w:type="dxa"/>
            <w:noWrap/>
            <w:hideMark/>
          </w:tcPr>
          <w:p w14:paraId="3864F1AC" w14:textId="77777777" w:rsidR="00F9220F" w:rsidRPr="00F9220F" w:rsidRDefault="00F9220F">
            <w:proofErr w:type="spellStart"/>
            <w:r w:rsidRPr="00F9220F">
              <w:t>na</w:t>
            </w:r>
            <w:proofErr w:type="spellEnd"/>
          </w:p>
        </w:tc>
        <w:tc>
          <w:tcPr>
            <w:tcW w:w="960" w:type="dxa"/>
            <w:noWrap/>
            <w:hideMark/>
          </w:tcPr>
          <w:p w14:paraId="139819FF" w14:textId="77777777" w:rsidR="00F9220F" w:rsidRPr="00F9220F" w:rsidRDefault="00F9220F">
            <w:r w:rsidRPr="00F9220F">
              <w:t>no</w:t>
            </w:r>
          </w:p>
        </w:tc>
        <w:tc>
          <w:tcPr>
            <w:tcW w:w="1023" w:type="dxa"/>
            <w:noWrap/>
            <w:hideMark/>
          </w:tcPr>
          <w:p w14:paraId="4D29FC31" w14:textId="77777777" w:rsidR="00F9220F" w:rsidRPr="00F9220F" w:rsidRDefault="00F9220F">
            <w:r w:rsidRPr="00F9220F">
              <w:t>no</w:t>
            </w:r>
          </w:p>
        </w:tc>
        <w:tc>
          <w:tcPr>
            <w:tcW w:w="1200" w:type="dxa"/>
            <w:noWrap/>
            <w:hideMark/>
          </w:tcPr>
          <w:p w14:paraId="5EBCB240" w14:textId="77777777" w:rsidR="00F9220F" w:rsidRPr="00F9220F" w:rsidRDefault="00F9220F">
            <w:r w:rsidRPr="00F9220F">
              <w:t>no</w:t>
            </w:r>
          </w:p>
        </w:tc>
        <w:tc>
          <w:tcPr>
            <w:tcW w:w="991" w:type="dxa"/>
            <w:noWrap/>
            <w:hideMark/>
          </w:tcPr>
          <w:p w14:paraId="080F21E9" w14:textId="77777777" w:rsidR="00F9220F" w:rsidRPr="00F9220F" w:rsidRDefault="00F9220F">
            <w:r w:rsidRPr="00F9220F">
              <w:t>no</w:t>
            </w:r>
          </w:p>
        </w:tc>
      </w:tr>
      <w:tr w:rsidR="003245E1" w:rsidRPr="00F9220F" w14:paraId="6EF2E62B" w14:textId="77777777" w:rsidTr="00F9220F">
        <w:trPr>
          <w:trHeight w:val="290"/>
        </w:trPr>
        <w:tc>
          <w:tcPr>
            <w:tcW w:w="1320" w:type="dxa"/>
            <w:noWrap/>
            <w:hideMark/>
          </w:tcPr>
          <w:p w14:paraId="2CE170FC" w14:textId="77777777" w:rsidR="00F9220F" w:rsidRPr="00F9220F" w:rsidRDefault="00F9220F">
            <w:proofErr w:type="spellStart"/>
            <w:r w:rsidRPr="00F9220F">
              <w:t>Colletidae</w:t>
            </w:r>
            <w:proofErr w:type="spellEnd"/>
          </w:p>
        </w:tc>
        <w:tc>
          <w:tcPr>
            <w:tcW w:w="5100" w:type="dxa"/>
            <w:noWrap/>
            <w:hideMark/>
          </w:tcPr>
          <w:p w14:paraId="5FB83D80"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KB115</w:t>
            </w:r>
          </w:p>
        </w:tc>
        <w:tc>
          <w:tcPr>
            <w:tcW w:w="2000" w:type="dxa"/>
            <w:noWrap/>
            <w:hideMark/>
          </w:tcPr>
          <w:p w14:paraId="3A1C3C0E" w14:textId="77777777" w:rsidR="00F9220F" w:rsidRPr="00F9220F" w:rsidRDefault="00F9220F">
            <w:proofErr w:type="spellStart"/>
            <w:r w:rsidRPr="00F9220F">
              <w:t>na</w:t>
            </w:r>
            <w:proofErr w:type="spellEnd"/>
          </w:p>
        </w:tc>
        <w:tc>
          <w:tcPr>
            <w:tcW w:w="960" w:type="dxa"/>
            <w:noWrap/>
            <w:hideMark/>
          </w:tcPr>
          <w:p w14:paraId="6838B5C8" w14:textId="77777777" w:rsidR="00F9220F" w:rsidRPr="00F9220F" w:rsidRDefault="00F9220F">
            <w:r w:rsidRPr="00F9220F">
              <w:t>yes</w:t>
            </w:r>
          </w:p>
        </w:tc>
        <w:tc>
          <w:tcPr>
            <w:tcW w:w="1023" w:type="dxa"/>
            <w:noWrap/>
            <w:hideMark/>
          </w:tcPr>
          <w:p w14:paraId="62A2AB8C" w14:textId="77777777" w:rsidR="00F9220F" w:rsidRPr="00F9220F" w:rsidRDefault="00F9220F">
            <w:r w:rsidRPr="00F9220F">
              <w:t>no</w:t>
            </w:r>
          </w:p>
        </w:tc>
        <w:tc>
          <w:tcPr>
            <w:tcW w:w="1200" w:type="dxa"/>
            <w:noWrap/>
            <w:hideMark/>
          </w:tcPr>
          <w:p w14:paraId="159BF74C" w14:textId="77777777" w:rsidR="00F9220F" w:rsidRPr="00F9220F" w:rsidRDefault="00F9220F">
            <w:r w:rsidRPr="00F9220F">
              <w:t>no</w:t>
            </w:r>
          </w:p>
        </w:tc>
        <w:tc>
          <w:tcPr>
            <w:tcW w:w="991" w:type="dxa"/>
            <w:noWrap/>
            <w:hideMark/>
          </w:tcPr>
          <w:p w14:paraId="1B6AE57E" w14:textId="77777777" w:rsidR="00F9220F" w:rsidRPr="00F9220F" w:rsidRDefault="00F9220F">
            <w:r w:rsidRPr="00F9220F">
              <w:t>no</w:t>
            </w:r>
          </w:p>
        </w:tc>
      </w:tr>
      <w:tr w:rsidR="003245E1" w:rsidRPr="00F9220F" w14:paraId="0B3C1B76" w14:textId="77777777" w:rsidTr="00F9220F">
        <w:trPr>
          <w:trHeight w:val="290"/>
        </w:trPr>
        <w:tc>
          <w:tcPr>
            <w:tcW w:w="1320" w:type="dxa"/>
            <w:noWrap/>
            <w:hideMark/>
          </w:tcPr>
          <w:p w14:paraId="7774DFD3" w14:textId="77777777" w:rsidR="00F9220F" w:rsidRPr="00F9220F" w:rsidRDefault="00F9220F">
            <w:proofErr w:type="spellStart"/>
            <w:r w:rsidRPr="00F9220F">
              <w:t>Colletidae</w:t>
            </w:r>
            <w:proofErr w:type="spellEnd"/>
          </w:p>
        </w:tc>
        <w:tc>
          <w:tcPr>
            <w:tcW w:w="5100" w:type="dxa"/>
            <w:noWrap/>
            <w:hideMark/>
          </w:tcPr>
          <w:p w14:paraId="59BBAA8C"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KB119</w:t>
            </w:r>
          </w:p>
        </w:tc>
        <w:tc>
          <w:tcPr>
            <w:tcW w:w="2000" w:type="dxa"/>
            <w:noWrap/>
            <w:hideMark/>
          </w:tcPr>
          <w:p w14:paraId="0F8A914F" w14:textId="77777777" w:rsidR="00F9220F" w:rsidRPr="00F9220F" w:rsidRDefault="00F9220F">
            <w:proofErr w:type="spellStart"/>
            <w:r w:rsidRPr="00F9220F">
              <w:t>na</w:t>
            </w:r>
            <w:proofErr w:type="spellEnd"/>
          </w:p>
        </w:tc>
        <w:tc>
          <w:tcPr>
            <w:tcW w:w="960" w:type="dxa"/>
            <w:noWrap/>
            <w:hideMark/>
          </w:tcPr>
          <w:p w14:paraId="51F52C03" w14:textId="77777777" w:rsidR="00F9220F" w:rsidRPr="00F9220F" w:rsidRDefault="00F9220F">
            <w:r w:rsidRPr="00F9220F">
              <w:t>yes</w:t>
            </w:r>
          </w:p>
        </w:tc>
        <w:tc>
          <w:tcPr>
            <w:tcW w:w="1023" w:type="dxa"/>
            <w:noWrap/>
            <w:hideMark/>
          </w:tcPr>
          <w:p w14:paraId="45A63E4A" w14:textId="77777777" w:rsidR="00F9220F" w:rsidRPr="00F9220F" w:rsidRDefault="00F9220F">
            <w:r w:rsidRPr="00F9220F">
              <w:t>no</w:t>
            </w:r>
          </w:p>
        </w:tc>
        <w:tc>
          <w:tcPr>
            <w:tcW w:w="1200" w:type="dxa"/>
            <w:noWrap/>
            <w:hideMark/>
          </w:tcPr>
          <w:p w14:paraId="15B07680" w14:textId="77777777" w:rsidR="00F9220F" w:rsidRPr="00F9220F" w:rsidRDefault="00F9220F">
            <w:r w:rsidRPr="00F9220F">
              <w:t>no</w:t>
            </w:r>
          </w:p>
        </w:tc>
        <w:tc>
          <w:tcPr>
            <w:tcW w:w="991" w:type="dxa"/>
            <w:noWrap/>
            <w:hideMark/>
          </w:tcPr>
          <w:p w14:paraId="2DBEC945" w14:textId="77777777" w:rsidR="00F9220F" w:rsidRPr="00F9220F" w:rsidRDefault="00F9220F">
            <w:r w:rsidRPr="00F9220F">
              <w:t>no</w:t>
            </w:r>
          </w:p>
        </w:tc>
      </w:tr>
      <w:tr w:rsidR="003245E1" w:rsidRPr="00F9220F" w14:paraId="09F38CB3" w14:textId="77777777" w:rsidTr="00F9220F">
        <w:trPr>
          <w:trHeight w:val="290"/>
        </w:trPr>
        <w:tc>
          <w:tcPr>
            <w:tcW w:w="1320" w:type="dxa"/>
            <w:noWrap/>
            <w:hideMark/>
          </w:tcPr>
          <w:p w14:paraId="1BF6249C" w14:textId="77777777" w:rsidR="00F9220F" w:rsidRPr="00F9220F" w:rsidRDefault="00F9220F">
            <w:proofErr w:type="spellStart"/>
            <w:r w:rsidRPr="00F9220F">
              <w:t>Colletidae</w:t>
            </w:r>
            <w:proofErr w:type="spellEnd"/>
          </w:p>
        </w:tc>
        <w:tc>
          <w:tcPr>
            <w:tcW w:w="5100" w:type="dxa"/>
            <w:noWrap/>
            <w:hideMark/>
          </w:tcPr>
          <w:p w14:paraId="4CE724A0"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KB121</w:t>
            </w:r>
          </w:p>
        </w:tc>
        <w:tc>
          <w:tcPr>
            <w:tcW w:w="2000" w:type="dxa"/>
            <w:noWrap/>
            <w:hideMark/>
          </w:tcPr>
          <w:p w14:paraId="5A74F18E" w14:textId="77777777" w:rsidR="00F9220F" w:rsidRPr="00F9220F" w:rsidRDefault="00F9220F">
            <w:proofErr w:type="spellStart"/>
            <w:r w:rsidRPr="00F9220F">
              <w:t>na</w:t>
            </w:r>
            <w:proofErr w:type="spellEnd"/>
          </w:p>
        </w:tc>
        <w:tc>
          <w:tcPr>
            <w:tcW w:w="960" w:type="dxa"/>
            <w:noWrap/>
            <w:hideMark/>
          </w:tcPr>
          <w:p w14:paraId="5363AFD9" w14:textId="77777777" w:rsidR="00F9220F" w:rsidRPr="00F9220F" w:rsidRDefault="00F9220F">
            <w:r w:rsidRPr="00F9220F">
              <w:t>yes</w:t>
            </w:r>
          </w:p>
        </w:tc>
        <w:tc>
          <w:tcPr>
            <w:tcW w:w="1023" w:type="dxa"/>
            <w:noWrap/>
            <w:hideMark/>
          </w:tcPr>
          <w:p w14:paraId="325DFAD0" w14:textId="77777777" w:rsidR="00F9220F" w:rsidRPr="00F9220F" w:rsidRDefault="00F9220F">
            <w:r w:rsidRPr="00F9220F">
              <w:t>no</w:t>
            </w:r>
          </w:p>
        </w:tc>
        <w:tc>
          <w:tcPr>
            <w:tcW w:w="1200" w:type="dxa"/>
            <w:noWrap/>
            <w:hideMark/>
          </w:tcPr>
          <w:p w14:paraId="5A6BD561" w14:textId="77777777" w:rsidR="00F9220F" w:rsidRPr="00F9220F" w:rsidRDefault="00F9220F">
            <w:r w:rsidRPr="00F9220F">
              <w:t>no</w:t>
            </w:r>
          </w:p>
        </w:tc>
        <w:tc>
          <w:tcPr>
            <w:tcW w:w="991" w:type="dxa"/>
            <w:noWrap/>
            <w:hideMark/>
          </w:tcPr>
          <w:p w14:paraId="75E5BF94" w14:textId="77777777" w:rsidR="00F9220F" w:rsidRPr="00F9220F" w:rsidRDefault="00F9220F">
            <w:r w:rsidRPr="00F9220F">
              <w:t>no</w:t>
            </w:r>
          </w:p>
        </w:tc>
      </w:tr>
      <w:tr w:rsidR="003245E1" w:rsidRPr="00F9220F" w14:paraId="50D33722" w14:textId="77777777" w:rsidTr="00F9220F">
        <w:trPr>
          <w:trHeight w:val="290"/>
        </w:trPr>
        <w:tc>
          <w:tcPr>
            <w:tcW w:w="1320" w:type="dxa"/>
            <w:noWrap/>
            <w:hideMark/>
          </w:tcPr>
          <w:p w14:paraId="5F697349" w14:textId="77777777" w:rsidR="00F9220F" w:rsidRPr="00F9220F" w:rsidRDefault="00F9220F">
            <w:proofErr w:type="spellStart"/>
            <w:r w:rsidRPr="00F9220F">
              <w:t>Colletidae</w:t>
            </w:r>
            <w:proofErr w:type="spellEnd"/>
          </w:p>
        </w:tc>
        <w:tc>
          <w:tcPr>
            <w:tcW w:w="5100" w:type="dxa"/>
            <w:noWrap/>
            <w:hideMark/>
          </w:tcPr>
          <w:p w14:paraId="6B78A390"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KB122</w:t>
            </w:r>
          </w:p>
        </w:tc>
        <w:tc>
          <w:tcPr>
            <w:tcW w:w="2000" w:type="dxa"/>
            <w:noWrap/>
            <w:hideMark/>
          </w:tcPr>
          <w:p w14:paraId="0E27C8AC" w14:textId="77777777" w:rsidR="00F9220F" w:rsidRPr="00F9220F" w:rsidRDefault="00F9220F">
            <w:proofErr w:type="spellStart"/>
            <w:r w:rsidRPr="00F9220F">
              <w:t>na</w:t>
            </w:r>
            <w:proofErr w:type="spellEnd"/>
          </w:p>
        </w:tc>
        <w:tc>
          <w:tcPr>
            <w:tcW w:w="960" w:type="dxa"/>
            <w:noWrap/>
            <w:hideMark/>
          </w:tcPr>
          <w:p w14:paraId="274A1D9E" w14:textId="77777777" w:rsidR="00F9220F" w:rsidRPr="00F9220F" w:rsidRDefault="00F9220F">
            <w:r w:rsidRPr="00F9220F">
              <w:t>yes</w:t>
            </w:r>
          </w:p>
        </w:tc>
        <w:tc>
          <w:tcPr>
            <w:tcW w:w="1023" w:type="dxa"/>
            <w:noWrap/>
            <w:hideMark/>
          </w:tcPr>
          <w:p w14:paraId="615EF38A" w14:textId="77777777" w:rsidR="00F9220F" w:rsidRPr="00F9220F" w:rsidRDefault="00F9220F">
            <w:r w:rsidRPr="00F9220F">
              <w:t>no</w:t>
            </w:r>
          </w:p>
        </w:tc>
        <w:tc>
          <w:tcPr>
            <w:tcW w:w="1200" w:type="dxa"/>
            <w:noWrap/>
            <w:hideMark/>
          </w:tcPr>
          <w:p w14:paraId="12B1D75E" w14:textId="77777777" w:rsidR="00F9220F" w:rsidRPr="00F9220F" w:rsidRDefault="00F9220F">
            <w:r w:rsidRPr="00F9220F">
              <w:t>no</w:t>
            </w:r>
          </w:p>
        </w:tc>
        <w:tc>
          <w:tcPr>
            <w:tcW w:w="991" w:type="dxa"/>
            <w:noWrap/>
            <w:hideMark/>
          </w:tcPr>
          <w:p w14:paraId="4B9FE9A5" w14:textId="77777777" w:rsidR="00F9220F" w:rsidRPr="00F9220F" w:rsidRDefault="00F9220F">
            <w:r w:rsidRPr="00F9220F">
              <w:t>no</w:t>
            </w:r>
          </w:p>
        </w:tc>
      </w:tr>
      <w:tr w:rsidR="003245E1" w:rsidRPr="00F9220F" w14:paraId="58595A99" w14:textId="77777777" w:rsidTr="00F9220F">
        <w:trPr>
          <w:trHeight w:val="290"/>
        </w:trPr>
        <w:tc>
          <w:tcPr>
            <w:tcW w:w="1320" w:type="dxa"/>
            <w:noWrap/>
            <w:hideMark/>
          </w:tcPr>
          <w:p w14:paraId="51F6E52C" w14:textId="77777777" w:rsidR="00F9220F" w:rsidRPr="00F9220F" w:rsidRDefault="00F9220F">
            <w:proofErr w:type="spellStart"/>
            <w:r w:rsidRPr="00F9220F">
              <w:t>Colletidae</w:t>
            </w:r>
            <w:proofErr w:type="spellEnd"/>
          </w:p>
        </w:tc>
        <w:tc>
          <w:tcPr>
            <w:tcW w:w="5100" w:type="dxa"/>
            <w:noWrap/>
            <w:hideMark/>
          </w:tcPr>
          <w:p w14:paraId="07C2B050"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KB123</w:t>
            </w:r>
          </w:p>
        </w:tc>
        <w:tc>
          <w:tcPr>
            <w:tcW w:w="2000" w:type="dxa"/>
            <w:noWrap/>
            <w:hideMark/>
          </w:tcPr>
          <w:p w14:paraId="52F2B30B" w14:textId="77777777" w:rsidR="00F9220F" w:rsidRPr="00F9220F" w:rsidRDefault="00F9220F">
            <w:proofErr w:type="spellStart"/>
            <w:r w:rsidRPr="00F9220F">
              <w:t>na</w:t>
            </w:r>
            <w:proofErr w:type="spellEnd"/>
          </w:p>
        </w:tc>
        <w:tc>
          <w:tcPr>
            <w:tcW w:w="960" w:type="dxa"/>
            <w:noWrap/>
            <w:hideMark/>
          </w:tcPr>
          <w:p w14:paraId="43CB9FDC" w14:textId="77777777" w:rsidR="00F9220F" w:rsidRPr="00F9220F" w:rsidRDefault="00F9220F">
            <w:r w:rsidRPr="00F9220F">
              <w:t>yes</w:t>
            </w:r>
          </w:p>
        </w:tc>
        <w:tc>
          <w:tcPr>
            <w:tcW w:w="1023" w:type="dxa"/>
            <w:noWrap/>
            <w:hideMark/>
          </w:tcPr>
          <w:p w14:paraId="75C0A637" w14:textId="77777777" w:rsidR="00F9220F" w:rsidRPr="00F9220F" w:rsidRDefault="00F9220F">
            <w:r w:rsidRPr="00F9220F">
              <w:t>no</w:t>
            </w:r>
          </w:p>
        </w:tc>
        <w:tc>
          <w:tcPr>
            <w:tcW w:w="1200" w:type="dxa"/>
            <w:noWrap/>
            <w:hideMark/>
          </w:tcPr>
          <w:p w14:paraId="7AB59060" w14:textId="77777777" w:rsidR="00F9220F" w:rsidRPr="00F9220F" w:rsidRDefault="00F9220F">
            <w:r w:rsidRPr="00F9220F">
              <w:t>no</w:t>
            </w:r>
          </w:p>
        </w:tc>
        <w:tc>
          <w:tcPr>
            <w:tcW w:w="991" w:type="dxa"/>
            <w:noWrap/>
            <w:hideMark/>
          </w:tcPr>
          <w:p w14:paraId="2270B195" w14:textId="77777777" w:rsidR="00F9220F" w:rsidRPr="00F9220F" w:rsidRDefault="00F9220F">
            <w:r w:rsidRPr="00F9220F">
              <w:t>no</w:t>
            </w:r>
          </w:p>
        </w:tc>
      </w:tr>
      <w:tr w:rsidR="003245E1" w:rsidRPr="00F9220F" w14:paraId="71ECD4A3" w14:textId="77777777" w:rsidTr="00F9220F">
        <w:trPr>
          <w:trHeight w:val="290"/>
        </w:trPr>
        <w:tc>
          <w:tcPr>
            <w:tcW w:w="1320" w:type="dxa"/>
            <w:noWrap/>
            <w:hideMark/>
          </w:tcPr>
          <w:p w14:paraId="76F585A2" w14:textId="77777777" w:rsidR="00F9220F" w:rsidRPr="00F9220F" w:rsidRDefault="00F9220F">
            <w:proofErr w:type="spellStart"/>
            <w:r w:rsidRPr="00F9220F">
              <w:t>Colletidae</w:t>
            </w:r>
            <w:proofErr w:type="spellEnd"/>
          </w:p>
        </w:tc>
        <w:tc>
          <w:tcPr>
            <w:tcW w:w="5100" w:type="dxa"/>
            <w:noWrap/>
            <w:hideMark/>
          </w:tcPr>
          <w:p w14:paraId="441480D4"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KB125</w:t>
            </w:r>
          </w:p>
        </w:tc>
        <w:tc>
          <w:tcPr>
            <w:tcW w:w="2000" w:type="dxa"/>
            <w:noWrap/>
            <w:hideMark/>
          </w:tcPr>
          <w:p w14:paraId="619F0AEC" w14:textId="77777777" w:rsidR="00F9220F" w:rsidRPr="00F9220F" w:rsidRDefault="00F9220F">
            <w:proofErr w:type="spellStart"/>
            <w:r w:rsidRPr="00F9220F">
              <w:t>na</w:t>
            </w:r>
            <w:proofErr w:type="spellEnd"/>
          </w:p>
        </w:tc>
        <w:tc>
          <w:tcPr>
            <w:tcW w:w="960" w:type="dxa"/>
            <w:noWrap/>
            <w:hideMark/>
          </w:tcPr>
          <w:p w14:paraId="2D72EBA2" w14:textId="77777777" w:rsidR="00F9220F" w:rsidRPr="00F9220F" w:rsidRDefault="00F9220F">
            <w:r w:rsidRPr="00F9220F">
              <w:t>yes</w:t>
            </w:r>
          </w:p>
        </w:tc>
        <w:tc>
          <w:tcPr>
            <w:tcW w:w="1023" w:type="dxa"/>
            <w:noWrap/>
            <w:hideMark/>
          </w:tcPr>
          <w:p w14:paraId="2CC66EE8" w14:textId="77777777" w:rsidR="00F9220F" w:rsidRPr="00F9220F" w:rsidRDefault="00F9220F">
            <w:r w:rsidRPr="00F9220F">
              <w:t>no</w:t>
            </w:r>
          </w:p>
        </w:tc>
        <w:tc>
          <w:tcPr>
            <w:tcW w:w="1200" w:type="dxa"/>
            <w:noWrap/>
            <w:hideMark/>
          </w:tcPr>
          <w:p w14:paraId="539997F1" w14:textId="77777777" w:rsidR="00F9220F" w:rsidRPr="00F9220F" w:rsidRDefault="00F9220F">
            <w:r w:rsidRPr="00F9220F">
              <w:t>no</w:t>
            </w:r>
          </w:p>
        </w:tc>
        <w:tc>
          <w:tcPr>
            <w:tcW w:w="991" w:type="dxa"/>
            <w:noWrap/>
            <w:hideMark/>
          </w:tcPr>
          <w:p w14:paraId="4666D456" w14:textId="77777777" w:rsidR="00F9220F" w:rsidRPr="00F9220F" w:rsidRDefault="00F9220F">
            <w:r w:rsidRPr="00F9220F">
              <w:t>no</w:t>
            </w:r>
          </w:p>
        </w:tc>
      </w:tr>
      <w:tr w:rsidR="003245E1" w:rsidRPr="00F9220F" w14:paraId="6133A2C1" w14:textId="77777777" w:rsidTr="00F9220F">
        <w:trPr>
          <w:trHeight w:val="290"/>
        </w:trPr>
        <w:tc>
          <w:tcPr>
            <w:tcW w:w="1320" w:type="dxa"/>
            <w:noWrap/>
            <w:hideMark/>
          </w:tcPr>
          <w:p w14:paraId="25A6528C" w14:textId="77777777" w:rsidR="00F9220F" w:rsidRPr="00F9220F" w:rsidRDefault="00F9220F">
            <w:proofErr w:type="spellStart"/>
            <w:r w:rsidRPr="00F9220F">
              <w:lastRenderedPageBreak/>
              <w:t>Colletidae</w:t>
            </w:r>
            <w:proofErr w:type="spellEnd"/>
          </w:p>
        </w:tc>
        <w:tc>
          <w:tcPr>
            <w:tcW w:w="5100" w:type="dxa"/>
            <w:noWrap/>
            <w:hideMark/>
          </w:tcPr>
          <w:p w14:paraId="78B99CE6"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xml:space="preserve"> KB126</w:t>
            </w:r>
          </w:p>
        </w:tc>
        <w:tc>
          <w:tcPr>
            <w:tcW w:w="2000" w:type="dxa"/>
            <w:noWrap/>
            <w:hideMark/>
          </w:tcPr>
          <w:p w14:paraId="03C50DCF" w14:textId="77777777" w:rsidR="00F9220F" w:rsidRPr="00F9220F" w:rsidRDefault="00F9220F">
            <w:proofErr w:type="spellStart"/>
            <w:r w:rsidRPr="00F9220F">
              <w:t>na</w:t>
            </w:r>
            <w:proofErr w:type="spellEnd"/>
          </w:p>
        </w:tc>
        <w:tc>
          <w:tcPr>
            <w:tcW w:w="960" w:type="dxa"/>
            <w:noWrap/>
            <w:hideMark/>
          </w:tcPr>
          <w:p w14:paraId="39AF6131" w14:textId="77777777" w:rsidR="00F9220F" w:rsidRPr="00F9220F" w:rsidRDefault="00F9220F">
            <w:r w:rsidRPr="00F9220F">
              <w:t>yes</w:t>
            </w:r>
          </w:p>
        </w:tc>
        <w:tc>
          <w:tcPr>
            <w:tcW w:w="1023" w:type="dxa"/>
            <w:noWrap/>
            <w:hideMark/>
          </w:tcPr>
          <w:p w14:paraId="183067F9" w14:textId="77777777" w:rsidR="00F9220F" w:rsidRPr="00F9220F" w:rsidRDefault="00F9220F">
            <w:r w:rsidRPr="00F9220F">
              <w:t>no</w:t>
            </w:r>
          </w:p>
        </w:tc>
        <w:tc>
          <w:tcPr>
            <w:tcW w:w="1200" w:type="dxa"/>
            <w:noWrap/>
            <w:hideMark/>
          </w:tcPr>
          <w:p w14:paraId="141186C3" w14:textId="77777777" w:rsidR="00F9220F" w:rsidRPr="00F9220F" w:rsidRDefault="00F9220F">
            <w:r w:rsidRPr="00F9220F">
              <w:t>no</w:t>
            </w:r>
          </w:p>
        </w:tc>
        <w:tc>
          <w:tcPr>
            <w:tcW w:w="991" w:type="dxa"/>
            <w:noWrap/>
            <w:hideMark/>
          </w:tcPr>
          <w:p w14:paraId="7F6BAF5E" w14:textId="77777777" w:rsidR="00F9220F" w:rsidRPr="00F9220F" w:rsidRDefault="00F9220F">
            <w:r w:rsidRPr="00F9220F">
              <w:t>no</w:t>
            </w:r>
          </w:p>
        </w:tc>
      </w:tr>
      <w:tr w:rsidR="003245E1" w:rsidRPr="00F9220F" w14:paraId="5E77BC1C" w14:textId="77777777" w:rsidTr="00F9220F">
        <w:trPr>
          <w:trHeight w:val="290"/>
        </w:trPr>
        <w:tc>
          <w:tcPr>
            <w:tcW w:w="1320" w:type="dxa"/>
            <w:noWrap/>
            <w:hideMark/>
          </w:tcPr>
          <w:p w14:paraId="14F7BED3" w14:textId="77777777" w:rsidR="00F9220F" w:rsidRPr="00F9220F" w:rsidRDefault="00F9220F">
            <w:proofErr w:type="spellStart"/>
            <w:r w:rsidRPr="00F9220F">
              <w:t>Colletidae</w:t>
            </w:r>
            <w:proofErr w:type="spellEnd"/>
          </w:p>
        </w:tc>
        <w:tc>
          <w:tcPr>
            <w:tcW w:w="5100" w:type="dxa"/>
            <w:noWrap/>
            <w:hideMark/>
          </w:tcPr>
          <w:p w14:paraId="7F607007" w14:textId="77777777" w:rsidR="00F9220F" w:rsidRPr="00F9220F" w:rsidRDefault="00F9220F">
            <w:pPr>
              <w:rPr>
                <w:i/>
                <w:iCs/>
              </w:rPr>
            </w:pPr>
            <w:proofErr w:type="spellStart"/>
            <w:r w:rsidRPr="00F9220F">
              <w:rPr>
                <w:i/>
                <w:iCs/>
              </w:rPr>
              <w:t>Callohesma</w:t>
            </w:r>
            <w:proofErr w:type="spellEnd"/>
            <w:r w:rsidRPr="00F9220F">
              <w:rPr>
                <w:i/>
                <w:iCs/>
              </w:rPr>
              <w:t xml:space="preserve"> </w:t>
            </w:r>
            <w:r w:rsidRPr="00F9220F">
              <w:t xml:space="preserve">sp. </w:t>
            </w:r>
            <w:proofErr w:type="spellStart"/>
            <w:r w:rsidRPr="00F9220F">
              <w:t>nov.</w:t>
            </w:r>
            <w:proofErr w:type="spellEnd"/>
            <w:r w:rsidRPr="00F9220F">
              <w:t>? KB118</w:t>
            </w:r>
          </w:p>
        </w:tc>
        <w:tc>
          <w:tcPr>
            <w:tcW w:w="2000" w:type="dxa"/>
            <w:noWrap/>
            <w:hideMark/>
          </w:tcPr>
          <w:p w14:paraId="31B6B268" w14:textId="77777777" w:rsidR="00F9220F" w:rsidRPr="00F9220F" w:rsidRDefault="00F9220F">
            <w:proofErr w:type="spellStart"/>
            <w:r w:rsidRPr="00F9220F">
              <w:t>na</w:t>
            </w:r>
            <w:proofErr w:type="spellEnd"/>
          </w:p>
        </w:tc>
        <w:tc>
          <w:tcPr>
            <w:tcW w:w="960" w:type="dxa"/>
            <w:noWrap/>
            <w:hideMark/>
          </w:tcPr>
          <w:p w14:paraId="48E70EFB" w14:textId="77777777" w:rsidR="00F9220F" w:rsidRPr="00F9220F" w:rsidRDefault="00F9220F">
            <w:r w:rsidRPr="00F9220F">
              <w:t>yes</w:t>
            </w:r>
          </w:p>
        </w:tc>
        <w:tc>
          <w:tcPr>
            <w:tcW w:w="1023" w:type="dxa"/>
            <w:noWrap/>
            <w:hideMark/>
          </w:tcPr>
          <w:p w14:paraId="63368CCC" w14:textId="77777777" w:rsidR="00F9220F" w:rsidRPr="00F9220F" w:rsidRDefault="00F9220F">
            <w:r w:rsidRPr="00F9220F">
              <w:t>no</w:t>
            </w:r>
          </w:p>
        </w:tc>
        <w:tc>
          <w:tcPr>
            <w:tcW w:w="1200" w:type="dxa"/>
            <w:noWrap/>
            <w:hideMark/>
          </w:tcPr>
          <w:p w14:paraId="3EC4513D" w14:textId="77777777" w:rsidR="00F9220F" w:rsidRPr="00F9220F" w:rsidRDefault="00F9220F">
            <w:r w:rsidRPr="00F9220F">
              <w:t>no</w:t>
            </w:r>
          </w:p>
        </w:tc>
        <w:tc>
          <w:tcPr>
            <w:tcW w:w="991" w:type="dxa"/>
            <w:noWrap/>
            <w:hideMark/>
          </w:tcPr>
          <w:p w14:paraId="0C6D76EB" w14:textId="77777777" w:rsidR="00F9220F" w:rsidRPr="00F9220F" w:rsidRDefault="00F9220F">
            <w:r w:rsidRPr="00F9220F">
              <w:t>no</w:t>
            </w:r>
          </w:p>
        </w:tc>
      </w:tr>
      <w:tr w:rsidR="003245E1" w:rsidRPr="00F9220F" w14:paraId="55979344" w14:textId="77777777" w:rsidTr="00F9220F">
        <w:trPr>
          <w:trHeight w:val="290"/>
        </w:trPr>
        <w:tc>
          <w:tcPr>
            <w:tcW w:w="1320" w:type="dxa"/>
            <w:noWrap/>
            <w:hideMark/>
          </w:tcPr>
          <w:p w14:paraId="3278547E" w14:textId="77777777" w:rsidR="00F9220F" w:rsidRPr="00F9220F" w:rsidRDefault="00F9220F">
            <w:proofErr w:type="spellStart"/>
            <w:r w:rsidRPr="00F9220F">
              <w:t>Colletidae</w:t>
            </w:r>
            <w:proofErr w:type="spellEnd"/>
          </w:p>
        </w:tc>
        <w:tc>
          <w:tcPr>
            <w:tcW w:w="5100" w:type="dxa"/>
            <w:noWrap/>
            <w:hideMark/>
          </w:tcPr>
          <w:p w14:paraId="4D4E22D7" w14:textId="77777777" w:rsidR="00F9220F" w:rsidRPr="00F9220F" w:rsidRDefault="00F9220F">
            <w:proofErr w:type="spellStart"/>
            <w:r w:rsidRPr="00F9220F">
              <w:t>Colletidae</w:t>
            </w:r>
            <w:proofErr w:type="spellEnd"/>
            <w:r w:rsidRPr="00F9220F">
              <w:t xml:space="preserve"> sp. KB136</w:t>
            </w:r>
          </w:p>
        </w:tc>
        <w:tc>
          <w:tcPr>
            <w:tcW w:w="2000" w:type="dxa"/>
            <w:noWrap/>
            <w:hideMark/>
          </w:tcPr>
          <w:p w14:paraId="499B6D5E" w14:textId="77777777" w:rsidR="00F9220F" w:rsidRPr="00F9220F" w:rsidRDefault="00F9220F">
            <w:proofErr w:type="spellStart"/>
            <w:r w:rsidRPr="00F9220F">
              <w:t>na</w:t>
            </w:r>
            <w:proofErr w:type="spellEnd"/>
          </w:p>
        </w:tc>
        <w:tc>
          <w:tcPr>
            <w:tcW w:w="960" w:type="dxa"/>
            <w:noWrap/>
            <w:hideMark/>
          </w:tcPr>
          <w:p w14:paraId="6ABF9220" w14:textId="77777777" w:rsidR="00F9220F" w:rsidRPr="00F9220F" w:rsidRDefault="00F9220F">
            <w:r w:rsidRPr="00F9220F">
              <w:t>no</w:t>
            </w:r>
          </w:p>
        </w:tc>
        <w:tc>
          <w:tcPr>
            <w:tcW w:w="1023" w:type="dxa"/>
            <w:noWrap/>
            <w:hideMark/>
          </w:tcPr>
          <w:p w14:paraId="5255D3CE" w14:textId="77777777" w:rsidR="00F9220F" w:rsidRPr="00F9220F" w:rsidRDefault="00F9220F">
            <w:r w:rsidRPr="00F9220F">
              <w:t>no</w:t>
            </w:r>
          </w:p>
        </w:tc>
        <w:tc>
          <w:tcPr>
            <w:tcW w:w="1200" w:type="dxa"/>
            <w:noWrap/>
            <w:hideMark/>
          </w:tcPr>
          <w:p w14:paraId="41AB5B2E" w14:textId="77777777" w:rsidR="00F9220F" w:rsidRPr="00F9220F" w:rsidRDefault="00F9220F">
            <w:r w:rsidRPr="00F9220F">
              <w:t>no</w:t>
            </w:r>
          </w:p>
        </w:tc>
        <w:tc>
          <w:tcPr>
            <w:tcW w:w="991" w:type="dxa"/>
            <w:noWrap/>
            <w:hideMark/>
          </w:tcPr>
          <w:p w14:paraId="65D5C947" w14:textId="77777777" w:rsidR="00F9220F" w:rsidRPr="00F9220F" w:rsidRDefault="00F9220F">
            <w:r w:rsidRPr="00F9220F">
              <w:t>no</w:t>
            </w:r>
          </w:p>
        </w:tc>
      </w:tr>
      <w:tr w:rsidR="003245E1" w:rsidRPr="00F9220F" w14:paraId="44BA33A1" w14:textId="77777777" w:rsidTr="00F9220F">
        <w:trPr>
          <w:trHeight w:val="290"/>
        </w:trPr>
        <w:tc>
          <w:tcPr>
            <w:tcW w:w="1320" w:type="dxa"/>
            <w:noWrap/>
            <w:hideMark/>
          </w:tcPr>
          <w:p w14:paraId="32F975D0" w14:textId="77777777" w:rsidR="00F9220F" w:rsidRPr="00F9220F" w:rsidRDefault="00F9220F">
            <w:proofErr w:type="spellStart"/>
            <w:r w:rsidRPr="00F9220F">
              <w:t>Colletidae</w:t>
            </w:r>
            <w:proofErr w:type="spellEnd"/>
          </w:p>
        </w:tc>
        <w:tc>
          <w:tcPr>
            <w:tcW w:w="5100" w:type="dxa"/>
            <w:noWrap/>
            <w:hideMark/>
          </w:tcPr>
          <w:p w14:paraId="27298BCC" w14:textId="77777777" w:rsidR="00F9220F" w:rsidRPr="00F9220F" w:rsidRDefault="00F9220F">
            <w:pPr>
              <w:rPr>
                <w:i/>
                <w:iCs/>
              </w:rPr>
            </w:pPr>
            <w:proofErr w:type="spellStart"/>
            <w:r w:rsidRPr="00F9220F">
              <w:rPr>
                <w:i/>
                <w:iCs/>
              </w:rPr>
              <w:t>Dasyhesma</w:t>
            </w:r>
            <w:proofErr w:type="spellEnd"/>
            <w:r w:rsidRPr="00F9220F">
              <w:rPr>
                <w:i/>
                <w:iCs/>
              </w:rPr>
              <w:t xml:space="preserve"> </w:t>
            </w:r>
            <w:proofErr w:type="spellStart"/>
            <w:r w:rsidRPr="00F9220F">
              <w:rPr>
                <w:i/>
                <w:iCs/>
              </w:rPr>
              <w:t>albula</w:t>
            </w:r>
            <w:proofErr w:type="spellEnd"/>
          </w:p>
        </w:tc>
        <w:tc>
          <w:tcPr>
            <w:tcW w:w="2000" w:type="dxa"/>
            <w:noWrap/>
            <w:hideMark/>
          </w:tcPr>
          <w:p w14:paraId="7FE4E5C6" w14:textId="77777777" w:rsidR="00F9220F" w:rsidRPr="00F9220F" w:rsidRDefault="00F9220F">
            <w:proofErr w:type="spellStart"/>
            <w:r w:rsidRPr="00F9220F">
              <w:t>na</w:t>
            </w:r>
            <w:proofErr w:type="spellEnd"/>
          </w:p>
        </w:tc>
        <w:tc>
          <w:tcPr>
            <w:tcW w:w="960" w:type="dxa"/>
            <w:noWrap/>
            <w:hideMark/>
          </w:tcPr>
          <w:p w14:paraId="0B4FE6E0" w14:textId="77777777" w:rsidR="00F9220F" w:rsidRPr="00F9220F" w:rsidRDefault="00F9220F">
            <w:r w:rsidRPr="00F9220F">
              <w:t>no</w:t>
            </w:r>
          </w:p>
        </w:tc>
        <w:tc>
          <w:tcPr>
            <w:tcW w:w="1023" w:type="dxa"/>
            <w:noWrap/>
            <w:hideMark/>
          </w:tcPr>
          <w:p w14:paraId="1358E24A" w14:textId="77777777" w:rsidR="00F9220F" w:rsidRPr="00F9220F" w:rsidRDefault="00F9220F">
            <w:r w:rsidRPr="00F9220F">
              <w:t>no</w:t>
            </w:r>
          </w:p>
        </w:tc>
        <w:tc>
          <w:tcPr>
            <w:tcW w:w="1200" w:type="dxa"/>
            <w:noWrap/>
            <w:hideMark/>
          </w:tcPr>
          <w:p w14:paraId="53EDEC3A" w14:textId="77777777" w:rsidR="00F9220F" w:rsidRPr="00F9220F" w:rsidRDefault="00F9220F">
            <w:r w:rsidRPr="00F9220F">
              <w:t>no</w:t>
            </w:r>
          </w:p>
        </w:tc>
        <w:tc>
          <w:tcPr>
            <w:tcW w:w="991" w:type="dxa"/>
            <w:noWrap/>
            <w:hideMark/>
          </w:tcPr>
          <w:p w14:paraId="698C4183" w14:textId="77777777" w:rsidR="00F9220F" w:rsidRPr="00F9220F" w:rsidRDefault="00F9220F">
            <w:r w:rsidRPr="00F9220F">
              <w:t>no</w:t>
            </w:r>
          </w:p>
        </w:tc>
      </w:tr>
      <w:tr w:rsidR="003245E1" w:rsidRPr="00F9220F" w14:paraId="0E49A197" w14:textId="77777777" w:rsidTr="00F9220F">
        <w:trPr>
          <w:trHeight w:val="290"/>
        </w:trPr>
        <w:tc>
          <w:tcPr>
            <w:tcW w:w="1320" w:type="dxa"/>
            <w:noWrap/>
            <w:hideMark/>
          </w:tcPr>
          <w:p w14:paraId="365B76B0" w14:textId="77777777" w:rsidR="00F9220F" w:rsidRPr="00F9220F" w:rsidRDefault="00F9220F">
            <w:proofErr w:type="spellStart"/>
            <w:r w:rsidRPr="00F9220F">
              <w:t>Colletidae</w:t>
            </w:r>
            <w:proofErr w:type="spellEnd"/>
          </w:p>
        </w:tc>
        <w:tc>
          <w:tcPr>
            <w:tcW w:w="5100" w:type="dxa"/>
            <w:noWrap/>
            <w:hideMark/>
          </w:tcPr>
          <w:p w14:paraId="6DE5178D" w14:textId="77777777" w:rsidR="00F9220F" w:rsidRPr="00F9220F" w:rsidRDefault="00F9220F">
            <w:pPr>
              <w:rPr>
                <w:i/>
                <w:iCs/>
              </w:rPr>
            </w:pPr>
            <w:proofErr w:type="spellStart"/>
            <w:r w:rsidRPr="00F9220F">
              <w:rPr>
                <w:i/>
                <w:iCs/>
              </w:rPr>
              <w:t>Dasyhesma</w:t>
            </w:r>
            <w:proofErr w:type="spellEnd"/>
            <w:r w:rsidRPr="00F9220F">
              <w:rPr>
                <w:i/>
                <w:iCs/>
              </w:rPr>
              <w:t xml:space="preserve"> </w:t>
            </w:r>
            <w:proofErr w:type="spellStart"/>
            <w:r w:rsidRPr="00F9220F">
              <w:rPr>
                <w:i/>
                <w:iCs/>
              </w:rPr>
              <w:t>brevipalpa</w:t>
            </w:r>
            <w:proofErr w:type="spellEnd"/>
          </w:p>
        </w:tc>
        <w:tc>
          <w:tcPr>
            <w:tcW w:w="2000" w:type="dxa"/>
            <w:noWrap/>
            <w:hideMark/>
          </w:tcPr>
          <w:p w14:paraId="08C55F5B" w14:textId="77777777" w:rsidR="00F9220F" w:rsidRPr="00F9220F" w:rsidRDefault="00F9220F">
            <w:proofErr w:type="spellStart"/>
            <w:r w:rsidRPr="00F9220F">
              <w:t>na</w:t>
            </w:r>
            <w:proofErr w:type="spellEnd"/>
          </w:p>
        </w:tc>
        <w:tc>
          <w:tcPr>
            <w:tcW w:w="960" w:type="dxa"/>
            <w:noWrap/>
            <w:hideMark/>
          </w:tcPr>
          <w:p w14:paraId="16E7E587" w14:textId="77777777" w:rsidR="00F9220F" w:rsidRPr="00F9220F" w:rsidRDefault="00F9220F">
            <w:r w:rsidRPr="00F9220F">
              <w:t>no</w:t>
            </w:r>
          </w:p>
        </w:tc>
        <w:tc>
          <w:tcPr>
            <w:tcW w:w="1023" w:type="dxa"/>
            <w:noWrap/>
            <w:hideMark/>
          </w:tcPr>
          <w:p w14:paraId="595D19BF" w14:textId="77777777" w:rsidR="00F9220F" w:rsidRPr="00F9220F" w:rsidRDefault="00F9220F">
            <w:r w:rsidRPr="00F9220F">
              <w:t>no</w:t>
            </w:r>
          </w:p>
        </w:tc>
        <w:tc>
          <w:tcPr>
            <w:tcW w:w="1200" w:type="dxa"/>
            <w:noWrap/>
            <w:hideMark/>
          </w:tcPr>
          <w:p w14:paraId="63B1ACF2" w14:textId="77777777" w:rsidR="00F9220F" w:rsidRPr="00F9220F" w:rsidRDefault="00F9220F">
            <w:r w:rsidRPr="00F9220F">
              <w:t>no</w:t>
            </w:r>
          </w:p>
        </w:tc>
        <w:tc>
          <w:tcPr>
            <w:tcW w:w="991" w:type="dxa"/>
            <w:noWrap/>
            <w:hideMark/>
          </w:tcPr>
          <w:p w14:paraId="3244A3B8" w14:textId="77777777" w:rsidR="00F9220F" w:rsidRPr="00F9220F" w:rsidRDefault="00F9220F">
            <w:r w:rsidRPr="00F9220F">
              <w:t>no</w:t>
            </w:r>
          </w:p>
        </w:tc>
      </w:tr>
      <w:tr w:rsidR="003245E1" w:rsidRPr="00F9220F" w14:paraId="7B271B16" w14:textId="77777777" w:rsidTr="00F9220F">
        <w:trPr>
          <w:trHeight w:val="290"/>
        </w:trPr>
        <w:tc>
          <w:tcPr>
            <w:tcW w:w="1320" w:type="dxa"/>
            <w:noWrap/>
            <w:hideMark/>
          </w:tcPr>
          <w:p w14:paraId="39C8C5DE" w14:textId="77777777" w:rsidR="00F9220F" w:rsidRPr="00F9220F" w:rsidRDefault="00F9220F">
            <w:proofErr w:type="spellStart"/>
            <w:r w:rsidRPr="00F9220F">
              <w:t>Colletidae</w:t>
            </w:r>
            <w:proofErr w:type="spellEnd"/>
          </w:p>
        </w:tc>
        <w:tc>
          <w:tcPr>
            <w:tcW w:w="5100" w:type="dxa"/>
            <w:noWrap/>
            <w:hideMark/>
          </w:tcPr>
          <w:p w14:paraId="665BAF56" w14:textId="77777777" w:rsidR="00F9220F" w:rsidRPr="00F9220F" w:rsidRDefault="00F9220F">
            <w:pPr>
              <w:rPr>
                <w:i/>
                <w:iCs/>
              </w:rPr>
            </w:pPr>
            <w:proofErr w:type="spellStart"/>
            <w:r w:rsidRPr="00F9220F">
              <w:rPr>
                <w:i/>
                <w:iCs/>
              </w:rPr>
              <w:t>Dasyhesma</w:t>
            </w:r>
            <w:proofErr w:type="spellEnd"/>
            <w:r w:rsidRPr="00F9220F">
              <w:rPr>
                <w:i/>
                <w:iCs/>
              </w:rPr>
              <w:t xml:space="preserve"> </w:t>
            </w:r>
            <w:r w:rsidRPr="00F9220F">
              <w:t>cf.</w:t>
            </w:r>
            <w:r w:rsidRPr="00F9220F">
              <w:rPr>
                <w:i/>
                <w:iCs/>
              </w:rPr>
              <w:t xml:space="preserve"> </w:t>
            </w:r>
            <w:proofErr w:type="spellStart"/>
            <w:r w:rsidRPr="00F9220F">
              <w:rPr>
                <w:i/>
                <w:iCs/>
              </w:rPr>
              <w:t>forestii</w:t>
            </w:r>
            <w:proofErr w:type="spellEnd"/>
          </w:p>
        </w:tc>
        <w:tc>
          <w:tcPr>
            <w:tcW w:w="2000" w:type="dxa"/>
            <w:noWrap/>
            <w:hideMark/>
          </w:tcPr>
          <w:p w14:paraId="66626057" w14:textId="77777777" w:rsidR="00F9220F" w:rsidRPr="00F9220F" w:rsidRDefault="00F9220F">
            <w:proofErr w:type="spellStart"/>
            <w:r w:rsidRPr="00F9220F">
              <w:t>na</w:t>
            </w:r>
            <w:proofErr w:type="spellEnd"/>
          </w:p>
        </w:tc>
        <w:tc>
          <w:tcPr>
            <w:tcW w:w="960" w:type="dxa"/>
            <w:noWrap/>
            <w:hideMark/>
          </w:tcPr>
          <w:p w14:paraId="6716CB3C" w14:textId="77777777" w:rsidR="00F9220F" w:rsidRPr="00F9220F" w:rsidRDefault="00F9220F">
            <w:r w:rsidRPr="00F9220F">
              <w:t>no</w:t>
            </w:r>
          </w:p>
        </w:tc>
        <w:tc>
          <w:tcPr>
            <w:tcW w:w="1023" w:type="dxa"/>
            <w:noWrap/>
            <w:hideMark/>
          </w:tcPr>
          <w:p w14:paraId="707FB0A2" w14:textId="77777777" w:rsidR="00F9220F" w:rsidRPr="00F9220F" w:rsidRDefault="00F9220F">
            <w:r w:rsidRPr="00F9220F">
              <w:t>no</w:t>
            </w:r>
          </w:p>
        </w:tc>
        <w:tc>
          <w:tcPr>
            <w:tcW w:w="1200" w:type="dxa"/>
            <w:noWrap/>
            <w:hideMark/>
          </w:tcPr>
          <w:p w14:paraId="6DA83002" w14:textId="77777777" w:rsidR="00F9220F" w:rsidRPr="00F9220F" w:rsidRDefault="00F9220F">
            <w:r w:rsidRPr="00F9220F">
              <w:t>no</w:t>
            </w:r>
          </w:p>
        </w:tc>
        <w:tc>
          <w:tcPr>
            <w:tcW w:w="991" w:type="dxa"/>
            <w:noWrap/>
            <w:hideMark/>
          </w:tcPr>
          <w:p w14:paraId="6846B1FD" w14:textId="77777777" w:rsidR="00F9220F" w:rsidRPr="00F9220F" w:rsidRDefault="00F9220F">
            <w:r w:rsidRPr="00F9220F">
              <w:t>no</w:t>
            </w:r>
          </w:p>
        </w:tc>
      </w:tr>
      <w:tr w:rsidR="003245E1" w:rsidRPr="00F9220F" w14:paraId="0C922D6E" w14:textId="77777777" w:rsidTr="00F9220F">
        <w:trPr>
          <w:trHeight w:val="290"/>
        </w:trPr>
        <w:tc>
          <w:tcPr>
            <w:tcW w:w="1320" w:type="dxa"/>
            <w:noWrap/>
            <w:hideMark/>
          </w:tcPr>
          <w:p w14:paraId="26471594" w14:textId="77777777" w:rsidR="00F9220F" w:rsidRPr="00F9220F" w:rsidRDefault="00F9220F">
            <w:proofErr w:type="spellStart"/>
            <w:r w:rsidRPr="00F9220F">
              <w:t>Colletidae</w:t>
            </w:r>
            <w:proofErr w:type="spellEnd"/>
          </w:p>
        </w:tc>
        <w:tc>
          <w:tcPr>
            <w:tcW w:w="5100" w:type="dxa"/>
            <w:noWrap/>
            <w:hideMark/>
          </w:tcPr>
          <w:p w14:paraId="1013888A" w14:textId="77777777" w:rsidR="00F9220F" w:rsidRPr="00F9220F" w:rsidRDefault="00F9220F">
            <w:pPr>
              <w:rPr>
                <w:i/>
                <w:iCs/>
              </w:rPr>
            </w:pPr>
            <w:proofErr w:type="spellStart"/>
            <w:r w:rsidRPr="00F9220F">
              <w:rPr>
                <w:i/>
                <w:iCs/>
              </w:rPr>
              <w:t>Dasyhesma</w:t>
            </w:r>
            <w:proofErr w:type="spellEnd"/>
            <w:r w:rsidRPr="00F9220F">
              <w:rPr>
                <w:i/>
                <w:iCs/>
              </w:rPr>
              <w:t xml:space="preserve"> </w:t>
            </w:r>
            <w:proofErr w:type="spellStart"/>
            <w:r w:rsidRPr="00F9220F">
              <w:rPr>
                <w:i/>
                <w:iCs/>
              </w:rPr>
              <w:t>clypeata</w:t>
            </w:r>
            <w:proofErr w:type="spellEnd"/>
          </w:p>
        </w:tc>
        <w:tc>
          <w:tcPr>
            <w:tcW w:w="2000" w:type="dxa"/>
            <w:noWrap/>
            <w:hideMark/>
          </w:tcPr>
          <w:p w14:paraId="5869CB55" w14:textId="77777777" w:rsidR="00F9220F" w:rsidRPr="00F9220F" w:rsidRDefault="00F9220F">
            <w:proofErr w:type="spellStart"/>
            <w:r w:rsidRPr="00F9220F">
              <w:t>na</w:t>
            </w:r>
            <w:proofErr w:type="spellEnd"/>
          </w:p>
        </w:tc>
        <w:tc>
          <w:tcPr>
            <w:tcW w:w="960" w:type="dxa"/>
            <w:noWrap/>
            <w:hideMark/>
          </w:tcPr>
          <w:p w14:paraId="6DAA545E" w14:textId="77777777" w:rsidR="00F9220F" w:rsidRPr="00F9220F" w:rsidRDefault="00F9220F">
            <w:r w:rsidRPr="00F9220F">
              <w:t>no</w:t>
            </w:r>
          </w:p>
        </w:tc>
        <w:tc>
          <w:tcPr>
            <w:tcW w:w="1023" w:type="dxa"/>
            <w:noWrap/>
            <w:hideMark/>
          </w:tcPr>
          <w:p w14:paraId="3A7387D8" w14:textId="77777777" w:rsidR="00F9220F" w:rsidRPr="00F9220F" w:rsidRDefault="00F9220F">
            <w:r w:rsidRPr="00F9220F">
              <w:t>no</w:t>
            </w:r>
          </w:p>
        </w:tc>
        <w:tc>
          <w:tcPr>
            <w:tcW w:w="1200" w:type="dxa"/>
            <w:noWrap/>
            <w:hideMark/>
          </w:tcPr>
          <w:p w14:paraId="7D2F404F" w14:textId="77777777" w:rsidR="00F9220F" w:rsidRPr="00F9220F" w:rsidRDefault="00F9220F">
            <w:r w:rsidRPr="00F9220F">
              <w:t>no</w:t>
            </w:r>
          </w:p>
        </w:tc>
        <w:tc>
          <w:tcPr>
            <w:tcW w:w="991" w:type="dxa"/>
            <w:noWrap/>
            <w:hideMark/>
          </w:tcPr>
          <w:p w14:paraId="18C3048C" w14:textId="77777777" w:rsidR="00F9220F" w:rsidRPr="00F9220F" w:rsidRDefault="00F9220F">
            <w:r w:rsidRPr="00F9220F">
              <w:t>no</w:t>
            </w:r>
          </w:p>
        </w:tc>
      </w:tr>
      <w:tr w:rsidR="003245E1" w:rsidRPr="00F9220F" w14:paraId="15D216CB" w14:textId="77777777" w:rsidTr="00F9220F">
        <w:trPr>
          <w:trHeight w:val="290"/>
        </w:trPr>
        <w:tc>
          <w:tcPr>
            <w:tcW w:w="1320" w:type="dxa"/>
            <w:noWrap/>
            <w:hideMark/>
          </w:tcPr>
          <w:p w14:paraId="5EE57BC6" w14:textId="77777777" w:rsidR="00F9220F" w:rsidRPr="00F9220F" w:rsidRDefault="00F9220F">
            <w:proofErr w:type="spellStart"/>
            <w:r w:rsidRPr="00F9220F">
              <w:t>Colletidae</w:t>
            </w:r>
            <w:proofErr w:type="spellEnd"/>
          </w:p>
        </w:tc>
        <w:tc>
          <w:tcPr>
            <w:tcW w:w="5100" w:type="dxa"/>
            <w:noWrap/>
            <w:hideMark/>
          </w:tcPr>
          <w:p w14:paraId="24CA3838" w14:textId="77777777" w:rsidR="00F9220F" w:rsidRPr="00F9220F" w:rsidRDefault="00F9220F">
            <w:pPr>
              <w:rPr>
                <w:i/>
                <w:iCs/>
              </w:rPr>
            </w:pPr>
            <w:proofErr w:type="spellStart"/>
            <w:r w:rsidRPr="00F9220F">
              <w:rPr>
                <w:i/>
                <w:iCs/>
              </w:rPr>
              <w:t>Dasyhesma</w:t>
            </w:r>
            <w:proofErr w:type="spellEnd"/>
            <w:r w:rsidRPr="00F9220F">
              <w:rPr>
                <w:i/>
                <w:iCs/>
              </w:rPr>
              <w:t xml:space="preserve"> depressa</w:t>
            </w:r>
          </w:p>
        </w:tc>
        <w:tc>
          <w:tcPr>
            <w:tcW w:w="2000" w:type="dxa"/>
            <w:noWrap/>
            <w:hideMark/>
          </w:tcPr>
          <w:p w14:paraId="7CDB7549" w14:textId="77777777" w:rsidR="00F9220F" w:rsidRPr="00F9220F" w:rsidRDefault="00F9220F">
            <w:proofErr w:type="spellStart"/>
            <w:r w:rsidRPr="00F9220F">
              <w:t>na</w:t>
            </w:r>
            <w:proofErr w:type="spellEnd"/>
          </w:p>
        </w:tc>
        <w:tc>
          <w:tcPr>
            <w:tcW w:w="960" w:type="dxa"/>
            <w:noWrap/>
            <w:hideMark/>
          </w:tcPr>
          <w:p w14:paraId="0A2F7386" w14:textId="77777777" w:rsidR="00F9220F" w:rsidRPr="00F9220F" w:rsidRDefault="00F9220F">
            <w:r w:rsidRPr="00F9220F">
              <w:t>no</w:t>
            </w:r>
          </w:p>
        </w:tc>
        <w:tc>
          <w:tcPr>
            <w:tcW w:w="1023" w:type="dxa"/>
            <w:noWrap/>
            <w:hideMark/>
          </w:tcPr>
          <w:p w14:paraId="596F94D9" w14:textId="77777777" w:rsidR="00F9220F" w:rsidRPr="00F9220F" w:rsidRDefault="00F9220F">
            <w:r w:rsidRPr="00F9220F">
              <w:t>no</w:t>
            </w:r>
          </w:p>
        </w:tc>
        <w:tc>
          <w:tcPr>
            <w:tcW w:w="1200" w:type="dxa"/>
            <w:noWrap/>
            <w:hideMark/>
          </w:tcPr>
          <w:p w14:paraId="28AE3960" w14:textId="77777777" w:rsidR="00F9220F" w:rsidRPr="00F9220F" w:rsidRDefault="00F9220F">
            <w:r w:rsidRPr="00F9220F">
              <w:t>no</w:t>
            </w:r>
          </w:p>
        </w:tc>
        <w:tc>
          <w:tcPr>
            <w:tcW w:w="991" w:type="dxa"/>
            <w:noWrap/>
            <w:hideMark/>
          </w:tcPr>
          <w:p w14:paraId="3EDBEAF9" w14:textId="77777777" w:rsidR="00F9220F" w:rsidRPr="00F9220F" w:rsidRDefault="00F9220F">
            <w:r w:rsidRPr="00F9220F">
              <w:t>no</w:t>
            </w:r>
          </w:p>
        </w:tc>
      </w:tr>
      <w:tr w:rsidR="003245E1" w:rsidRPr="00F9220F" w14:paraId="46DF203F" w14:textId="77777777" w:rsidTr="00F9220F">
        <w:trPr>
          <w:trHeight w:val="290"/>
        </w:trPr>
        <w:tc>
          <w:tcPr>
            <w:tcW w:w="1320" w:type="dxa"/>
            <w:noWrap/>
            <w:hideMark/>
          </w:tcPr>
          <w:p w14:paraId="37C13666" w14:textId="77777777" w:rsidR="00F9220F" w:rsidRPr="00F9220F" w:rsidRDefault="00F9220F">
            <w:proofErr w:type="spellStart"/>
            <w:r w:rsidRPr="00F9220F">
              <w:t>Colletidae</w:t>
            </w:r>
            <w:proofErr w:type="spellEnd"/>
          </w:p>
        </w:tc>
        <w:tc>
          <w:tcPr>
            <w:tcW w:w="5100" w:type="dxa"/>
            <w:noWrap/>
            <w:hideMark/>
          </w:tcPr>
          <w:p w14:paraId="0A50B9EE" w14:textId="77777777" w:rsidR="00F9220F" w:rsidRPr="00F9220F" w:rsidRDefault="00F9220F">
            <w:pPr>
              <w:rPr>
                <w:i/>
                <w:iCs/>
              </w:rPr>
            </w:pPr>
            <w:proofErr w:type="spellStart"/>
            <w:r w:rsidRPr="00F9220F">
              <w:rPr>
                <w:i/>
                <w:iCs/>
              </w:rPr>
              <w:t>Dasyhesma</w:t>
            </w:r>
            <w:proofErr w:type="spellEnd"/>
            <w:r w:rsidRPr="00F9220F">
              <w:rPr>
                <w:i/>
                <w:iCs/>
              </w:rPr>
              <w:t xml:space="preserve"> </w:t>
            </w:r>
            <w:proofErr w:type="spellStart"/>
            <w:r w:rsidRPr="00F9220F">
              <w:rPr>
                <w:i/>
                <w:iCs/>
              </w:rPr>
              <w:t>muelleriana</w:t>
            </w:r>
            <w:proofErr w:type="spellEnd"/>
          </w:p>
        </w:tc>
        <w:tc>
          <w:tcPr>
            <w:tcW w:w="2000" w:type="dxa"/>
            <w:noWrap/>
            <w:hideMark/>
          </w:tcPr>
          <w:p w14:paraId="55F98EE4" w14:textId="77777777" w:rsidR="00F9220F" w:rsidRPr="00F9220F" w:rsidRDefault="00F9220F">
            <w:proofErr w:type="spellStart"/>
            <w:r w:rsidRPr="00F9220F">
              <w:t>na</w:t>
            </w:r>
            <w:proofErr w:type="spellEnd"/>
          </w:p>
        </w:tc>
        <w:tc>
          <w:tcPr>
            <w:tcW w:w="960" w:type="dxa"/>
            <w:noWrap/>
            <w:hideMark/>
          </w:tcPr>
          <w:p w14:paraId="61EB99D7" w14:textId="77777777" w:rsidR="00F9220F" w:rsidRPr="00F9220F" w:rsidRDefault="00F9220F">
            <w:r w:rsidRPr="00F9220F">
              <w:t>no</w:t>
            </w:r>
          </w:p>
        </w:tc>
        <w:tc>
          <w:tcPr>
            <w:tcW w:w="1023" w:type="dxa"/>
            <w:noWrap/>
            <w:hideMark/>
          </w:tcPr>
          <w:p w14:paraId="2679C538" w14:textId="77777777" w:rsidR="00F9220F" w:rsidRPr="00F9220F" w:rsidRDefault="00F9220F">
            <w:r w:rsidRPr="00F9220F">
              <w:t>no</w:t>
            </w:r>
          </w:p>
        </w:tc>
        <w:tc>
          <w:tcPr>
            <w:tcW w:w="1200" w:type="dxa"/>
            <w:noWrap/>
            <w:hideMark/>
          </w:tcPr>
          <w:p w14:paraId="288FAF57" w14:textId="77777777" w:rsidR="00F9220F" w:rsidRPr="00F9220F" w:rsidRDefault="00F9220F">
            <w:r w:rsidRPr="00F9220F">
              <w:t>no</w:t>
            </w:r>
          </w:p>
        </w:tc>
        <w:tc>
          <w:tcPr>
            <w:tcW w:w="991" w:type="dxa"/>
            <w:noWrap/>
            <w:hideMark/>
          </w:tcPr>
          <w:p w14:paraId="2B4666B6" w14:textId="77777777" w:rsidR="00F9220F" w:rsidRPr="00F9220F" w:rsidRDefault="00F9220F">
            <w:r w:rsidRPr="00F9220F">
              <w:t>no</w:t>
            </w:r>
          </w:p>
        </w:tc>
      </w:tr>
      <w:tr w:rsidR="003245E1" w:rsidRPr="00F9220F" w14:paraId="21625B90" w14:textId="77777777" w:rsidTr="00F9220F">
        <w:trPr>
          <w:trHeight w:val="290"/>
        </w:trPr>
        <w:tc>
          <w:tcPr>
            <w:tcW w:w="1320" w:type="dxa"/>
            <w:noWrap/>
            <w:hideMark/>
          </w:tcPr>
          <w:p w14:paraId="78E4D957" w14:textId="77777777" w:rsidR="00F9220F" w:rsidRPr="00F9220F" w:rsidRDefault="00F9220F">
            <w:proofErr w:type="spellStart"/>
            <w:r w:rsidRPr="00F9220F">
              <w:t>Colletidae</w:t>
            </w:r>
            <w:proofErr w:type="spellEnd"/>
          </w:p>
        </w:tc>
        <w:tc>
          <w:tcPr>
            <w:tcW w:w="5100" w:type="dxa"/>
            <w:noWrap/>
            <w:hideMark/>
          </w:tcPr>
          <w:p w14:paraId="7E72D13E" w14:textId="77777777" w:rsidR="00F9220F" w:rsidRPr="00F9220F" w:rsidRDefault="00F9220F">
            <w:pPr>
              <w:rPr>
                <w:i/>
                <w:iCs/>
              </w:rPr>
            </w:pPr>
            <w:proofErr w:type="spellStart"/>
            <w:r w:rsidRPr="00F9220F">
              <w:rPr>
                <w:i/>
                <w:iCs/>
              </w:rPr>
              <w:t>Dasyhesma</w:t>
            </w:r>
            <w:proofErr w:type="spellEnd"/>
            <w:r w:rsidRPr="00F9220F">
              <w:rPr>
                <w:i/>
                <w:iCs/>
              </w:rPr>
              <w:t xml:space="preserve"> </w:t>
            </w:r>
            <w:proofErr w:type="spellStart"/>
            <w:r w:rsidRPr="00F9220F">
              <w:rPr>
                <w:i/>
                <w:iCs/>
              </w:rPr>
              <w:t>simulata</w:t>
            </w:r>
            <w:proofErr w:type="spellEnd"/>
          </w:p>
        </w:tc>
        <w:tc>
          <w:tcPr>
            <w:tcW w:w="2000" w:type="dxa"/>
            <w:noWrap/>
            <w:hideMark/>
          </w:tcPr>
          <w:p w14:paraId="15D2346F" w14:textId="77777777" w:rsidR="00F9220F" w:rsidRPr="00F9220F" w:rsidRDefault="00F9220F">
            <w:proofErr w:type="spellStart"/>
            <w:r w:rsidRPr="00F9220F">
              <w:t>na</w:t>
            </w:r>
            <w:proofErr w:type="spellEnd"/>
          </w:p>
        </w:tc>
        <w:tc>
          <w:tcPr>
            <w:tcW w:w="960" w:type="dxa"/>
            <w:noWrap/>
            <w:hideMark/>
          </w:tcPr>
          <w:p w14:paraId="3C323202" w14:textId="77777777" w:rsidR="00F9220F" w:rsidRPr="00F9220F" w:rsidRDefault="00F9220F">
            <w:r w:rsidRPr="00F9220F">
              <w:t>no</w:t>
            </w:r>
          </w:p>
        </w:tc>
        <w:tc>
          <w:tcPr>
            <w:tcW w:w="1023" w:type="dxa"/>
            <w:noWrap/>
            <w:hideMark/>
          </w:tcPr>
          <w:p w14:paraId="6CB54C98" w14:textId="77777777" w:rsidR="00F9220F" w:rsidRPr="00F9220F" w:rsidRDefault="00F9220F">
            <w:r w:rsidRPr="00F9220F">
              <w:t>no</w:t>
            </w:r>
          </w:p>
        </w:tc>
        <w:tc>
          <w:tcPr>
            <w:tcW w:w="1200" w:type="dxa"/>
            <w:noWrap/>
            <w:hideMark/>
          </w:tcPr>
          <w:p w14:paraId="02484335" w14:textId="77777777" w:rsidR="00F9220F" w:rsidRPr="00F9220F" w:rsidRDefault="00F9220F">
            <w:r w:rsidRPr="00F9220F">
              <w:t>no</w:t>
            </w:r>
          </w:p>
        </w:tc>
        <w:tc>
          <w:tcPr>
            <w:tcW w:w="991" w:type="dxa"/>
            <w:noWrap/>
            <w:hideMark/>
          </w:tcPr>
          <w:p w14:paraId="2946EF98" w14:textId="77777777" w:rsidR="00F9220F" w:rsidRPr="00F9220F" w:rsidRDefault="00F9220F">
            <w:r w:rsidRPr="00F9220F">
              <w:t>no</w:t>
            </w:r>
          </w:p>
        </w:tc>
      </w:tr>
      <w:tr w:rsidR="003245E1" w:rsidRPr="00F9220F" w14:paraId="6AC91524" w14:textId="77777777" w:rsidTr="00F9220F">
        <w:trPr>
          <w:trHeight w:val="290"/>
        </w:trPr>
        <w:tc>
          <w:tcPr>
            <w:tcW w:w="1320" w:type="dxa"/>
            <w:noWrap/>
            <w:hideMark/>
          </w:tcPr>
          <w:p w14:paraId="555F566A" w14:textId="77777777" w:rsidR="00F9220F" w:rsidRPr="00F9220F" w:rsidRDefault="00F9220F">
            <w:proofErr w:type="spellStart"/>
            <w:r w:rsidRPr="00F9220F">
              <w:t>Colletidae</w:t>
            </w:r>
            <w:proofErr w:type="spellEnd"/>
          </w:p>
        </w:tc>
        <w:tc>
          <w:tcPr>
            <w:tcW w:w="5100" w:type="dxa"/>
            <w:noWrap/>
            <w:hideMark/>
          </w:tcPr>
          <w:p w14:paraId="4582F5B4" w14:textId="77777777" w:rsidR="00F9220F" w:rsidRPr="00F9220F" w:rsidRDefault="00F9220F">
            <w:pPr>
              <w:rPr>
                <w:i/>
                <w:iCs/>
              </w:rPr>
            </w:pPr>
            <w:proofErr w:type="spellStart"/>
            <w:r w:rsidRPr="00F9220F">
              <w:rPr>
                <w:i/>
                <w:iCs/>
              </w:rPr>
              <w:t>Dasyhesma</w:t>
            </w:r>
            <w:proofErr w:type="spellEnd"/>
            <w:r w:rsidRPr="00F9220F">
              <w:t xml:space="preserve"> sp. KB16</w:t>
            </w:r>
          </w:p>
        </w:tc>
        <w:tc>
          <w:tcPr>
            <w:tcW w:w="2000" w:type="dxa"/>
            <w:noWrap/>
            <w:hideMark/>
          </w:tcPr>
          <w:p w14:paraId="4C18C206" w14:textId="77777777" w:rsidR="00F9220F" w:rsidRPr="00F9220F" w:rsidRDefault="00F9220F">
            <w:proofErr w:type="spellStart"/>
            <w:r w:rsidRPr="00F9220F">
              <w:t>na</w:t>
            </w:r>
            <w:proofErr w:type="spellEnd"/>
          </w:p>
        </w:tc>
        <w:tc>
          <w:tcPr>
            <w:tcW w:w="960" w:type="dxa"/>
            <w:noWrap/>
            <w:hideMark/>
          </w:tcPr>
          <w:p w14:paraId="6CD82C87" w14:textId="77777777" w:rsidR="00F9220F" w:rsidRPr="00F9220F" w:rsidRDefault="00F9220F">
            <w:r w:rsidRPr="00F9220F">
              <w:t>no</w:t>
            </w:r>
          </w:p>
        </w:tc>
        <w:tc>
          <w:tcPr>
            <w:tcW w:w="1023" w:type="dxa"/>
            <w:noWrap/>
            <w:hideMark/>
          </w:tcPr>
          <w:p w14:paraId="3C313AC4" w14:textId="77777777" w:rsidR="00F9220F" w:rsidRPr="00F9220F" w:rsidRDefault="00F9220F">
            <w:r w:rsidRPr="00F9220F">
              <w:t>no</w:t>
            </w:r>
          </w:p>
        </w:tc>
        <w:tc>
          <w:tcPr>
            <w:tcW w:w="1200" w:type="dxa"/>
            <w:noWrap/>
            <w:hideMark/>
          </w:tcPr>
          <w:p w14:paraId="47A857A1" w14:textId="77777777" w:rsidR="00F9220F" w:rsidRPr="00F9220F" w:rsidRDefault="00F9220F">
            <w:r w:rsidRPr="00F9220F">
              <w:t>no</w:t>
            </w:r>
          </w:p>
        </w:tc>
        <w:tc>
          <w:tcPr>
            <w:tcW w:w="991" w:type="dxa"/>
            <w:noWrap/>
            <w:hideMark/>
          </w:tcPr>
          <w:p w14:paraId="2036A0F2" w14:textId="77777777" w:rsidR="00F9220F" w:rsidRPr="00F9220F" w:rsidRDefault="00F9220F">
            <w:r w:rsidRPr="00F9220F">
              <w:t>no</w:t>
            </w:r>
          </w:p>
        </w:tc>
      </w:tr>
      <w:tr w:rsidR="003245E1" w:rsidRPr="00F9220F" w14:paraId="251FEC62" w14:textId="77777777" w:rsidTr="00F9220F">
        <w:trPr>
          <w:trHeight w:val="290"/>
        </w:trPr>
        <w:tc>
          <w:tcPr>
            <w:tcW w:w="1320" w:type="dxa"/>
            <w:noWrap/>
            <w:hideMark/>
          </w:tcPr>
          <w:p w14:paraId="3F3CECE1" w14:textId="77777777" w:rsidR="00F9220F" w:rsidRPr="00F9220F" w:rsidRDefault="00F9220F">
            <w:proofErr w:type="spellStart"/>
            <w:r w:rsidRPr="00F9220F">
              <w:t>Colletidae</w:t>
            </w:r>
            <w:proofErr w:type="spellEnd"/>
          </w:p>
        </w:tc>
        <w:tc>
          <w:tcPr>
            <w:tcW w:w="5100" w:type="dxa"/>
            <w:noWrap/>
            <w:hideMark/>
          </w:tcPr>
          <w:p w14:paraId="1F5855AC" w14:textId="77777777" w:rsidR="00F9220F" w:rsidRPr="00F9220F" w:rsidRDefault="00F9220F">
            <w:pPr>
              <w:rPr>
                <w:i/>
                <w:iCs/>
              </w:rPr>
            </w:pPr>
            <w:proofErr w:type="spellStart"/>
            <w:r w:rsidRPr="00F9220F">
              <w:rPr>
                <w:i/>
                <w:iCs/>
              </w:rPr>
              <w:t>Dasyhesma</w:t>
            </w:r>
            <w:proofErr w:type="spellEnd"/>
            <w:r w:rsidRPr="00F9220F">
              <w:t xml:space="preserve"> sp. </w:t>
            </w:r>
            <w:proofErr w:type="spellStart"/>
            <w:r w:rsidRPr="00F9220F">
              <w:t>nov.</w:t>
            </w:r>
            <w:proofErr w:type="spellEnd"/>
            <w:r w:rsidRPr="00F9220F">
              <w:t xml:space="preserve"> KB23</w:t>
            </w:r>
          </w:p>
        </w:tc>
        <w:tc>
          <w:tcPr>
            <w:tcW w:w="2000" w:type="dxa"/>
            <w:noWrap/>
            <w:hideMark/>
          </w:tcPr>
          <w:p w14:paraId="1ADB6A79" w14:textId="77777777" w:rsidR="00F9220F" w:rsidRPr="00F9220F" w:rsidRDefault="00F9220F">
            <w:proofErr w:type="spellStart"/>
            <w:r w:rsidRPr="00F9220F">
              <w:t>na</w:t>
            </w:r>
            <w:proofErr w:type="spellEnd"/>
          </w:p>
        </w:tc>
        <w:tc>
          <w:tcPr>
            <w:tcW w:w="960" w:type="dxa"/>
            <w:noWrap/>
            <w:hideMark/>
          </w:tcPr>
          <w:p w14:paraId="6E906644" w14:textId="77777777" w:rsidR="00F9220F" w:rsidRPr="00F9220F" w:rsidRDefault="00F9220F">
            <w:r w:rsidRPr="00F9220F">
              <w:t>yes</w:t>
            </w:r>
          </w:p>
        </w:tc>
        <w:tc>
          <w:tcPr>
            <w:tcW w:w="1023" w:type="dxa"/>
            <w:noWrap/>
            <w:hideMark/>
          </w:tcPr>
          <w:p w14:paraId="34B03564" w14:textId="77777777" w:rsidR="00F9220F" w:rsidRPr="00F9220F" w:rsidRDefault="00F9220F">
            <w:r w:rsidRPr="00F9220F">
              <w:t>no</w:t>
            </w:r>
          </w:p>
        </w:tc>
        <w:tc>
          <w:tcPr>
            <w:tcW w:w="1200" w:type="dxa"/>
            <w:noWrap/>
            <w:hideMark/>
          </w:tcPr>
          <w:p w14:paraId="66FD0C60" w14:textId="77777777" w:rsidR="00F9220F" w:rsidRPr="00F9220F" w:rsidRDefault="00F9220F">
            <w:r w:rsidRPr="00F9220F">
              <w:t>no</w:t>
            </w:r>
          </w:p>
        </w:tc>
        <w:tc>
          <w:tcPr>
            <w:tcW w:w="991" w:type="dxa"/>
            <w:noWrap/>
            <w:hideMark/>
          </w:tcPr>
          <w:p w14:paraId="14D0B0EB" w14:textId="77777777" w:rsidR="00F9220F" w:rsidRPr="00F9220F" w:rsidRDefault="00F9220F">
            <w:r w:rsidRPr="00F9220F">
              <w:t>no</w:t>
            </w:r>
          </w:p>
        </w:tc>
      </w:tr>
      <w:tr w:rsidR="003245E1" w:rsidRPr="00F9220F" w14:paraId="49158B97" w14:textId="77777777" w:rsidTr="00F9220F">
        <w:trPr>
          <w:trHeight w:val="290"/>
        </w:trPr>
        <w:tc>
          <w:tcPr>
            <w:tcW w:w="1320" w:type="dxa"/>
            <w:noWrap/>
            <w:hideMark/>
          </w:tcPr>
          <w:p w14:paraId="54BC2A3E" w14:textId="77777777" w:rsidR="00F9220F" w:rsidRPr="00F9220F" w:rsidRDefault="00F9220F">
            <w:proofErr w:type="spellStart"/>
            <w:r w:rsidRPr="00F9220F">
              <w:t>Colletidae</w:t>
            </w:r>
            <w:proofErr w:type="spellEnd"/>
          </w:p>
        </w:tc>
        <w:tc>
          <w:tcPr>
            <w:tcW w:w="5100" w:type="dxa"/>
            <w:noWrap/>
            <w:hideMark/>
          </w:tcPr>
          <w:p w14:paraId="51AD60AB"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w:t>
            </w:r>
            <w:r w:rsidRPr="00F9220F">
              <w:rPr>
                <w:i/>
                <w:iCs/>
              </w:rPr>
              <w:t xml:space="preserve"> lucida</w:t>
            </w:r>
          </w:p>
        </w:tc>
        <w:tc>
          <w:tcPr>
            <w:tcW w:w="2000" w:type="dxa"/>
            <w:noWrap/>
            <w:hideMark/>
          </w:tcPr>
          <w:p w14:paraId="0362594A" w14:textId="77777777" w:rsidR="00F9220F" w:rsidRPr="00F9220F" w:rsidRDefault="00F9220F">
            <w:proofErr w:type="spellStart"/>
            <w:r w:rsidRPr="00F9220F">
              <w:t>na</w:t>
            </w:r>
            <w:proofErr w:type="spellEnd"/>
          </w:p>
        </w:tc>
        <w:tc>
          <w:tcPr>
            <w:tcW w:w="960" w:type="dxa"/>
            <w:noWrap/>
            <w:hideMark/>
          </w:tcPr>
          <w:p w14:paraId="6F082533" w14:textId="77777777" w:rsidR="00F9220F" w:rsidRPr="00F9220F" w:rsidRDefault="00F9220F">
            <w:r w:rsidRPr="00F9220F">
              <w:t>no</w:t>
            </w:r>
          </w:p>
        </w:tc>
        <w:tc>
          <w:tcPr>
            <w:tcW w:w="1023" w:type="dxa"/>
            <w:noWrap/>
            <w:hideMark/>
          </w:tcPr>
          <w:p w14:paraId="26881402" w14:textId="77777777" w:rsidR="00F9220F" w:rsidRPr="00F9220F" w:rsidRDefault="00F9220F">
            <w:r w:rsidRPr="00F9220F">
              <w:t>no</w:t>
            </w:r>
          </w:p>
        </w:tc>
        <w:tc>
          <w:tcPr>
            <w:tcW w:w="1200" w:type="dxa"/>
            <w:noWrap/>
            <w:hideMark/>
          </w:tcPr>
          <w:p w14:paraId="4D745B94" w14:textId="77777777" w:rsidR="00F9220F" w:rsidRPr="00F9220F" w:rsidRDefault="00F9220F">
            <w:r w:rsidRPr="00F9220F">
              <w:t>no</w:t>
            </w:r>
          </w:p>
        </w:tc>
        <w:tc>
          <w:tcPr>
            <w:tcW w:w="991" w:type="dxa"/>
            <w:noWrap/>
            <w:hideMark/>
          </w:tcPr>
          <w:p w14:paraId="03EA2837" w14:textId="77777777" w:rsidR="00F9220F" w:rsidRPr="00F9220F" w:rsidRDefault="00F9220F">
            <w:r w:rsidRPr="00F9220F">
              <w:t>no</w:t>
            </w:r>
          </w:p>
        </w:tc>
      </w:tr>
      <w:tr w:rsidR="003245E1" w:rsidRPr="00F9220F" w14:paraId="6F87FA06" w14:textId="77777777" w:rsidTr="00F9220F">
        <w:trPr>
          <w:trHeight w:val="290"/>
        </w:trPr>
        <w:tc>
          <w:tcPr>
            <w:tcW w:w="1320" w:type="dxa"/>
            <w:noWrap/>
            <w:hideMark/>
          </w:tcPr>
          <w:p w14:paraId="5A98EFE1" w14:textId="77777777" w:rsidR="00F9220F" w:rsidRPr="00F9220F" w:rsidRDefault="00F9220F">
            <w:proofErr w:type="spellStart"/>
            <w:r w:rsidRPr="00F9220F">
              <w:t>Colletidae</w:t>
            </w:r>
            <w:proofErr w:type="spellEnd"/>
          </w:p>
        </w:tc>
        <w:tc>
          <w:tcPr>
            <w:tcW w:w="5100" w:type="dxa"/>
            <w:noWrap/>
            <w:hideMark/>
          </w:tcPr>
          <w:p w14:paraId="38376447"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crabronica</w:t>
            </w:r>
            <w:proofErr w:type="spellEnd"/>
            <w:r w:rsidRPr="00F9220F">
              <w:t xml:space="preserve"> group) sp. KB113</w:t>
            </w:r>
          </w:p>
        </w:tc>
        <w:tc>
          <w:tcPr>
            <w:tcW w:w="2000" w:type="dxa"/>
            <w:noWrap/>
            <w:hideMark/>
          </w:tcPr>
          <w:p w14:paraId="400ED3F5" w14:textId="77777777" w:rsidR="00F9220F" w:rsidRPr="00F9220F" w:rsidRDefault="00F9220F">
            <w:proofErr w:type="spellStart"/>
            <w:r w:rsidRPr="00F9220F">
              <w:t>na</w:t>
            </w:r>
            <w:proofErr w:type="spellEnd"/>
          </w:p>
        </w:tc>
        <w:tc>
          <w:tcPr>
            <w:tcW w:w="960" w:type="dxa"/>
            <w:noWrap/>
            <w:hideMark/>
          </w:tcPr>
          <w:p w14:paraId="13E62184" w14:textId="77777777" w:rsidR="00F9220F" w:rsidRPr="00F9220F" w:rsidRDefault="00F9220F">
            <w:r w:rsidRPr="00F9220F">
              <w:t>no</w:t>
            </w:r>
          </w:p>
        </w:tc>
        <w:tc>
          <w:tcPr>
            <w:tcW w:w="1023" w:type="dxa"/>
            <w:noWrap/>
            <w:hideMark/>
          </w:tcPr>
          <w:p w14:paraId="7EA091AD" w14:textId="77777777" w:rsidR="00F9220F" w:rsidRPr="00F9220F" w:rsidRDefault="00F9220F">
            <w:r w:rsidRPr="00F9220F">
              <w:t>no</w:t>
            </w:r>
          </w:p>
        </w:tc>
        <w:tc>
          <w:tcPr>
            <w:tcW w:w="1200" w:type="dxa"/>
            <w:noWrap/>
            <w:hideMark/>
          </w:tcPr>
          <w:p w14:paraId="71019A0C" w14:textId="77777777" w:rsidR="00F9220F" w:rsidRPr="00F9220F" w:rsidRDefault="00F9220F">
            <w:r w:rsidRPr="00F9220F">
              <w:t>no</w:t>
            </w:r>
          </w:p>
        </w:tc>
        <w:tc>
          <w:tcPr>
            <w:tcW w:w="991" w:type="dxa"/>
            <w:noWrap/>
            <w:hideMark/>
          </w:tcPr>
          <w:p w14:paraId="657FB678" w14:textId="77777777" w:rsidR="00F9220F" w:rsidRPr="00F9220F" w:rsidRDefault="00F9220F">
            <w:r w:rsidRPr="00F9220F">
              <w:t>no</w:t>
            </w:r>
          </w:p>
        </w:tc>
      </w:tr>
      <w:tr w:rsidR="003245E1" w:rsidRPr="00F9220F" w14:paraId="3DE1C97E" w14:textId="77777777" w:rsidTr="00F9220F">
        <w:trPr>
          <w:trHeight w:val="290"/>
        </w:trPr>
        <w:tc>
          <w:tcPr>
            <w:tcW w:w="1320" w:type="dxa"/>
            <w:noWrap/>
            <w:hideMark/>
          </w:tcPr>
          <w:p w14:paraId="4E8FAF9D" w14:textId="77777777" w:rsidR="00F9220F" w:rsidRPr="00F9220F" w:rsidRDefault="00F9220F">
            <w:proofErr w:type="spellStart"/>
            <w:r w:rsidRPr="00F9220F">
              <w:t>Colletidae</w:t>
            </w:r>
            <w:proofErr w:type="spellEnd"/>
          </w:p>
        </w:tc>
        <w:tc>
          <w:tcPr>
            <w:tcW w:w="5100" w:type="dxa"/>
            <w:noWrap/>
            <w:hideMark/>
          </w:tcPr>
          <w:p w14:paraId="7951088D"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 sp. </w:t>
            </w:r>
            <w:proofErr w:type="spellStart"/>
            <w:r w:rsidRPr="00F9220F">
              <w:t>nov.</w:t>
            </w:r>
            <w:proofErr w:type="spellEnd"/>
            <w:r w:rsidRPr="00F9220F">
              <w:t xml:space="preserve"> KB05 '</w:t>
            </w:r>
            <w:proofErr w:type="spellStart"/>
            <w:r w:rsidRPr="00F9220F">
              <w:t>evansi</w:t>
            </w:r>
            <w:proofErr w:type="spellEnd"/>
            <w:r w:rsidRPr="00F9220F">
              <w:t>'</w:t>
            </w:r>
          </w:p>
        </w:tc>
        <w:tc>
          <w:tcPr>
            <w:tcW w:w="2000" w:type="dxa"/>
            <w:noWrap/>
            <w:hideMark/>
          </w:tcPr>
          <w:p w14:paraId="34C2065B" w14:textId="77777777" w:rsidR="00F9220F" w:rsidRPr="00F9220F" w:rsidRDefault="00F9220F">
            <w:proofErr w:type="spellStart"/>
            <w:r w:rsidRPr="00F9220F">
              <w:t>na</w:t>
            </w:r>
            <w:proofErr w:type="spellEnd"/>
          </w:p>
        </w:tc>
        <w:tc>
          <w:tcPr>
            <w:tcW w:w="960" w:type="dxa"/>
            <w:noWrap/>
            <w:hideMark/>
          </w:tcPr>
          <w:p w14:paraId="127A91BA" w14:textId="77777777" w:rsidR="00F9220F" w:rsidRPr="00F9220F" w:rsidRDefault="00F9220F">
            <w:r w:rsidRPr="00F9220F">
              <w:t>yes</w:t>
            </w:r>
          </w:p>
        </w:tc>
        <w:tc>
          <w:tcPr>
            <w:tcW w:w="1023" w:type="dxa"/>
            <w:noWrap/>
            <w:hideMark/>
          </w:tcPr>
          <w:p w14:paraId="033536AF" w14:textId="77777777" w:rsidR="00F9220F" w:rsidRPr="00F9220F" w:rsidRDefault="00F9220F">
            <w:r w:rsidRPr="00F9220F">
              <w:t>no</w:t>
            </w:r>
          </w:p>
        </w:tc>
        <w:tc>
          <w:tcPr>
            <w:tcW w:w="1200" w:type="dxa"/>
            <w:noWrap/>
            <w:hideMark/>
          </w:tcPr>
          <w:p w14:paraId="2B7F8E33" w14:textId="77777777" w:rsidR="00F9220F" w:rsidRPr="00F9220F" w:rsidRDefault="00F9220F">
            <w:r w:rsidRPr="00F9220F">
              <w:t>no</w:t>
            </w:r>
          </w:p>
        </w:tc>
        <w:tc>
          <w:tcPr>
            <w:tcW w:w="991" w:type="dxa"/>
            <w:noWrap/>
            <w:hideMark/>
          </w:tcPr>
          <w:p w14:paraId="577EFDF7" w14:textId="77777777" w:rsidR="00F9220F" w:rsidRPr="00F9220F" w:rsidRDefault="00F9220F">
            <w:r w:rsidRPr="00F9220F">
              <w:t>no</w:t>
            </w:r>
          </w:p>
        </w:tc>
      </w:tr>
      <w:tr w:rsidR="003245E1" w:rsidRPr="00F9220F" w14:paraId="4C1578C4" w14:textId="77777777" w:rsidTr="00F9220F">
        <w:trPr>
          <w:trHeight w:val="290"/>
        </w:trPr>
        <w:tc>
          <w:tcPr>
            <w:tcW w:w="1320" w:type="dxa"/>
            <w:noWrap/>
            <w:hideMark/>
          </w:tcPr>
          <w:p w14:paraId="19FBBBAB" w14:textId="77777777" w:rsidR="00F9220F" w:rsidRPr="00F9220F" w:rsidRDefault="00F9220F">
            <w:proofErr w:type="spellStart"/>
            <w:r w:rsidRPr="00F9220F">
              <w:t>Colletidae</w:t>
            </w:r>
            <w:proofErr w:type="spellEnd"/>
          </w:p>
        </w:tc>
        <w:tc>
          <w:tcPr>
            <w:tcW w:w="5100" w:type="dxa"/>
            <w:noWrap/>
            <w:hideMark/>
          </w:tcPr>
          <w:p w14:paraId="695B613E"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crabronica</w:t>
            </w:r>
            <w:proofErr w:type="spellEnd"/>
            <w:r w:rsidRPr="00F9220F">
              <w:t xml:space="preserve"> group) sp. </w:t>
            </w:r>
            <w:proofErr w:type="spellStart"/>
            <w:r w:rsidRPr="00F9220F">
              <w:t>nov.</w:t>
            </w:r>
            <w:proofErr w:type="spellEnd"/>
            <w:r w:rsidRPr="00F9220F">
              <w:t xml:space="preserve"> KB06 'sulcata'</w:t>
            </w:r>
          </w:p>
        </w:tc>
        <w:tc>
          <w:tcPr>
            <w:tcW w:w="2000" w:type="dxa"/>
            <w:noWrap/>
            <w:hideMark/>
          </w:tcPr>
          <w:p w14:paraId="71AE645B" w14:textId="77777777" w:rsidR="00F9220F" w:rsidRPr="00F9220F" w:rsidRDefault="00F9220F">
            <w:proofErr w:type="spellStart"/>
            <w:r w:rsidRPr="00F9220F">
              <w:t>na</w:t>
            </w:r>
            <w:proofErr w:type="spellEnd"/>
          </w:p>
        </w:tc>
        <w:tc>
          <w:tcPr>
            <w:tcW w:w="960" w:type="dxa"/>
            <w:noWrap/>
            <w:hideMark/>
          </w:tcPr>
          <w:p w14:paraId="4A4CF949" w14:textId="77777777" w:rsidR="00F9220F" w:rsidRPr="00F9220F" w:rsidRDefault="00F9220F">
            <w:r w:rsidRPr="00F9220F">
              <w:t>yes</w:t>
            </w:r>
          </w:p>
        </w:tc>
        <w:tc>
          <w:tcPr>
            <w:tcW w:w="1023" w:type="dxa"/>
            <w:noWrap/>
            <w:hideMark/>
          </w:tcPr>
          <w:p w14:paraId="060433AC" w14:textId="77777777" w:rsidR="00F9220F" w:rsidRPr="00F9220F" w:rsidRDefault="00F9220F">
            <w:r w:rsidRPr="00F9220F">
              <w:t>no</w:t>
            </w:r>
          </w:p>
        </w:tc>
        <w:tc>
          <w:tcPr>
            <w:tcW w:w="1200" w:type="dxa"/>
            <w:noWrap/>
            <w:hideMark/>
          </w:tcPr>
          <w:p w14:paraId="6A3F1244" w14:textId="77777777" w:rsidR="00F9220F" w:rsidRPr="00F9220F" w:rsidRDefault="00F9220F">
            <w:r w:rsidRPr="00F9220F">
              <w:t>no</w:t>
            </w:r>
          </w:p>
        </w:tc>
        <w:tc>
          <w:tcPr>
            <w:tcW w:w="991" w:type="dxa"/>
            <w:noWrap/>
            <w:hideMark/>
          </w:tcPr>
          <w:p w14:paraId="10ACB12B" w14:textId="77777777" w:rsidR="00F9220F" w:rsidRPr="00F9220F" w:rsidRDefault="00F9220F">
            <w:r w:rsidRPr="00F9220F">
              <w:t>no</w:t>
            </w:r>
          </w:p>
        </w:tc>
      </w:tr>
      <w:tr w:rsidR="003245E1" w:rsidRPr="00F9220F" w14:paraId="2134681E" w14:textId="77777777" w:rsidTr="00F9220F">
        <w:trPr>
          <w:trHeight w:val="290"/>
        </w:trPr>
        <w:tc>
          <w:tcPr>
            <w:tcW w:w="1320" w:type="dxa"/>
            <w:noWrap/>
            <w:hideMark/>
          </w:tcPr>
          <w:p w14:paraId="6EC6CF3E" w14:textId="77777777" w:rsidR="00F9220F" w:rsidRPr="00F9220F" w:rsidRDefault="00F9220F">
            <w:proofErr w:type="spellStart"/>
            <w:r w:rsidRPr="00F9220F">
              <w:t>Colletidae</w:t>
            </w:r>
            <w:proofErr w:type="spellEnd"/>
          </w:p>
        </w:tc>
        <w:tc>
          <w:tcPr>
            <w:tcW w:w="5100" w:type="dxa"/>
            <w:noWrap/>
            <w:hideMark/>
          </w:tcPr>
          <w:p w14:paraId="5C0967C5"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 sp. </w:t>
            </w:r>
            <w:proofErr w:type="spellStart"/>
            <w:r w:rsidRPr="00F9220F">
              <w:t>nov.</w:t>
            </w:r>
            <w:proofErr w:type="spellEnd"/>
            <w:r w:rsidRPr="00F9220F">
              <w:t xml:space="preserve"> KB07</w:t>
            </w:r>
          </w:p>
        </w:tc>
        <w:tc>
          <w:tcPr>
            <w:tcW w:w="2000" w:type="dxa"/>
            <w:noWrap/>
            <w:hideMark/>
          </w:tcPr>
          <w:p w14:paraId="6FDEE048" w14:textId="77777777" w:rsidR="00F9220F" w:rsidRPr="00F9220F" w:rsidRDefault="00F9220F">
            <w:proofErr w:type="spellStart"/>
            <w:r w:rsidRPr="00F9220F">
              <w:t>na</w:t>
            </w:r>
            <w:proofErr w:type="spellEnd"/>
          </w:p>
        </w:tc>
        <w:tc>
          <w:tcPr>
            <w:tcW w:w="960" w:type="dxa"/>
            <w:noWrap/>
            <w:hideMark/>
          </w:tcPr>
          <w:p w14:paraId="544F23B0" w14:textId="77777777" w:rsidR="00F9220F" w:rsidRPr="00F9220F" w:rsidRDefault="00F9220F">
            <w:r w:rsidRPr="00F9220F">
              <w:t>yes</w:t>
            </w:r>
          </w:p>
        </w:tc>
        <w:tc>
          <w:tcPr>
            <w:tcW w:w="1023" w:type="dxa"/>
            <w:noWrap/>
            <w:hideMark/>
          </w:tcPr>
          <w:p w14:paraId="7B1908C0" w14:textId="77777777" w:rsidR="00F9220F" w:rsidRPr="00F9220F" w:rsidRDefault="00F9220F">
            <w:r w:rsidRPr="00F9220F">
              <w:t>no</w:t>
            </w:r>
          </w:p>
        </w:tc>
        <w:tc>
          <w:tcPr>
            <w:tcW w:w="1200" w:type="dxa"/>
            <w:noWrap/>
            <w:hideMark/>
          </w:tcPr>
          <w:p w14:paraId="0A71AA96" w14:textId="77777777" w:rsidR="00F9220F" w:rsidRPr="00F9220F" w:rsidRDefault="00F9220F">
            <w:r w:rsidRPr="00F9220F">
              <w:t>no</w:t>
            </w:r>
          </w:p>
        </w:tc>
        <w:tc>
          <w:tcPr>
            <w:tcW w:w="991" w:type="dxa"/>
            <w:noWrap/>
            <w:hideMark/>
          </w:tcPr>
          <w:p w14:paraId="45A9E148" w14:textId="77777777" w:rsidR="00F9220F" w:rsidRPr="00F9220F" w:rsidRDefault="00F9220F">
            <w:r w:rsidRPr="00F9220F">
              <w:t>no</w:t>
            </w:r>
          </w:p>
        </w:tc>
      </w:tr>
      <w:tr w:rsidR="003245E1" w:rsidRPr="00F9220F" w14:paraId="25F33397" w14:textId="77777777" w:rsidTr="00F9220F">
        <w:trPr>
          <w:trHeight w:val="290"/>
        </w:trPr>
        <w:tc>
          <w:tcPr>
            <w:tcW w:w="1320" w:type="dxa"/>
            <w:noWrap/>
            <w:hideMark/>
          </w:tcPr>
          <w:p w14:paraId="728AFC05" w14:textId="77777777" w:rsidR="00F9220F" w:rsidRPr="00F9220F" w:rsidRDefault="00F9220F">
            <w:proofErr w:type="spellStart"/>
            <w:r w:rsidRPr="00F9220F">
              <w:t>Colletidae</w:t>
            </w:r>
            <w:proofErr w:type="spellEnd"/>
          </w:p>
        </w:tc>
        <w:tc>
          <w:tcPr>
            <w:tcW w:w="5100" w:type="dxa"/>
            <w:noWrap/>
            <w:hideMark/>
          </w:tcPr>
          <w:p w14:paraId="58F343B3"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crabronica</w:t>
            </w:r>
            <w:proofErr w:type="spellEnd"/>
            <w:r w:rsidRPr="00F9220F">
              <w:t xml:space="preserve"> group) sp. </w:t>
            </w:r>
            <w:proofErr w:type="spellStart"/>
            <w:r w:rsidRPr="00F9220F">
              <w:t>nov.</w:t>
            </w:r>
            <w:proofErr w:type="spellEnd"/>
            <w:r w:rsidRPr="00F9220F">
              <w:t xml:space="preserve"> KB09</w:t>
            </w:r>
          </w:p>
        </w:tc>
        <w:tc>
          <w:tcPr>
            <w:tcW w:w="2000" w:type="dxa"/>
            <w:noWrap/>
            <w:hideMark/>
          </w:tcPr>
          <w:p w14:paraId="07791BD9" w14:textId="77777777" w:rsidR="00F9220F" w:rsidRPr="00F9220F" w:rsidRDefault="00F9220F">
            <w:proofErr w:type="spellStart"/>
            <w:r w:rsidRPr="00F9220F">
              <w:t>na</w:t>
            </w:r>
            <w:proofErr w:type="spellEnd"/>
          </w:p>
        </w:tc>
        <w:tc>
          <w:tcPr>
            <w:tcW w:w="960" w:type="dxa"/>
            <w:noWrap/>
            <w:hideMark/>
          </w:tcPr>
          <w:p w14:paraId="4C2E03F0" w14:textId="77777777" w:rsidR="00F9220F" w:rsidRPr="00F9220F" w:rsidRDefault="00F9220F">
            <w:r w:rsidRPr="00F9220F">
              <w:t>yes</w:t>
            </w:r>
          </w:p>
        </w:tc>
        <w:tc>
          <w:tcPr>
            <w:tcW w:w="1023" w:type="dxa"/>
            <w:noWrap/>
            <w:hideMark/>
          </w:tcPr>
          <w:p w14:paraId="1C59D931" w14:textId="77777777" w:rsidR="00F9220F" w:rsidRPr="00F9220F" w:rsidRDefault="00F9220F">
            <w:r w:rsidRPr="00F9220F">
              <w:t>no</w:t>
            </w:r>
          </w:p>
        </w:tc>
        <w:tc>
          <w:tcPr>
            <w:tcW w:w="1200" w:type="dxa"/>
            <w:noWrap/>
            <w:hideMark/>
          </w:tcPr>
          <w:p w14:paraId="3DEDFFD2" w14:textId="77777777" w:rsidR="00F9220F" w:rsidRPr="00F9220F" w:rsidRDefault="00F9220F">
            <w:r w:rsidRPr="00F9220F">
              <w:t>no</w:t>
            </w:r>
          </w:p>
        </w:tc>
        <w:tc>
          <w:tcPr>
            <w:tcW w:w="991" w:type="dxa"/>
            <w:noWrap/>
            <w:hideMark/>
          </w:tcPr>
          <w:p w14:paraId="6E7BFF04" w14:textId="77777777" w:rsidR="00F9220F" w:rsidRPr="00F9220F" w:rsidRDefault="00F9220F">
            <w:r w:rsidRPr="00F9220F">
              <w:t>no</w:t>
            </w:r>
          </w:p>
        </w:tc>
      </w:tr>
      <w:tr w:rsidR="003245E1" w:rsidRPr="00F9220F" w14:paraId="189CEC35" w14:textId="77777777" w:rsidTr="00F9220F">
        <w:trPr>
          <w:trHeight w:val="290"/>
        </w:trPr>
        <w:tc>
          <w:tcPr>
            <w:tcW w:w="1320" w:type="dxa"/>
            <w:noWrap/>
            <w:hideMark/>
          </w:tcPr>
          <w:p w14:paraId="7E0EFA7F" w14:textId="77777777" w:rsidR="00F9220F" w:rsidRPr="00F9220F" w:rsidRDefault="00F9220F">
            <w:proofErr w:type="spellStart"/>
            <w:r w:rsidRPr="00F9220F">
              <w:lastRenderedPageBreak/>
              <w:t>Colletidae</w:t>
            </w:r>
            <w:proofErr w:type="spellEnd"/>
          </w:p>
        </w:tc>
        <w:tc>
          <w:tcPr>
            <w:tcW w:w="5100" w:type="dxa"/>
            <w:noWrap/>
            <w:hideMark/>
          </w:tcPr>
          <w:p w14:paraId="1FACE7C1"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 sp. </w:t>
            </w:r>
            <w:proofErr w:type="spellStart"/>
            <w:r w:rsidRPr="00F9220F">
              <w:t>nov.</w:t>
            </w:r>
            <w:proofErr w:type="spellEnd"/>
            <w:r w:rsidRPr="00F9220F">
              <w:t xml:space="preserve"> KB11</w:t>
            </w:r>
          </w:p>
        </w:tc>
        <w:tc>
          <w:tcPr>
            <w:tcW w:w="2000" w:type="dxa"/>
            <w:noWrap/>
            <w:hideMark/>
          </w:tcPr>
          <w:p w14:paraId="47439647" w14:textId="77777777" w:rsidR="00F9220F" w:rsidRPr="00F9220F" w:rsidRDefault="00F9220F">
            <w:proofErr w:type="spellStart"/>
            <w:r w:rsidRPr="00F9220F">
              <w:t>na</w:t>
            </w:r>
            <w:proofErr w:type="spellEnd"/>
          </w:p>
        </w:tc>
        <w:tc>
          <w:tcPr>
            <w:tcW w:w="960" w:type="dxa"/>
            <w:noWrap/>
            <w:hideMark/>
          </w:tcPr>
          <w:p w14:paraId="06E9005B" w14:textId="77777777" w:rsidR="00F9220F" w:rsidRPr="00F9220F" w:rsidRDefault="00F9220F">
            <w:r w:rsidRPr="00F9220F">
              <w:t>yes</w:t>
            </w:r>
          </w:p>
        </w:tc>
        <w:tc>
          <w:tcPr>
            <w:tcW w:w="1023" w:type="dxa"/>
            <w:noWrap/>
            <w:hideMark/>
          </w:tcPr>
          <w:p w14:paraId="33BF5F60" w14:textId="77777777" w:rsidR="00F9220F" w:rsidRPr="00F9220F" w:rsidRDefault="00F9220F">
            <w:r w:rsidRPr="00F9220F">
              <w:t>no</w:t>
            </w:r>
          </w:p>
        </w:tc>
        <w:tc>
          <w:tcPr>
            <w:tcW w:w="1200" w:type="dxa"/>
            <w:noWrap/>
            <w:hideMark/>
          </w:tcPr>
          <w:p w14:paraId="4FBAC82E" w14:textId="77777777" w:rsidR="00F9220F" w:rsidRPr="00F9220F" w:rsidRDefault="00F9220F">
            <w:r w:rsidRPr="00F9220F">
              <w:t>no</w:t>
            </w:r>
          </w:p>
        </w:tc>
        <w:tc>
          <w:tcPr>
            <w:tcW w:w="991" w:type="dxa"/>
            <w:noWrap/>
            <w:hideMark/>
          </w:tcPr>
          <w:p w14:paraId="4B9E728A" w14:textId="77777777" w:rsidR="00F9220F" w:rsidRPr="00F9220F" w:rsidRDefault="00F9220F">
            <w:r w:rsidRPr="00F9220F">
              <w:t>no</w:t>
            </w:r>
          </w:p>
        </w:tc>
      </w:tr>
      <w:tr w:rsidR="003245E1" w:rsidRPr="00F9220F" w14:paraId="35CF557B" w14:textId="77777777" w:rsidTr="00F9220F">
        <w:trPr>
          <w:trHeight w:val="290"/>
        </w:trPr>
        <w:tc>
          <w:tcPr>
            <w:tcW w:w="1320" w:type="dxa"/>
            <w:noWrap/>
            <w:hideMark/>
          </w:tcPr>
          <w:p w14:paraId="571E5916" w14:textId="77777777" w:rsidR="00F9220F" w:rsidRPr="00F9220F" w:rsidRDefault="00F9220F">
            <w:proofErr w:type="spellStart"/>
            <w:r w:rsidRPr="00F9220F">
              <w:t>Colletidae</w:t>
            </w:r>
            <w:proofErr w:type="spellEnd"/>
          </w:p>
        </w:tc>
        <w:tc>
          <w:tcPr>
            <w:tcW w:w="5100" w:type="dxa"/>
            <w:noWrap/>
            <w:hideMark/>
          </w:tcPr>
          <w:p w14:paraId="424C84CC"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crabronica</w:t>
            </w:r>
            <w:proofErr w:type="spellEnd"/>
            <w:r w:rsidRPr="00F9220F">
              <w:t xml:space="preserve"> group) sp. </w:t>
            </w:r>
            <w:proofErr w:type="spellStart"/>
            <w:r w:rsidRPr="00F9220F">
              <w:t>nov.</w:t>
            </w:r>
            <w:proofErr w:type="spellEnd"/>
            <w:r w:rsidRPr="00F9220F">
              <w:t xml:space="preserve"> KB14</w:t>
            </w:r>
          </w:p>
        </w:tc>
        <w:tc>
          <w:tcPr>
            <w:tcW w:w="2000" w:type="dxa"/>
            <w:noWrap/>
            <w:hideMark/>
          </w:tcPr>
          <w:p w14:paraId="0C8F5DDB" w14:textId="77777777" w:rsidR="00F9220F" w:rsidRPr="00F9220F" w:rsidRDefault="00F9220F">
            <w:proofErr w:type="spellStart"/>
            <w:r w:rsidRPr="00F9220F">
              <w:t>na</w:t>
            </w:r>
            <w:proofErr w:type="spellEnd"/>
          </w:p>
        </w:tc>
        <w:tc>
          <w:tcPr>
            <w:tcW w:w="960" w:type="dxa"/>
            <w:noWrap/>
            <w:hideMark/>
          </w:tcPr>
          <w:p w14:paraId="73104291" w14:textId="77777777" w:rsidR="00F9220F" w:rsidRPr="00F9220F" w:rsidRDefault="00F9220F">
            <w:r w:rsidRPr="00F9220F">
              <w:t>yes</w:t>
            </w:r>
          </w:p>
        </w:tc>
        <w:tc>
          <w:tcPr>
            <w:tcW w:w="1023" w:type="dxa"/>
            <w:noWrap/>
            <w:hideMark/>
          </w:tcPr>
          <w:p w14:paraId="51D6B4BA" w14:textId="77777777" w:rsidR="00F9220F" w:rsidRPr="00F9220F" w:rsidRDefault="00F9220F">
            <w:r w:rsidRPr="00F9220F">
              <w:t>no</w:t>
            </w:r>
          </w:p>
        </w:tc>
        <w:tc>
          <w:tcPr>
            <w:tcW w:w="1200" w:type="dxa"/>
            <w:noWrap/>
            <w:hideMark/>
          </w:tcPr>
          <w:p w14:paraId="34E02DBF" w14:textId="77777777" w:rsidR="00F9220F" w:rsidRPr="00F9220F" w:rsidRDefault="00F9220F">
            <w:r w:rsidRPr="00F9220F">
              <w:t>no</w:t>
            </w:r>
          </w:p>
        </w:tc>
        <w:tc>
          <w:tcPr>
            <w:tcW w:w="991" w:type="dxa"/>
            <w:noWrap/>
            <w:hideMark/>
          </w:tcPr>
          <w:p w14:paraId="1747BAA0" w14:textId="77777777" w:rsidR="00F9220F" w:rsidRPr="00F9220F" w:rsidRDefault="00F9220F">
            <w:r w:rsidRPr="00F9220F">
              <w:t>no</w:t>
            </w:r>
          </w:p>
        </w:tc>
      </w:tr>
      <w:tr w:rsidR="003245E1" w:rsidRPr="00F9220F" w14:paraId="77F21438" w14:textId="77777777" w:rsidTr="00F9220F">
        <w:trPr>
          <w:trHeight w:val="290"/>
        </w:trPr>
        <w:tc>
          <w:tcPr>
            <w:tcW w:w="1320" w:type="dxa"/>
            <w:noWrap/>
            <w:hideMark/>
          </w:tcPr>
          <w:p w14:paraId="6E0F22DA" w14:textId="77777777" w:rsidR="00F9220F" w:rsidRPr="00F9220F" w:rsidRDefault="00F9220F">
            <w:proofErr w:type="spellStart"/>
            <w:r w:rsidRPr="00F9220F">
              <w:t>Colletidae</w:t>
            </w:r>
            <w:proofErr w:type="spellEnd"/>
          </w:p>
        </w:tc>
        <w:tc>
          <w:tcPr>
            <w:tcW w:w="5100" w:type="dxa"/>
            <w:noWrap/>
            <w:hideMark/>
          </w:tcPr>
          <w:p w14:paraId="55B8F6DC"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 sp. </w:t>
            </w:r>
            <w:proofErr w:type="spellStart"/>
            <w:r w:rsidRPr="00F9220F">
              <w:t>nov.</w:t>
            </w:r>
            <w:proofErr w:type="spellEnd"/>
            <w:r w:rsidRPr="00F9220F">
              <w:t xml:space="preserve"> 'KB14 '</w:t>
            </w:r>
            <w:proofErr w:type="spellStart"/>
            <w:r w:rsidRPr="00F9220F">
              <w:t>evansi</w:t>
            </w:r>
            <w:proofErr w:type="spellEnd"/>
            <w:r w:rsidRPr="00F9220F">
              <w:t>' black</w:t>
            </w:r>
          </w:p>
        </w:tc>
        <w:tc>
          <w:tcPr>
            <w:tcW w:w="2000" w:type="dxa"/>
            <w:noWrap/>
            <w:hideMark/>
          </w:tcPr>
          <w:p w14:paraId="33E344E4" w14:textId="77777777" w:rsidR="00F9220F" w:rsidRPr="00F9220F" w:rsidRDefault="00F9220F">
            <w:proofErr w:type="spellStart"/>
            <w:r w:rsidRPr="00F9220F">
              <w:t>na</w:t>
            </w:r>
            <w:proofErr w:type="spellEnd"/>
          </w:p>
        </w:tc>
        <w:tc>
          <w:tcPr>
            <w:tcW w:w="960" w:type="dxa"/>
            <w:noWrap/>
            <w:hideMark/>
          </w:tcPr>
          <w:p w14:paraId="30D6B90B" w14:textId="77777777" w:rsidR="00F9220F" w:rsidRPr="00F9220F" w:rsidRDefault="00F9220F">
            <w:r w:rsidRPr="00F9220F">
              <w:t>yes</w:t>
            </w:r>
          </w:p>
        </w:tc>
        <w:tc>
          <w:tcPr>
            <w:tcW w:w="1023" w:type="dxa"/>
            <w:noWrap/>
            <w:hideMark/>
          </w:tcPr>
          <w:p w14:paraId="3885A926" w14:textId="77777777" w:rsidR="00F9220F" w:rsidRPr="00F9220F" w:rsidRDefault="00F9220F">
            <w:r w:rsidRPr="00F9220F">
              <w:t>no</w:t>
            </w:r>
          </w:p>
        </w:tc>
        <w:tc>
          <w:tcPr>
            <w:tcW w:w="1200" w:type="dxa"/>
            <w:noWrap/>
            <w:hideMark/>
          </w:tcPr>
          <w:p w14:paraId="7AB6DB96" w14:textId="77777777" w:rsidR="00F9220F" w:rsidRPr="00F9220F" w:rsidRDefault="00F9220F">
            <w:r w:rsidRPr="00F9220F">
              <w:t>no</w:t>
            </w:r>
          </w:p>
        </w:tc>
        <w:tc>
          <w:tcPr>
            <w:tcW w:w="991" w:type="dxa"/>
            <w:noWrap/>
            <w:hideMark/>
          </w:tcPr>
          <w:p w14:paraId="5412FFF4" w14:textId="77777777" w:rsidR="00F9220F" w:rsidRPr="00F9220F" w:rsidRDefault="00F9220F">
            <w:r w:rsidRPr="00F9220F">
              <w:t>no</w:t>
            </w:r>
          </w:p>
        </w:tc>
      </w:tr>
      <w:tr w:rsidR="003245E1" w:rsidRPr="00F9220F" w14:paraId="4B529653" w14:textId="77777777" w:rsidTr="00F9220F">
        <w:trPr>
          <w:trHeight w:val="290"/>
        </w:trPr>
        <w:tc>
          <w:tcPr>
            <w:tcW w:w="1320" w:type="dxa"/>
            <w:noWrap/>
            <w:hideMark/>
          </w:tcPr>
          <w:p w14:paraId="1CFEADB8" w14:textId="77777777" w:rsidR="00F9220F" w:rsidRPr="00F9220F" w:rsidRDefault="00F9220F">
            <w:proofErr w:type="spellStart"/>
            <w:r w:rsidRPr="00F9220F">
              <w:t>Colletidae</w:t>
            </w:r>
            <w:proofErr w:type="spellEnd"/>
          </w:p>
        </w:tc>
        <w:tc>
          <w:tcPr>
            <w:tcW w:w="5100" w:type="dxa"/>
            <w:noWrap/>
            <w:hideMark/>
          </w:tcPr>
          <w:p w14:paraId="715B2B9B"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w:t>
            </w:r>
            <w:proofErr w:type="spellStart"/>
            <w:r w:rsidRPr="00F9220F">
              <w:t>crabronica</w:t>
            </w:r>
            <w:proofErr w:type="spellEnd"/>
            <w:r w:rsidRPr="00F9220F">
              <w:t xml:space="preserve"> group) stria?</w:t>
            </w:r>
          </w:p>
        </w:tc>
        <w:tc>
          <w:tcPr>
            <w:tcW w:w="2000" w:type="dxa"/>
            <w:noWrap/>
            <w:hideMark/>
          </w:tcPr>
          <w:p w14:paraId="51A4C940" w14:textId="77777777" w:rsidR="00F9220F" w:rsidRPr="00F9220F" w:rsidRDefault="00F9220F">
            <w:proofErr w:type="spellStart"/>
            <w:r w:rsidRPr="00F9220F">
              <w:t>na</w:t>
            </w:r>
            <w:proofErr w:type="spellEnd"/>
          </w:p>
        </w:tc>
        <w:tc>
          <w:tcPr>
            <w:tcW w:w="960" w:type="dxa"/>
            <w:noWrap/>
            <w:hideMark/>
          </w:tcPr>
          <w:p w14:paraId="39C9847A" w14:textId="77777777" w:rsidR="00F9220F" w:rsidRPr="00F9220F" w:rsidRDefault="00F9220F">
            <w:r w:rsidRPr="00F9220F">
              <w:t>no</w:t>
            </w:r>
          </w:p>
        </w:tc>
        <w:tc>
          <w:tcPr>
            <w:tcW w:w="1023" w:type="dxa"/>
            <w:noWrap/>
            <w:hideMark/>
          </w:tcPr>
          <w:p w14:paraId="02EC0933" w14:textId="77777777" w:rsidR="00F9220F" w:rsidRPr="00F9220F" w:rsidRDefault="00F9220F">
            <w:r w:rsidRPr="00F9220F">
              <w:t>no</w:t>
            </w:r>
          </w:p>
        </w:tc>
        <w:tc>
          <w:tcPr>
            <w:tcW w:w="1200" w:type="dxa"/>
            <w:noWrap/>
            <w:hideMark/>
          </w:tcPr>
          <w:p w14:paraId="3429AAF1" w14:textId="77777777" w:rsidR="00F9220F" w:rsidRPr="00F9220F" w:rsidRDefault="00F9220F">
            <w:r w:rsidRPr="00F9220F">
              <w:t>no</w:t>
            </w:r>
          </w:p>
        </w:tc>
        <w:tc>
          <w:tcPr>
            <w:tcW w:w="991" w:type="dxa"/>
            <w:noWrap/>
            <w:hideMark/>
          </w:tcPr>
          <w:p w14:paraId="3D8FA8FC" w14:textId="77777777" w:rsidR="00F9220F" w:rsidRPr="00F9220F" w:rsidRDefault="00F9220F">
            <w:r w:rsidRPr="00F9220F">
              <w:t>no</w:t>
            </w:r>
          </w:p>
        </w:tc>
      </w:tr>
      <w:tr w:rsidR="003245E1" w:rsidRPr="00F9220F" w14:paraId="640AE252" w14:textId="77777777" w:rsidTr="00F9220F">
        <w:trPr>
          <w:trHeight w:val="290"/>
        </w:trPr>
        <w:tc>
          <w:tcPr>
            <w:tcW w:w="1320" w:type="dxa"/>
            <w:noWrap/>
            <w:hideMark/>
          </w:tcPr>
          <w:p w14:paraId="3A5DD2A2" w14:textId="77777777" w:rsidR="00F9220F" w:rsidRPr="00F9220F" w:rsidRDefault="00F9220F">
            <w:proofErr w:type="spellStart"/>
            <w:r w:rsidRPr="00F9220F">
              <w:t>Colletidae</w:t>
            </w:r>
            <w:proofErr w:type="spellEnd"/>
          </w:p>
        </w:tc>
        <w:tc>
          <w:tcPr>
            <w:tcW w:w="5100" w:type="dxa"/>
            <w:noWrap/>
            <w:hideMark/>
          </w:tcPr>
          <w:p w14:paraId="3C665A95"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crabronica</w:t>
            </w:r>
            <w:proofErr w:type="spellEnd"/>
            <w:r w:rsidRPr="00F9220F">
              <w:t xml:space="preserve"> group?) sp. KB15</w:t>
            </w:r>
          </w:p>
        </w:tc>
        <w:tc>
          <w:tcPr>
            <w:tcW w:w="2000" w:type="dxa"/>
            <w:noWrap/>
            <w:hideMark/>
          </w:tcPr>
          <w:p w14:paraId="3DADD5C7" w14:textId="77777777" w:rsidR="00F9220F" w:rsidRPr="00F9220F" w:rsidRDefault="00F9220F">
            <w:proofErr w:type="spellStart"/>
            <w:r w:rsidRPr="00F9220F">
              <w:t>na</w:t>
            </w:r>
            <w:proofErr w:type="spellEnd"/>
          </w:p>
        </w:tc>
        <w:tc>
          <w:tcPr>
            <w:tcW w:w="960" w:type="dxa"/>
            <w:noWrap/>
            <w:hideMark/>
          </w:tcPr>
          <w:p w14:paraId="50EF105A" w14:textId="77777777" w:rsidR="00F9220F" w:rsidRPr="00F9220F" w:rsidRDefault="00F9220F">
            <w:r w:rsidRPr="00F9220F">
              <w:t>no</w:t>
            </w:r>
          </w:p>
        </w:tc>
        <w:tc>
          <w:tcPr>
            <w:tcW w:w="1023" w:type="dxa"/>
            <w:noWrap/>
            <w:hideMark/>
          </w:tcPr>
          <w:p w14:paraId="7E533D75" w14:textId="77777777" w:rsidR="00F9220F" w:rsidRPr="00F9220F" w:rsidRDefault="00F9220F">
            <w:r w:rsidRPr="00F9220F">
              <w:t>no</w:t>
            </w:r>
          </w:p>
        </w:tc>
        <w:tc>
          <w:tcPr>
            <w:tcW w:w="1200" w:type="dxa"/>
            <w:noWrap/>
            <w:hideMark/>
          </w:tcPr>
          <w:p w14:paraId="5A69BFDE" w14:textId="77777777" w:rsidR="00F9220F" w:rsidRPr="00F9220F" w:rsidRDefault="00F9220F">
            <w:r w:rsidRPr="00F9220F">
              <w:t>no</w:t>
            </w:r>
          </w:p>
        </w:tc>
        <w:tc>
          <w:tcPr>
            <w:tcW w:w="991" w:type="dxa"/>
            <w:noWrap/>
            <w:hideMark/>
          </w:tcPr>
          <w:p w14:paraId="25F285FC" w14:textId="77777777" w:rsidR="00F9220F" w:rsidRPr="00F9220F" w:rsidRDefault="00F9220F">
            <w:r w:rsidRPr="00F9220F">
              <w:t>no</w:t>
            </w:r>
          </w:p>
        </w:tc>
      </w:tr>
      <w:tr w:rsidR="003245E1" w:rsidRPr="00F9220F" w14:paraId="1D0CB33D" w14:textId="77777777" w:rsidTr="00F9220F">
        <w:trPr>
          <w:trHeight w:val="290"/>
        </w:trPr>
        <w:tc>
          <w:tcPr>
            <w:tcW w:w="1320" w:type="dxa"/>
            <w:noWrap/>
            <w:hideMark/>
          </w:tcPr>
          <w:p w14:paraId="10995276" w14:textId="77777777" w:rsidR="00F9220F" w:rsidRPr="00F9220F" w:rsidRDefault="00F9220F">
            <w:proofErr w:type="spellStart"/>
            <w:r w:rsidRPr="00F9220F">
              <w:t>Colletidae</w:t>
            </w:r>
            <w:proofErr w:type="spellEnd"/>
          </w:p>
        </w:tc>
        <w:tc>
          <w:tcPr>
            <w:tcW w:w="5100" w:type="dxa"/>
            <w:noWrap/>
            <w:hideMark/>
          </w:tcPr>
          <w:p w14:paraId="64FD3735" w14:textId="77777777" w:rsidR="00F9220F" w:rsidRPr="00F9220F" w:rsidRDefault="00F9220F">
            <w:pPr>
              <w:rPr>
                <w:i/>
                <w:iCs/>
              </w:rPr>
            </w:pPr>
            <w:proofErr w:type="spellStart"/>
            <w:r w:rsidRPr="00F9220F">
              <w:rPr>
                <w:i/>
                <w:iCs/>
              </w:rPr>
              <w:t>Euhesma</w:t>
            </w:r>
            <w:proofErr w:type="spellEnd"/>
            <w:r w:rsidRPr="00F9220F">
              <w:t xml:space="preserve"> (</w:t>
            </w:r>
            <w:proofErr w:type="spellStart"/>
            <w:r w:rsidRPr="00F9220F">
              <w:t>walkeriana</w:t>
            </w:r>
            <w:proofErr w:type="spellEnd"/>
            <w:r w:rsidRPr="00F9220F">
              <w:t xml:space="preserve"> group) sp. </w:t>
            </w:r>
            <w:proofErr w:type="spellStart"/>
            <w:r w:rsidRPr="00F9220F">
              <w:t>nov.</w:t>
            </w:r>
            <w:proofErr w:type="spellEnd"/>
            <w:r w:rsidRPr="00F9220F">
              <w:t>? KB131</w:t>
            </w:r>
          </w:p>
        </w:tc>
        <w:tc>
          <w:tcPr>
            <w:tcW w:w="2000" w:type="dxa"/>
            <w:noWrap/>
            <w:hideMark/>
          </w:tcPr>
          <w:p w14:paraId="613BCAE3" w14:textId="77777777" w:rsidR="00F9220F" w:rsidRPr="00F9220F" w:rsidRDefault="00F9220F">
            <w:proofErr w:type="spellStart"/>
            <w:r w:rsidRPr="00F9220F">
              <w:t>na</w:t>
            </w:r>
            <w:proofErr w:type="spellEnd"/>
          </w:p>
        </w:tc>
        <w:tc>
          <w:tcPr>
            <w:tcW w:w="960" w:type="dxa"/>
            <w:noWrap/>
            <w:hideMark/>
          </w:tcPr>
          <w:p w14:paraId="4DE3501D" w14:textId="77777777" w:rsidR="00F9220F" w:rsidRPr="00F9220F" w:rsidRDefault="00F9220F">
            <w:r w:rsidRPr="00F9220F">
              <w:t>yes</w:t>
            </w:r>
          </w:p>
        </w:tc>
        <w:tc>
          <w:tcPr>
            <w:tcW w:w="1023" w:type="dxa"/>
            <w:noWrap/>
            <w:hideMark/>
          </w:tcPr>
          <w:p w14:paraId="248546B9" w14:textId="77777777" w:rsidR="00F9220F" w:rsidRPr="00F9220F" w:rsidRDefault="00F9220F">
            <w:r w:rsidRPr="00F9220F">
              <w:t>no</w:t>
            </w:r>
          </w:p>
        </w:tc>
        <w:tc>
          <w:tcPr>
            <w:tcW w:w="1200" w:type="dxa"/>
            <w:noWrap/>
            <w:hideMark/>
          </w:tcPr>
          <w:p w14:paraId="27F6E70C" w14:textId="77777777" w:rsidR="00F9220F" w:rsidRPr="00F9220F" w:rsidRDefault="00F9220F">
            <w:r w:rsidRPr="00F9220F">
              <w:t>no</w:t>
            </w:r>
          </w:p>
        </w:tc>
        <w:tc>
          <w:tcPr>
            <w:tcW w:w="991" w:type="dxa"/>
            <w:noWrap/>
            <w:hideMark/>
          </w:tcPr>
          <w:p w14:paraId="460A87E8" w14:textId="77777777" w:rsidR="00F9220F" w:rsidRPr="00F9220F" w:rsidRDefault="00F9220F">
            <w:r w:rsidRPr="00F9220F">
              <w:t>no</w:t>
            </w:r>
          </w:p>
        </w:tc>
      </w:tr>
      <w:tr w:rsidR="003245E1" w:rsidRPr="00F9220F" w14:paraId="4E184EFF" w14:textId="77777777" w:rsidTr="00F9220F">
        <w:trPr>
          <w:trHeight w:val="290"/>
        </w:trPr>
        <w:tc>
          <w:tcPr>
            <w:tcW w:w="1320" w:type="dxa"/>
            <w:noWrap/>
            <w:hideMark/>
          </w:tcPr>
          <w:p w14:paraId="0B44EA7A" w14:textId="77777777" w:rsidR="00F9220F" w:rsidRPr="00F9220F" w:rsidRDefault="00F9220F">
            <w:proofErr w:type="spellStart"/>
            <w:r w:rsidRPr="00F9220F">
              <w:t>Colletidae</w:t>
            </w:r>
            <w:proofErr w:type="spellEnd"/>
          </w:p>
        </w:tc>
        <w:tc>
          <w:tcPr>
            <w:tcW w:w="5100" w:type="dxa"/>
            <w:noWrap/>
            <w:hideMark/>
          </w:tcPr>
          <w:p w14:paraId="6DE41073" w14:textId="77777777" w:rsidR="00F9220F" w:rsidRPr="00F9220F" w:rsidRDefault="00F9220F">
            <w:pPr>
              <w:rPr>
                <w:i/>
                <w:iCs/>
              </w:rPr>
            </w:pPr>
            <w:proofErr w:type="spellStart"/>
            <w:proofErr w:type="gramStart"/>
            <w:r w:rsidRPr="00F9220F">
              <w:rPr>
                <w:i/>
                <w:iCs/>
              </w:rPr>
              <w:t>Euhesma</w:t>
            </w:r>
            <w:proofErr w:type="spellEnd"/>
            <w:r w:rsidRPr="00F9220F">
              <w:rPr>
                <w:i/>
                <w:iCs/>
              </w:rPr>
              <w:t xml:space="preserve"> ?</w:t>
            </w:r>
            <w:proofErr w:type="gramEnd"/>
            <w:r w:rsidRPr="00F9220F">
              <w:rPr>
                <w:i/>
                <w:iCs/>
              </w:rPr>
              <w:t xml:space="preserve"> (</w:t>
            </w:r>
            <w:proofErr w:type="spellStart"/>
            <w:r w:rsidRPr="00F9220F">
              <w:rPr>
                <w:i/>
                <w:iCs/>
              </w:rPr>
              <w:t>Dasyhesma</w:t>
            </w:r>
            <w:proofErr w:type="spellEnd"/>
            <w:r w:rsidRPr="00F9220F">
              <w:rPr>
                <w:i/>
                <w:iCs/>
              </w:rPr>
              <w:t>?)</w:t>
            </w:r>
            <w:r w:rsidRPr="00F9220F">
              <w:t xml:space="preserve"> sp. KB95</w:t>
            </w:r>
          </w:p>
        </w:tc>
        <w:tc>
          <w:tcPr>
            <w:tcW w:w="2000" w:type="dxa"/>
            <w:noWrap/>
            <w:hideMark/>
          </w:tcPr>
          <w:p w14:paraId="61580C94" w14:textId="77777777" w:rsidR="00F9220F" w:rsidRPr="00F9220F" w:rsidRDefault="00F9220F">
            <w:proofErr w:type="spellStart"/>
            <w:r w:rsidRPr="00F9220F">
              <w:t>na</w:t>
            </w:r>
            <w:proofErr w:type="spellEnd"/>
          </w:p>
        </w:tc>
        <w:tc>
          <w:tcPr>
            <w:tcW w:w="960" w:type="dxa"/>
            <w:noWrap/>
            <w:hideMark/>
          </w:tcPr>
          <w:p w14:paraId="09E76CE6" w14:textId="77777777" w:rsidR="00F9220F" w:rsidRPr="00F9220F" w:rsidRDefault="00F9220F">
            <w:r w:rsidRPr="00F9220F">
              <w:t>no</w:t>
            </w:r>
          </w:p>
        </w:tc>
        <w:tc>
          <w:tcPr>
            <w:tcW w:w="1023" w:type="dxa"/>
            <w:noWrap/>
            <w:hideMark/>
          </w:tcPr>
          <w:p w14:paraId="0E4972F3" w14:textId="77777777" w:rsidR="00F9220F" w:rsidRPr="00F9220F" w:rsidRDefault="00F9220F">
            <w:r w:rsidRPr="00F9220F">
              <w:t>no</w:t>
            </w:r>
          </w:p>
        </w:tc>
        <w:tc>
          <w:tcPr>
            <w:tcW w:w="1200" w:type="dxa"/>
            <w:noWrap/>
            <w:hideMark/>
          </w:tcPr>
          <w:p w14:paraId="32CB7B04" w14:textId="77777777" w:rsidR="00F9220F" w:rsidRPr="00F9220F" w:rsidRDefault="00F9220F">
            <w:r w:rsidRPr="00F9220F">
              <w:t>no</w:t>
            </w:r>
          </w:p>
        </w:tc>
        <w:tc>
          <w:tcPr>
            <w:tcW w:w="991" w:type="dxa"/>
            <w:noWrap/>
            <w:hideMark/>
          </w:tcPr>
          <w:p w14:paraId="433B1EC5" w14:textId="77777777" w:rsidR="00F9220F" w:rsidRPr="00F9220F" w:rsidRDefault="00F9220F">
            <w:r w:rsidRPr="00F9220F">
              <w:t>no</w:t>
            </w:r>
          </w:p>
        </w:tc>
      </w:tr>
      <w:tr w:rsidR="003245E1" w:rsidRPr="00F9220F" w14:paraId="6D7910F3" w14:textId="77777777" w:rsidTr="00F9220F">
        <w:trPr>
          <w:trHeight w:val="290"/>
        </w:trPr>
        <w:tc>
          <w:tcPr>
            <w:tcW w:w="1320" w:type="dxa"/>
            <w:noWrap/>
            <w:hideMark/>
          </w:tcPr>
          <w:p w14:paraId="159B67E7" w14:textId="77777777" w:rsidR="00F9220F" w:rsidRPr="00F9220F" w:rsidRDefault="00F9220F">
            <w:proofErr w:type="spellStart"/>
            <w:r w:rsidRPr="00F9220F">
              <w:t>Colletidae</w:t>
            </w:r>
            <w:proofErr w:type="spellEnd"/>
          </w:p>
        </w:tc>
        <w:tc>
          <w:tcPr>
            <w:tcW w:w="5100" w:type="dxa"/>
            <w:noWrap/>
            <w:hideMark/>
          </w:tcPr>
          <w:p w14:paraId="05EDC58A" w14:textId="77777777" w:rsidR="00F9220F" w:rsidRPr="00F9220F" w:rsidRDefault="00F9220F">
            <w:pPr>
              <w:rPr>
                <w:i/>
                <w:iCs/>
              </w:rPr>
            </w:pPr>
            <w:proofErr w:type="spellStart"/>
            <w:proofErr w:type="gramStart"/>
            <w:r w:rsidRPr="00F9220F">
              <w:rPr>
                <w:i/>
                <w:iCs/>
              </w:rPr>
              <w:t>Euhesma</w:t>
            </w:r>
            <w:proofErr w:type="spellEnd"/>
            <w:r w:rsidRPr="00F9220F">
              <w:t xml:space="preserve"> ?</w:t>
            </w:r>
            <w:proofErr w:type="gramEnd"/>
            <w:r w:rsidRPr="00F9220F">
              <w:t xml:space="preserve"> sp. KB99</w:t>
            </w:r>
          </w:p>
        </w:tc>
        <w:tc>
          <w:tcPr>
            <w:tcW w:w="2000" w:type="dxa"/>
            <w:noWrap/>
            <w:hideMark/>
          </w:tcPr>
          <w:p w14:paraId="0DBFF097" w14:textId="77777777" w:rsidR="00F9220F" w:rsidRPr="00F9220F" w:rsidRDefault="00F9220F">
            <w:proofErr w:type="spellStart"/>
            <w:r w:rsidRPr="00F9220F">
              <w:t>na</w:t>
            </w:r>
            <w:proofErr w:type="spellEnd"/>
          </w:p>
        </w:tc>
        <w:tc>
          <w:tcPr>
            <w:tcW w:w="960" w:type="dxa"/>
            <w:noWrap/>
            <w:hideMark/>
          </w:tcPr>
          <w:p w14:paraId="177D7FD7" w14:textId="77777777" w:rsidR="00F9220F" w:rsidRPr="00F9220F" w:rsidRDefault="00F9220F">
            <w:r w:rsidRPr="00F9220F">
              <w:t>no</w:t>
            </w:r>
          </w:p>
        </w:tc>
        <w:tc>
          <w:tcPr>
            <w:tcW w:w="1023" w:type="dxa"/>
            <w:noWrap/>
            <w:hideMark/>
          </w:tcPr>
          <w:p w14:paraId="449E0A4F" w14:textId="77777777" w:rsidR="00F9220F" w:rsidRPr="00F9220F" w:rsidRDefault="00F9220F">
            <w:r w:rsidRPr="00F9220F">
              <w:t>no</w:t>
            </w:r>
          </w:p>
        </w:tc>
        <w:tc>
          <w:tcPr>
            <w:tcW w:w="1200" w:type="dxa"/>
            <w:noWrap/>
            <w:hideMark/>
          </w:tcPr>
          <w:p w14:paraId="7DFE632B" w14:textId="77777777" w:rsidR="00F9220F" w:rsidRPr="00F9220F" w:rsidRDefault="00F9220F">
            <w:r w:rsidRPr="00F9220F">
              <w:t>no</w:t>
            </w:r>
          </w:p>
        </w:tc>
        <w:tc>
          <w:tcPr>
            <w:tcW w:w="991" w:type="dxa"/>
            <w:noWrap/>
            <w:hideMark/>
          </w:tcPr>
          <w:p w14:paraId="232F6D19" w14:textId="77777777" w:rsidR="00F9220F" w:rsidRPr="00F9220F" w:rsidRDefault="00F9220F">
            <w:r w:rsidRPr="00F9220F">
              <w:t>no</w:t>
            </w:r>
          </w:p>
        </w:tc>
      </w:tr>
      <w:tr w:rsidR="003245E1" w:rsidRPr="00F9220F" w14:paraId="0EECD31D" w14:textId="77777777" w:rsidTr="00F9220F">
        <w:trPr>
          <w:trHeight w:val="290"/>
        </w:trPr>
        <w:tc>
          <w:tcPr>
            <w:tcW w:w="1320" w:type="dxa"/>
            <w:noWrap/>
            <w:hideMark/>
          </w:tcPr>
          <w:p w14:paraId="588C354F" w14:textId="77777777" w:rsidR="00F9220F" w:rsidRPr="00F9220F" w:rsidRDefault="00F9220F">
            <w:proofErr w:type="spellStart"/>
            <w:r w:rsidRPr="00F9220F">
              <w:t>Colletidae</w:t>
            </w:r>
            <w:proofErr w:type="spellEnd"/>
          </w:p>
        </w:tc>
        <w:tc>
          <w:tcPr>
            <w:tcW w:w="5100" w:type="dxa"/>
            <w:noWrap/>
            <w:hideMark/>
          </w:tcPr>
          <w:p w14:paraId="15E5FB6F" w14:textId="77777777" w:rsidR="00F9220F" w:rsidRPr="00F9220F" w:rsidRDefault="00F9220F">
            <w:pPr>
              <w:rPr>
                <w:i/>
                <w:iCs/>
              </w:rPr>
            </w:pPr>
            <w:proofErr w:type="spellStart"/>
            <w:r w:rsidRPr="00F9220F">
              <w:rPr>
                <w:i/>
                <w:iCs/>
              </w:rPr>
              <w:t>Euhesma</w:t>
            </w:r>
            <w:proofErr w:type="spellEnd"/>
            <w:r w:rsidRPr="00F9220F">
              <w:t xml:space="preserve"> sp. KB129</w:t>
            </w:r>
          </w:p>
        </w:tc>
        <w:tc>
          <w:tcPr>
            <w:tcW w:w="2000" w:type="dxa"/>
            <w:noWrap/>
            <w:hideMark/>
          </w:tcPr>
          <w:p w14:paraId="32EB7BBC" w14:textId="77777777" w:rsidR="00F9220F" w:rsidRPr="00F9220F" w:rsidRDefault="00F9220F">
            <w:proofErr w:type="spellStart"/>
            <w:r w:rsidRPr="00F9220F">
              <w:t>na</w:t>
            </w:r>
            <w:proofErr w:type="spellEnd"/>
          </w:p>
        </w:tc>
        <w:tc>
          <w:tcPr>
            <w:tcW w:w="960" w:type="dxa"/>
            <w:noWrap/>
            <w:hideMark/>
          </w:tcPr>
          <w:p w14:paraId="0EF6ADCC" w14:textId="77777777" w:rsidR="00F9220F" w:rsidRPr="00F9220F" w:rsidRDefault="00F9220F">
            <w:r w:rsidRPr="00F9220F">
              <w:t>no</w:t>
            </w:r>
          </w:p>
        </w:tc>
        <w:tc>
          <w:tcPr>
            <w:tcW w:w="1023" w:type="dxa"/>
            <w:noWrap/>
            <w:hideMark/>
          </w:tcPr>
          <w:p w14:paraId="28761E10" w14:textId="77777777" w:rsidR="00F9220F" w:rsidRPr="00F9220F" w:rsidRDefault="00F9220F">
            <w:r w:rsidRPr="00F9220F">
              <w:t>no</w:t>
            </w:r>
          </w:p>
        </w:tc>
        <w:tc>
          <w:tcPr>
            <w:tcW w:w="1200" w:type="dxa"/>
            <w:noWrap/>
            <w:hideMark/>
          </w:tcPr>
          <w:p w14:paraId="566C1311" w14:textId="77777777" w:rsidR="00F9220F" w:rsidRPr="00F9220F" w:rsidRDefault="00F9220F">
            <w:r w:rsidRPr="00F9220F">
              <w:t>no</w:t>
            </w:r>
          </w:p>
        </w:tc>
        <w:tc>
          <w:tcPr>
            <w:tcW w:w="991" w:type="dxa"/>
            <w:noWrap/>
            <w:hideMark/>
          </w:tcPr>
          <w:p w14:paraId="0B24696B" w14:textId="77777777" w:rsidR="00F9220F" w:rsidRPr="00F9220F" w:rsidRDefault="00F9220F">
            <w:r w:rsidRPr="00F9220F">
              <w:t>no</w:t>
            </w:r>
          </w:p>
        </w:tc>
      </w:tr>
      <w:tr w:rsidR="003245E1" w:rsidRPr="00F9220F" w14:paraId="4667B68C" w14:textId="77777777" w:rsidTr="00F9220F">
        <w:trPr>
          <w:trHeight w:val="290"/>
        </w:trPr>
        <w:tc>
          <w:tcPr>
            <w:tcW w:w="1320" w:type="dxa"/>
            <w:noWrap/>
            <w:hideMark/>
          </w:tcPr>
          <w:p w14:paraId="2E6BBD94" w14:textId="77777777" w:rsidR="00F9220F" w:rsidRPr="00F9220F" w:rsidRDefault="00F9220F">
            <w:proofErr w:type="spellStart"/>
            <w:r w:rsidRPr="00F9220F">
              <w:t>Colletidae</w:t>
            </w:r>
            <w:proofErr w:type="spellEnd"/>
          </w:p>
        </w:tc>
        <w:tc>
          <w:tcPr>
            <w:tcW w:w="5100" w:type="dxa"/>
            <w:noWrap/>
            <w:hideMark/>
          </w:tcPr>
          <w:p w14:paraId="76549986"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KB130</w:t>
            </w:r>
          </w:p>
        </w:tc>
        <w:tc>
          <w:tcPr>
            <w:tcW w:w="2000" w:type="dxa"/>
            <w:noWrap/>
            <w:hideMark/>
          </w:tcPr>
          <w:p w14:paraId="2692A3D1" w14:textId="77777777" w:rsidR="00F9220F" w:rsidRPr="00F9220F" w:rsidRDefault="00F9220F">
            <w:proofErr w:type="spellStart"/>
            <w:r w:rsidRPr="00F9220F">
              <w:t>na</w:t>
            </w:r>
            <w:proofErr w:type="spellEnd"/>
          </w:p>
        </w:tc>
        <w:tc>
          <w:tcPr>
            <w:tcW w:w="960" w:type="dxa"/>
            <w:noWrap/>
            <w:hideMark/>
          </w:tcPr>
          <w:p w14:paraId="62A33F66" w14:textId="77777777" w:rsidR="00F9220F" w:rsidRPr="00F9220F" w:rsidRDefault="00F9220F">
            <w:r w:rsidRPr="00F9220F">
              <w:t>no</w:t>
            </w:r>
          </w:p>
        </w:tc>
        <w:tc>
          <w:tcPr>
            <w:tcW w:w="1023" w:type="dxa"/>
            <w:noWrap/>
            <w:hideMark/>
          </w:tcPr>
          <w:p w14:paraId="2BC407EB" w14:textId="77777777" w:rsidR="00F9220F" w:rsidRPr="00F9220F" w:rsidRDefault="00F9220F">
            <w:r w:rsidRPr="00F9220F">
              <w:t>no</w:t>
            </w:r>
          </w:p>
        </w:tc>
        <w:tc>
          <w:tcPr>
            <w:tcW w:w="1200" w:type="dxa"/>
            <w:noWrap/>
            <w:hideMark/>
          </w:tcPr>
          <w:p w14:paraId="1A709060" w14:textId="77777777" w:rsidR="00F9220F" w:rsidRPr="00F9220F" w:rsidRDefault="00F9220F">
            <w:r w:rsidRPr="00F9220F">
              <w:t>no</w:t>
            </w:r>
          </w:p>
        </w:tc>
        <w:tc>
          <w:tcPr>
            <w:tcW w:w="991" w:type="dxa"/>
            <w:noWrap/>
            <w:hideMark/>
          </w:tcPr>
          <w:p w14:paraId="6B5F69B8" w14:textId="77777777" w:rsidR="00F9220F" w:rsidRPr="00F9220F" w:rsidRDefault="00F9220F">
            <w:r w:rsidRPr="00F9220F">
              <w:t>no</w:t>
            </w:r>
          </w:p>
        </w:tc>
      </w:tr>
      <w:tr w:rsidR="003245E1" w:rsidRPr="00F9220F" w14:paraId="7ACFC6D3" w14:textId="77777777" w:rsidTr="00F9220F">
        <w:trPr>
          <w:trHeight w:val="290"/>
        </w:trPr>
        <w:tc>
          <w:tcPr>
            <w:tcW w:w="1320" w:type="dxa"/>
            <w:noWrap/>
            <w:hideMark/>
          </w:tcPr>
          <w:p w14:paraId="13D2F8B2" w14:textId="77777777" w:rsidR="00F9220F" w:rsidRPr="00F9220F" w:rsidRDefault="00F9220F">
            <w:proofErr w:type="spellStart"/>
            <w:r w:rsidRPr="00F9220F">
              <w:t>Colletidae</w:t>
            </w:r>
            <w:proofErr w:type="spellEnd"/>
          </w:p>
        </w:tc>
        <w:tc>
          <w:tcPr>
            <w:tcW w:w="5100" w:type="dxa"/>
            <w:noWrap/>
            <w:hideMark/>
          </w:tcPr>
          <w:p w14:paraId="1F9B845B"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KB133</w:t>
            </w:r>
          </w:p>
        </w:tc>
        <w:tc>
          <w:tcPr>
            <w:tcW w:w="2000" w:type="dxa"/>
            <w:noWrap/>
            <w:hideMark/>
          </w:tcPr>
          <w:p w14:paraId="2C3159AC" w14:textId="77777777" w:rsidR="00F9220F" w:rsidRPr="00F9220F" w:rsidRDefault="00F9220F">
            <w:proofErr w:type="spellStart"/>
            <w:r w:rsidRPr="00F9220F">
              <w:t>na</w:t>
            </w:r>
            <w:proofErr w:type="spellEnd"/>
          </w:p>
        </w:tc>
        <w:tc>
          <w:tcPr>
            <w:tcW w:w="960" w:type="dxa"/>
            <w:noWrap/>
            <w:hideMark/>
          </w:tcPr>
          <w:p w14:paraId="7C49E150" w14:textId="77777777" w:rsidR="00F9220F" w:rsidRPr="00F9220F" w:rsidRDefault="00F9220F">
            <w:r w:rsidRPr="00F9220F">
              <w:t>no</w:t>
            </w:r>
          </w:p>
        </w:tc>
        <w:tc>
          <w:tcPr>
            <w:tcW w:w="1023" w:type="dxa"/>
            <w:noWrap/>
            <w:hideMark/>
          </w:tcPr>
          <w:p w14:paraId="3955C55B" w14:textId="77777777" w:rsidR="00F9220F" w:rsidRPr="00F9220F" w:rsidRDefault="00F9220F">
            <w:r w:rsidRPr="00F9220F">
              <w:t>no</w:t>
            </w:r>
          </w:p>
        </w:tc>
        <w:tc>
          <w:tcPr>
            <w:tcW w:w="1200" w:type="dxa"/>
            <w:noWrap/>
            <w:hideMark/>
          </w:tcPr>
          <w:p w14:paraId="2A810150" w14:textId="77777777" w:rsidR="00F9220F" w:rsidRPr="00F9220F" w:rsidRDefault="00F9220F">
            <w:r w:rsidRPr="00F9220F">
              <w:t>no</w:t>
            </w:r>
          </w:p>
        </w:tc>
        <w:tc>
          <w:tcPr>
            <w:tcW w:w="991" w:type="dxa"/>
            <w:noWrap/>
            <w:hideMark/>
          </w:tcPr>
          <w:p w14:paraId="321C17F4" w14:textId="77777777" w:rsidR="00F9220F" w:rsidRPr="00F9220F" w:rsidRDefault="00F9220F">
            <w:r w:rsidRPr="00F9220F">
              <w:t>no</w:t>
            </w:r>
          </w:p>
        </w:tc>
      </w:tr>
      <w:tr w:rsidR="003245E1" w:rsidRPr="00F9220F" w14:paraId="3CA0E724" w14:textId="77777777" w:rsidTr="00F9220F">
        <w:trPr>
          <w:trHeight w:val="290"/>
        </w:trPr>
        <w:tc>
          <w:tcPr>
            <w:tcW w:w="1320" w:type="dxa"/>
            <w:noWrap/>
            <w:hideMark/>
          </w:tcPr>
          <w:p w14:paraId="100B8F08" w14:textId="77777777" w:rsidR="00F9220F" w:rsidRPr="00F9220F" w:rsidRDefault="00F9220F">
            <w:proofErr w:type="spellStart"/>
            <w:r w:rsidRPr="00F9220F">
              <w:t>Colletidae</w:t>
            </w:r>
            <w:proofErr w:type="spellEnd"/>
          </w:p>
        </w:tc>
        <w:tc>
          <w:tcPr>
            <w:tcW w:w="5100" w:type="dxa"/>
            <w:noWrap/>
            <w:hideMark/>
          </w:tcPr>
          <w:p w14:paraId="267ADB7B"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KB138</w:t>
            </w:r>
          </w:p>
        </w:tc>
        <w:tc>
          <w:tcPr>
            <w:tcW w:w="2000" w:type="dxa"/>
            <w:noWrap/>
            <w:hideMark/>
          </w:tcPr>
          <w:p w14:paraId="5242D2A7" w14:textId="77777777" w:rsidR="00F9220F" w:rsidRPr="00F9220F" w:rsidRDefault="00F9220F">
            <w:proofErr w:type="spellStart"/>
            <w:r w:rsidRPr="00F9220F">
              <w:t>na</w:t>
            </w:r>
            <w:proofErr w:type="spellEnd"/>
          </w:p>
        </w:tc>
        <w:tc>
          <w:tcPr>
            <w:tcW w:w="960" w:type="dxa"/>
            <w:noWrap/>
            <w:hideMark/>
          </w:tcPr>
          <w:p w14:paraId="689829C1" w14:textId="77777777" w:rsidR="00F9220F" w:rsidRPr="00F9220F" w:rsidRDefault="00F9220F">
            <w:r w:rsidRPr="00F9220F">
              <w:t>no</w:t>
            </w:r>
          </w:p>
        </w:tc>
        <w:tc>
          <w:tcPr>
            <w:tcW w:w="1023" w:type="dxa"/>
            <w:noWrap/>
            <w:hideMark/>
          </w:tcPr>
          <w:p w14:paraId="3086D031" w14:textId="77777777" w:rsidR="00F9220F" w:rsidRPr="00F9220F" w:rsidRDefault="00F9220F">
            <w:r w:rsidRPr="00F9220F">
              <w:t>no</w:t>
            </w:r>
          </w:p>
        </w:tc>
        <w:tc>
          <w:tcPr>
            <w:tcW w:w="1200" w:type="dxa"/>
            <w:noWrap/>
            <w:hideMark/>
          </w:tcPr>
          <w:p w14:paraId="3EEDC40A" w14:textId="77777777" w:rsidR="00F9220F" w:rsidRPr="00F9220F" w:rsidRDefault="00F9220F">
            <w:r w:rsidRPr="00F9220F">
              <w:t>no</w:t>
            </w:r>
          </w:p>
        </w:tc>
        <w:tc>
          <w:tcPr>
            <w:tcW w:w="991" w:type="dxa"/>
            <w:noWrap/>
            <w:hideMark/>
          </w:tcPr>
          <w:p w14:paraId="42867E1D" w14:textId="77777777" w:rsidR="00F9220F" w:rsidRPr="00F9220F" w:rsidRDefault="00F9220F">
            <w:r w:rsidRPr="00F9220F">
              <w:t>no</w:t>
            </w:r>
          </w:p>
        </w:tc>
      </w:tr>
      <w:tr w:rsidR="003245E1" w:rsidRPr="00F9220F" w14:paraId="76C1834C" w14:textId="77777777" w:rsidTr="00F9220F">
        <w:trPr>
          <w:trHeight w:val="290"/>
        </w:trPr>
        <w:tc>
          <w:tcPr>
            <w:tcW w:w="1320" w:type="dxa"/>
            <w:noWrap/>
            <w:hideMark/>
          </w:tcPr>
          <w:p w14:paraId="03D02A4C" w14:textId="77777777" w:rsidR="00F9220F" w:rsidRPr="00F9220F" w:rsidRDefault="00F9220F">
            <w:proofErr w:type="spellStart"/>
            <w:r w:rsidRPr="00F9220F">
              <w:t>Colletidae</w:t>
            </w:r>
            <w:proofErr w:type="spellEnd"/>
          </w:p>
        </w:tc>
        <w:tc>
          <w:tcPr>
            <w:tcW w:w="5100" w:type="dxa"/>
            <w:noWrap/>
            <w:hideMark/>
          </w:tcPr>
          <w:p w14:paraId="63F34D65"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KB139</w:t>
            </w:r>
          </w:p>
        </w:tc>
        <w:tc>
          <w:tcPr>
            <w:tcW w:w="2000" w:type="dxa"/>
            <w:noWrap/>
            <w:hideMark/>
          </w:tcPr>
          <w:p w14:paraId="07ED06D8" w14:textId="77777777" w:rsidR="00F9220F" w:rsidRPr="00F9220F" w:rsidRDefault="00F9220F">
            <w:proofErr w:type="spellStart"/>
            <w:r w:rsidRPr="00F9220F">
              <w:t>na</w:t>
            </w:r>
            <w:proofErr w:type="spellEnd"/>
          </w:p>
        </w:tc>
        <w:tc>
          <w:tcPr>
            <w:tcW w:w="960" w:type="dxa"/>
            <w:noWrap/>
            <w:hideMark/>
          </w:tcPr>
          <w:p w14:paraId="2B2C3635" w14:textId="77777777" w:rsidR="00F9220F" w:rsidRPr="00F9220F" w:rsidRDefault="00F9220F">
            <w:r w:rsidRPr="00F9220F">
              <w:t>no</w:t>
            </w:r>
          </w:p>
        </w:tc>
        <w:tc>
          <w:tcPr>
            <w:tcW w:w="1023" w:type="dxa"/>
            <w:noWrap/>
            <w:hideMark/>
          </w:tcPr>
          <w:p w14:paraId="5A284966" w14:textId="77777777" w:rsidR="00F9220F" w:rsidRPr="00F9220F" w:rsidRDefault="00F9220F">
            <w:r w:rsidRPr="00F9220F">
              <w:t>no</w:t>
            </w:r>
          </w:p>
        </w:tc>
        <w:tc>
          <w:tcPr>
            <w:tcW w:w="1200" w:type="dxa"/>
            <w:noWrap/>
            <w:hideMark/>
          </w:tcPr>
          <w:p w14:paraId="5694A618" w14:textId="77777777" w:rsidR="00F9220F" w:rsidRPr="00F9220F" w:rsidRDefault="00F9220F">
            <w:r w:rsidRPr="00F9220F">
              <w:t>no</w:t>
            </w:r>
          </w:p>
        </w:tc>
        <w:tc>
          <w:tcPr>
            <w:tcW w:w="991" w:type="dxa"/>
            <w:noWrap/>
            <w:hideMark/>
          </w:tcPr>
          <w:p w14:paraId="1FB4D0F8" w14:textId="77777777" w:rsidR="00F9220F" w:rsidRPr="00F9220F" w:rsidRDefault="00F9220F">
            <w:r w:rsidRPr="00F9220F">
              <w:t>no</w:t>
            </w:r>
          </w:p>
        </w:tc>
      </w:tr>
      <w:tr w:rsidR="003245E1" w:rsidRPr="00F9220F" w14:paraId="79887185" w14:textId="77777777" w:rsidTr="00F9220F">
        <w:trPr>
          <w:trHeight w:val="290"/>
        </w:trPr>
        <w:tc>
          <w:tcPr>
            <w:tcW w:w="1320" w:type="dxa"/>
            <w:noWrap/>
            <w:hideMark/>
          </w:tcPr>
          <w:p w14:paraId="78D6E634" w14:textId="77777777" w:rsidR="00F9220F" w:rsidRPr="00F9220F" w:rsidRDefault="00F9220F">
            <w:proofErr w:type="spellStart"/>
            <w:r w:rsidRPr="00F9220F">
              <w:t>Colletidae</w:t>
            </w:r>
            <w:proofErr w:type="spellEnd"/>
          </w:p>
        </w:tc>
        <w:tc>
          <w:tcPr>
            <w:tcW w:w="5100" w:type="dxa"/>
            <w:noWrap/>
            <w:hideMark/>
          </w:tcPr>
          <w:p w14:paraId="674A52CC"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KB140</w:t>
            </w:r>
          </w:p>
        </w:tc>
        <w:tc>
          <w:tcPr>
            <w:tcW w:w="2000" w:type="dxa"/>
            <w:noWrap/>
            <w:hideMark/>
          </w:tcPr>
          <w:p w14:paraId="29574A55" w14:textId="77777777" w:rsidR="00F9220F" w:rsidRPr="00F9220F" w:rsidRDefault="00F9220F">
            <w:proofErr w:type="spellStart"/>
            <w:r w:rsidRPr="00F9220F">
              <w:t>na</w:t>
            </w:r>
            <w:proofErr w:type="spellEnd"/>
          </w:p>
        </w:tc>
        <w:tc>
          <w:tcPr>
            <w:tcW w:w="960" w:type="dxa"/>
            <w:noWrap/>
            <w:hideMark/>
          </w:tcPr>
          <w:p w14:paraId="14CB59C7" w14:textId="77777777" w:rsidR="00F9220F" w:rsidRPr="00F9220F" w:rsidRDefault="00F9220F">
            <w:r w:rsidRPr="00F9220F">
              <w:t>no</w:t>
            </w:r>
          </w:p>
        </w:tc>
        <w:tc>
          <w:tcPr>
            <w:tcW w:w="1023" w:type="dxa"/>
            <w:noWrap/>
            <w:hideMark/>
          </w:tcPr>
          <w:p w14:paraId="583FD1ED" w14:textId="77777777" w:rsidR="00F9220F" w:rsidRPr="00F9220F" w:rsidRDefault="00F9220F">
            <w:r w:rsidRPr="00F9220F">
              <w:t>no</w:t>
            </w:r>
          </w:p>
        </w:tc>
        <w:tc>
          <w:tcPr>
            <w:tcW w:w="1200" w:type="dxa"/>
            <w:noWrap/>
            <w:hideMark/>
          </w:tcPr>
          <w:p w14:paraId="23655880" w14:textId="77777777" w:rsidR="00F9220F" w:rsidRPr="00F9220F" w:rsidRDefault="00F9220F">
            <w:r w:rsidRPr="00F9220F">
              <w:t>no</w:t>
            </w:r>
          </w:p>
        </w:tc>
        <w:tc>
          <w:tcPr>
            <w:tcW w:w="991" w:type="dxa"/>
            <w:noWrap/>
            <w:hideMark/>
          </w:tcPr>
          <w:p w14:paraId="0200F375" w14:textId="77777777" w:rsidR="00F9220F" w:rsidRPr="00F9220F" w:rsidRDefault="00F9220F">
            <w:r w:rsidRPr="00F9220F">
              <w:t>no</w:t>
            </w:r>
          </w:p>
        </w:tc>
      </w:tr>
      <w:tr w:rsidR="003245E1" w:rsidRPr="00F9220F" w14:paraId="59E93AD3" w14:textId="77777777" w:rsidTr="00F9220F">
        <w:trPr>
          <w:trHeight w:val="290"/>
        </w:trPr>
        <w:tc>
          <w:tcPr>
            <w:tcW w:w="1320" w:type="dxa"/>
            <w:noWrap/>
            <w:hideMark/>
          </w:tcPr>
          <w:p w14:paraId="0277E6FF" w14:textId="77777777" w:rsidR="00F9220F" w:rsidRPr="00F9220F" w:rsidRDefault="00F9220F">
            <w:proofErr w:type="spellStart"/>
            <w:r w:rsidRPr="00F9220F">
              <w:t>Colletidae</w:t>
            </w:r>
            <w:proofErr w:type="spellEnd"/>
          </w:p>
        </w:tc>
        <w:tc>
          <w:tcPr>
            <w:tcW w:w="5100" w:type="dxa"/>
            <w:noWrap/>
            <w:hideMark/>
          </w:tcPr>
          <w:p w14:paraId="4CE5696D"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KB141</w:t>
            </w:r>
          </w:p>
        </w:tc>
        <w:tc>
          <w:tcPr>
            <w:tcW w:w="2000" w:type="dxa"/>
            <w:noWrap/>
            <w:hideMark/>
          </w:tcPr>
          <w:p w14:paraId="180A5B8F" w14:textId="77777777" w:rsidR="00F9220F" w:rsidRPr="00F9220F" w:rsidRDefault="00F9220F">
            <w:proofErr w:type="spellStart"/>
            <w:r w:rsidRPr="00F9220F">
              <w:t>na</w:t>
            </w:r>
            <w:proofErr w:type="spellEnd"/>
          </w:p>
        </w:tc>
        <w:tc>
          <w:tcPr>
            <w:tcW w:w="960" w:type="dxa"/>
            <w:noWrap/>
            <w:hideMark/>
          </w:tcPr>
          <w:p w14:paraId="60674913" w14:textId="77777777" w:rsidR="00F9220F" w:rsidRPr="00F9220F" w:rsidRDefault="00F9220F">
            <w:r w:rsidRPr="00F9220F">
              <w:t>no</w:t>
            </w:r>
          </w:p>
        </w:tc>
        <w:tc>
          <w:tcPr>
            <w:tcW w:w="1023" w:type="dxa"/>
            <w:noWrap/>
            <w:hideMark/>
          </w:tcPr>
          <w:p w14:paraId="756B4CB8" w14:textId="77777777" w:rsidR="00F9220F" w:rsidRPr="00F9220F" w:rsidRDefault="00F9220F">
            <w:r w:rsidRPr="00F9220F">
              <w:t>no</w:t>
            </w:r>
          </w:p>
        </w:tc>
        <w:tc>
          <w:tcPr>
            <w:tcW w:w="1200" w:type="dxa"/>
            <w:noWrap/>
            <w:hideMark/>
          </w:tcPr>
          <w:p w14:paraId="306B217C" w14:textId="77777777" w:rsidR="00F9220F" w:rsidRPr="00F9220F" w:rsidRDefault="00F9220F">
            <w:r w:rsidRPr="00F9220F">
              <w:t>no</w:t>
            </w:r>
          </w:p>
        </w:tc>
        <w:tc>
          <w:tcPr>
            <w:tcW w:w="991" w:type="dxa"/>
            <w:noWrap/>
            <w:hideMark/>
          </w:tcPr>
          <w:p w14:paraId="18F06897" w14:textId="77777777" w:rsidR="00F9220F" w:rsidRPr="00F9220F" w:rsidRDefault="00F9220F">
            <w:r w:rsidRPr="00F9220F">
              <w:t>no</w:t>
            </w:r>
          </w:p>
        </w:tc>
      </w:tr>
      <w:tr w:rsidR="003245E1" w:rsidRPr="00F9220F" w14:paraId="09CBA5AD" w14:textId="77777777" w:rsidTr="00F9220F">
        <w:trPr>
          <w:trHeight w:val="290"/>
        </w:trPr>
        <w:tc>
          <w:tcPr>
            <w:tcW w:w="1320" w:type="dxa"/>
            <w:noWrap/>
            <w:hideMark/>
          </w:tcPr>
          <w:p w14:paraId="6382A5EA" w14:textId="77777777" w:rsidR="00F9220F" w:rsidRPr="00F9220F" w:rsidRDefault="00F9220F">
            <w:proofErr w:type="spellStart"/>
            <w:r w:rsidRPr="00F9220F">
              <w:t>Colletidae</w:t>
            </w:r>
            <w:proofErr w:type="spellEnd"/>
          </w:p>
        </w:tc>
        <w:tc>
          <w:tcPr>
            <w:tcW w:w="5100" w:type="dxa"/>
            <w:noWrap/>
            <w:hideMark/>
          </w:tcPr>
          <w:p w14:paraId="2623E61D"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KB142</w:t>
            </w:r>
          </w:p>
        </w:tc>
        <w:tc>
          <w:tcPr>
            <w:tcW w:w="2000" w:type="dxa"/>
            <w:noWrap/>
            <w:hideMark/>
          </w:tcPr>
          <w:p w14:paraId="4A3FB3C9" w14:textId="77777777" w:rsidR="00F9220F" w:rsidRPr="00F9220F" w:rsidRDefault="00F9220F">
            <w:proofErr w:type="spellStart"/>
            <w:r w:rsidRPr="00F9220F">
              <w:t>na</w:t>
            </w:r>
            <w:proofErr w:type="spellEnd"/>
          </w:p>
        </w:tc>
        <w:tc>
          <w:tcPr>
            <w:tcW w:w="960" w:type="dxa"/>
            <w:noWrap/>
            <w:hideMark/>
          </w:tcPr>
          <w:p w14:paraId="08E10A47" w14:textId="77777777" w:rsidR="00F9220F" w:rsidRPr="00F9220F" w:rsidRDefault="00F9220F">
            <w:r w:rsidRPr="00F9220F">
              <w:t>no</w:t>
            </w:r>
          </w:p>
        </w:tc>
        <w:tc>
          <w:tcPr>
            <w:tcW w:w="1023" w:type="dxa"/>
            <w:noWrap/>
            <w:hideMark/>
          </w:tcPr>
          <w:p w14:paraId="3C53FA9E" w14:textId="77777777" w:rsidR="00F9220F" w:rsidRPr="00F9220F" w:rsidRDefault="00F9220F">
            <w:r w:rsidRPr="00F9220F">
              <w:t>no</w:t>
            </w:r>
          </w:p>
        </w:tc>
        <w:tc>
          <w:tcPr>
            <w:tcW w:w="1200" w:type="dxa"/>
            <w:noWrap/>
            <w:hideMark/>
          </w:tcPr>
          <w:p w14:paraId="7CC25B68" w14:textId="77777777" w:rsidR="00F9220F" w:rsidRPr="00F9220F" w:rsidRDefault="00F9220F">
            <w:r w:rsidRPr="00F9220F">
              <w:t>no</w:t>
            </w:r>
          </w:p>
        </w:tc>
        <w:tc>
          <w:tcPr>
            <w:tcW w:w="991" w:type="dxa"/>
            <w:noWrap/>
            <w:hideMark/>
          </w:tcPr>
          <w:p w14:paraId="4739A715" w14:textId="77777777" w:rsidR="00F9220F" w:rsidRPr="00F9220F" w:rsidRDefault="00F9220F">
            <w:r w:rsidRPr="00F9220F">
              <w:t>no</w:t>
            </w:r>
          </w:p>
        </w:tc>
      </w:tr>
      <w:tr w:rsidR="003245E1" w:rsidRPr="00F9220F" w14:paraId="26C11709" w14:textId="77777777" w:rsidTr="00F9220F">
        <w:trPr>
          <w:trHeight w:val="290"/>
        </w:trPr>
        <w:tc>
          <w:tcPr>
            <w:tcW w:w="1320" w:type="dxa"/>
            <w:noWrap/>
            <w:hideMark/>
          </w:tcPr>
          <w:p w14:paraId="649F978A" w14:textId="77777777" w:rsidR="00F9220F" w:rsidRPr="00F9220F" w:rsidRDefault="00F9220F">
            <w:proofErr w:type="spellStart"/>
            <w:r w:rsidRPr="00F9220F">
              <w:t>Colletidae</w:t>
            </w:r>
            <w:proofErr w:type="spellEnd"/>
          </w:p>
        </w:tc>
        <w:tc>
          <w:tcPr>
            <w:tcW w:w="5100" w:type="dxa"/>
            <w:noWrap/>
            <w:hideMark/>
          </w:tcPr>
          <w:p w14:paraId="59858417" w14:textId="77777777" w:rsidR="00F9220F" w:rsidRPr="00F9220F" w:rsidRDefault="00F9220F">
            <w:pPr>
              <w:rPr>
                <w:i/>
                <w:iCs/>
              </w:rPr>
            </w:pPr>
            <w:proofErr w:type="spellStart"/>
            <w:r w:rsidRPr="00F9220F">
              <w:rPr>
                <w:i/>
                <w:iCs/>
              </w:rPr>
              <w:t>Euhesma</w:t>
            </w:r>
            <w:proofErr w:type="spellEnd"/>
            <w:r w:rsidRPr="00F9220F">
              <w:t xml:space="preserve"> sp. KB143</w:t>
            </w:r>
          </w:p>
        </w:tc>
        <w:tc>
          <w:tcPr>
            <w:tcW w:w="2000" w:type="dxa"/>
            <w:noWrap/>
            <w:hideMark/>
          </w:tcPr>
          <w:p w14:paraId="722942F7" w14:textId="77777777" w:rsidR="00F9220F" w:rsidRPr="00F9220F" w:rsidRDefault="00F9220F">
            <w:proofErr w:type="spellStart"/>
            <w:r w:rsidRPr="00F9220F">
              <w:t>na</w:t>
            </w:r>
            <w:proofErr w:type="spellEnd"/>
          </w:p>
        </w:tc>
        <w:tc>
          <w:tcPr>
            <w:tcW w:w="960" w:type="dxa"/>
            <w:noWrap/>
            <w:hideMark/>
          </w:tcPr>
          <w:p w14:paraId="33FAEB0D" w14:textId="77777777" w:rsidR="00F9220F" w:rsidRPr="00F9220F" w:rsidRDefault="00F9220F">
            <w:r w:rsidRPr="00F9220F">
              <w:t>no</w:t>
            </w:r>
          </w:p>
        </w:tc>
        <w:tc>
          <w:tcPr>
            <w:tcW w:w="1023" w:type="dxa"/>
            <w:noWrap/>
            <w:hideMark/>
          </w:tcPr>
          <w:p w14:paraId="3C182C29" w14:textId="77777777" w:rsidR="00F9220F" w:rsidRPr="00F9220F" w:rsidRDefault="00F9220F">
            <w:r w:rsidRPr="00F9220F">
              <w:t>no</w:t>
            </w:r>
          </w:p>
        </w:tc>
        <w:tc>
          <w:tcPr>
            <w:tcW w:w="1200" w:type="dxa"/>
            <w:noWrap/>
            <w:hideMark/>
          </w:tcPr>
          <w:p w14:paraId="066303F4" w14:textId="77777777" w:rsidR="00F9220F" w:rsidRPr="00F9220F" w:rsidRDefault="00F9220F">
            <w:r w:rsidRPr="00F9220F">
              <w:t>no</w:t>
            </w:r>
          </w:p>
        </w:tc>
        <w:tc>
          <w:tcPr>
            <w:tcW w:w="991" w:type="dxa"/>
            <w:noWrap/>
            <w:hideMark/>
          </w:tcPr>
          <w:p w14:paraId="1F9B6010" w14:textId="77777777" w:rsidR="00F9220F" w:rsidRPr="00F9220F" w:rsidRDefault="00F9220F">
            <w:r w:rsidRPr="00F9220F">
              <w:t>no</w:t>
            </w:r>
          </w:p>
        </w:tc>
      </w:tr>
      <w:tr w:rsidR="003245E1" w:rsidRPr="00F9220F" w14:paraId="76D1A376" w14:textId="77777777" w:rsidTr="00F9220F">
        <w:trPr>
          <w:trHeight w:val="290"/>
        </w:trPr>
        <w:tc>
          <w:tcPr>
            <w:tcW w:w="1320" w:type="dxa"/>
            <w:noWrap/>
            <w:hideMark/>
          </w:tcPr>
          <w:p w14:paraId="589D8A36" w14:textId="77777777" w:rsidR="00F9220F" w:rsidRPr="00F9220F" w:rsidRDefault="00F9220F">
            <w:proofErr w:type="spellStart"/>
            <w:r w:rsidRPr="00F9220F">
              <w:t>Colletidae</w:t>
            </w:r>
            <w:proofErr w:type="spellEnd"/>
          </w:p>
        </w:tc>
        <w:tc>
          <w:tcPr>
            <w:tcW w:w="5100" w:type="dxa"/>
            <w:noWrap/>
            <w:hideMark/>
          </w:tcPr>
          <w:p w14:paraId="2ECC2092"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KB144</w:t>
            </w:r>
          </w:p>
        </w:tc>
        <w:tc>
          <w:tcPr>
            <w:tcW w:w="2000" w:type="dxa"/>
            <w:noWrap/>
            <w:hideMark/>
          </w:tcPr>
          <w:p w14:paraId="680A4A8B" w14:textId="77777777" w:rsidR="00F9220F" w:rsidRPr="00F9220F" w:rsidRDefault="00F9220F">
            <w:proofErr w:type="spellStart"/>
            <w:r w:rsidRPr="00F9220F">
              <w:t>na</w:t>
            </w:r>
            <w:proofErr w:type="spellEnd"/>
          </w:p>
        </w:tc>
        <w:tc>
          <w:tcPr>
            <w:tcW w:w="960" w:type="dxa"/>
            <w:noWrap/>
            <w:hideMark/>
          </w:tcPr>
          <w:p w14:paraId="6DDA979A" w14:textId="77777777" w:rsidR="00F9220F" w:rsidRPr="00F9220F" w:rsidRDefault="00F9220F">
            <w:r w:rsidRPr="00F9220F">
              <w:t>no</w:t>
            </w:r>
          </w:p>
        </w:tc>
        <w:tc>
          <w:tcPr>
            <w:tcW w:w="1023" w:type="dxa"/>
            <w:noWrap/>
            <w:hideMark/>
          </w:tcPr>
          <w:p w14:paraId="75F6D85E" w14:textId="77777777" w:rsidR="00F9220F" w:rsidRPr="00F9220F" w:rsidRDefault="00F9220F">
            <w:r w:rsidRPr="00F9220F">
              <w:t>no</w:t>
            </w:r>
          </w:p>
        </w:tc>
        <w:tc>
          <w:tcPr>
            <w:tcW w:w="1200" w:type="dxa"/>
            <w:noWrap/>
            <w:hideMark/>
          </w:tcPr>
          <w:p w14:paraId="19D77DDF" w14:textId="77777777" w:rsidR="00F9220F" w:rsidRPr="00F9220F" w:rsidRDefault="00F9220F">
            <w:r w:rsidRPr="00F9220F">
              <w:t>no</w:t>
            </w:r>
          </w:p>
        </w:tc>
        <w:tc>
          <w:tcPr>
            <w:tcW w:w="991" w:type="dxa"/>
            <w:noWrap/>
            <w:hideMark/>
          </w:tcPr>
          <w:p w14:paraId="7B0480E4" w14:textId="77777777" w:rsidR="00F9220F" w:rsidRPr="00F9220F" w:rsidRDefault="00F9220F">
            <w:r w:rsidRPr="00F9220F">
              <w:t>no</w:t>
            </w:r>
          </w:p>
        </w:tc>
      </w:tr>
      <w:tr w:rsidR="003245E1" w:rsidRPr="00F9220F" w14:paraId="728B84DF" w14:textId="77777777" w:rsidTr="00F9220F">
        <w:trPr>
          <w:trHeight w:val="290"/>
        </w:trPr>
        <w:tc>
          <w:tcPr>
            <w:tcW w:w="1320" w:type="dxa"/>
            <w:noWrap/>
            <w:hideMark/>
          </w:tcPr>
          <w:p w14:paraId="6378D0CA" w14:textId="77777777" w:rsidR="00F9220F" w:rsidRPr="00F9220F" w:rsidRDefault="00F9220F">
            <w:proofErr w:type="spellStart"/>
            <w:r w:rsidRPr="00F9220F">
              <w:t>Colletidae</w:t>
            </w:r>
            <w:proofErr w:type="spellEnd"/>
          </w:p>
        </w:tc>
        <w:tc>
          <w:tcPr>
            <w:tcW w:w="5100" w:type="dxa"/>
            <w:noWrap/>
            <w:hideMark/>
          </w:tcPr>
          <w:p w14:paraId="2CEEB704"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KB145</w:t>
            </w:r>
          </w:p>
        </w:tc>
        <w:tc>
          <w:tcPr>
            <w:tcW w:w="2000" w:type="dxa"/>
            <w:noWrap/>
            <w:hideMark/>
          </w:tcPr>
          <w:p w14:paraId="5CEFE1ED" w14:textId="77777777" w:rsidR="00F9220F" w:rsidRPr="00F9220F" w:rsidRDefault="00F9220F">
            <w:proofErr w:type="spellStart"/>
            <w:r w:rsidRPr="00F9220F">
              <w:t>na</w:t>
            </w:r>
            <w:proofErr w:type="spellEnd"/>
          </w:p>
        </w:tc>
        <w:tc>
          <w:tcPr>
            <w:tcW w:w="960" w:type="dxa"/>
            <w:noWrap/>
            <w:hideMark/>
          </w:tcPr>
          <w:p w14:paraId="79BB3A41" w14:textId="77777777" w:rsidR="00F9220F" w:rsidRPr="00F9220F" w:rsidRDefault="00F9220F">
            <w:r w:rsidRPr="00F9220F">
              <w:t>no</w:t>
            </w:r>
          </w:p>
        </w:tc>
        <w:tc>
          <w:tcPr>
            <w:tcW w:w="1023" w:type="dxa"/>
            <w:noWrap/>
            <w:hideMark/>
          </w:tcPr>
          <w:p w14:paraId="1EB6C4CE" w14:textId="77777777" w:rsidR="00F9220F" w:rsidRPr="00F9220F" w:rsidRDefault="00F9220F">
            <w:r w:rsidRPr="00F9220F">
              <w:t>no</w:t>
            </w:r>
          </w:p>
        </w:tc>
        <w:tc>
          <w:tcPr>
            <w:tcW w:w="1200" w:type="dxa"/>
            <w:noWrap/>
            <w:hideMark/>
          </w:tcPr>
          <w:p w14:paraId="64A8C99B" w14:textId="77777777" w:rsidR="00F9220F" w:rsidRPr="00F9220F" w:rsidRDefault="00F9220F">
            <w:r w:rsidRPr="00F9220F">
              <w:t>no</w:t>
            </w:r>
          </w:p>
        </w:tc>
        <w:tc>
          <w:tcPr>
            <w:tcW w:w="991" w:type="dxa"/>
            <w:noWrap/>
            <w:hideMark/>
          </w:tcPr>
          <w:p w14:paraId="3A4B370B" w14:textId="77777777" w:rsidR="00F9220F" w:rsidRPr="00F9220F" w:rsidRDefault="00F9220F">
            <w:r w:rsidRPr="00F9220F">
              <w:t>no</w:t>
            </w:r>
          </w:p>
        </w:tc>
      </w:tr>
      <w:tr w:rsidR="003245E1" w:rsidRPr="00F9220F" w14:paraId="4ED420E6" w14:textId="77777777" w:rsidTr="00F9220F">
        <w:trPr>
          <w:trHeight w:val="290"/>
        </w:trPr>
        <w:tc>
          <w:tcPr>
            <w:tcW w:w="1320" w:type="dxa"/>
            <w:noWrap/>
            <w:hideMark/>
          </w:tcPr>
          <w:p w14:paraId="6D756415" w14:textId="77777777" w:rsidR="00F9220F" w:rsidRPr="00F9220F" w:rsidRDefault="00F9220F">
            <w:proofErr w:type="spellStart"/>
            <w:r w:rsidRPr="00F9220F">
              <w:lastRenderedPageBreak/>
              <w:t>Colletidae</w:t>
            </w:r>
            <w:proofErr w:type="spellEnd"/>
          </w:p>
        </w:tc>
        <w:tc>
          <w:tcPr>
            <w:tcW w:w="5100" w:type="dxa"/>
            <w:noWrap/>
            <w:hideMark/>
          </w:tcPr>
          <w:p w14:paraId="4B8D6A3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KB146</w:t>
            </w:r>
          </w:p>
        </w:tc>
        <w:tc>
          <w:tcPr>
            <w:tcW w:w="2000" w:type="dxa"/>
            <w:noWrap/>
            <w:hideMark/>
          </w:tcPr>
          <w:p w14:paraId="0B31CD07" w14:textId="77777777" w:rsidR="00F9220F" w:rsidRPr="00F9220F" w:rsidRDefault="00F9220F">
            <w:proofErr w:type="spellStart"/>
            <w:r w:rsidRPr="00F9220F">
              <w:t>na</w:t>
            </w:r>
            <w:proofErr w:type="spellEnd"/>
          </w:p>
        </w:tc>
        <w:tc>
          <w:tcPr>
            <w:tcW w:w="960" w:type="dxa"/>
            <w:noWrap/>
            <w:hideMark/>
          </w:tcPr>
          <w:p w14:paraId="10934CBA" w14:textId="77777777" w:rsidR="00F9220F" w:rsidRPr="00F9220F" w:rsidRDefault="00F9220F">
            <w:r w:rsidRPr="00F9220F">
              <w:t>no</w:t>
            </w:r>
          </w:p>
        </w:tc>
        <w:tc>
          <w:tcPr>
            <w:tcW w:w="1023" w:type="dxa"/>
            <w:noWrap/>
            <w:hideMark/>
          </w:tcPr>
          <w:p w14:paraId="7DF34479" w14:textId="77777777" w:rsidR="00F9220F" w:rsidRPr="00F9220F" w:rsidRDefault="00F9220F">
            <w:r w:rsidRPr="00F9220F">
              <w:t>no</w:t>
            </w:r>
          </w:p>
        </w:tc>
        <w:tc>
          <w:tcPr>
            <w:tcW w:w="1200" w:type="dxa"/>
            <w:noWrap/>
            <w:hideMark/>
          </w:tcPr>
          <w:p w14:paraId="7896CC0A" w14:textId="77777777" w:rsidR="00F9220F" w:rsidRPr="00F9220F" w:rsidRDefault="00F9220F">
            <w:r w:rsidRPr="00F9220F">
              <w:t>no</w:t>
            </w:r>
          </w:p>
        </w:tc>
        <w:tc>
          <w:tcPr>
            <w:tcW w:w="991" w:type="dxa"/>
            <w:noWrap/>
            <w:hideMark/>
          </w:tcPr>
          <w:p w14:paraId="4C1EA606" w14:textId="77777777" w:rsidR="00F9220F" w:rsidRPr="00F9220F" w:rsidRDefault="00F9220F">
            <w:r w:rsidRPr="00F9220F">
              <w:t>no</w:t>
            </w:r>
          </w:p>
        </w:tc>
      </w:tr>
      <w:tr w:rsidR="003245E1" w:rsidRPr="00F9220F" w14:paraId="636B029F" w14:textId="77777777" w:rsidTr="00F9220F">
        <w:trPr>
          <w:trHeight w:val="290"/>
        </w:trPr>
        <w:tc>
          <w:tcPr>
            <w:tcW w:w="1320" w:type="dxa"/>
            <w:noWrap/>
            <w:hideMark/>
          </w:tcPr>
          <w:p w14:paraId="3AFF06E6" w14:textId="77777777" w:rsidR="00F9220F" w:rsidRPr="00F9220F" w:rsidRDefault="00F9220F">
            <w:proofErr w:type="spellStart"/>
            <w:r w:rsidRPr="00F9220F">
              <w:t>Colletidae</w:t>
            </w:r>
            <w:proofErr w:type="spellEnd"/>
          </w:p>
        </w:tc>
        <w:tc>
          <w:tcPr>
            <w:tcW w:w="5100" w:type="dxa"/>
            <w:noWrap/>
            <w:hideMark/>
          </w:tcPr>
          <w:p w14:paraId="64B87C3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KB147</w:t>
            </w:r>
          </w:p>
        </w:tc>
        <w:tc>
          <w:tcPr>
            <w:tcW w:w="2000" w:type="dxa"/>
            <w:noWrap/>
            <w:hideMark/>
          </w:tcPr>
          <w:p w14:paraId="14835CCC" w14:textId="77777777" w:rsidR="00F9220F" w:rsidRPr="00F9220F" w:rsidRDefault="00F9220F">
            <w:proofErr w:type="spellStart"/>
            <w:r w:rsidRPr="00F9220F">
              <w:t>na</w:t>
            </w:r>
            <w:proofErr w:type="spellEnd"/>
          </w:p>
        </w:tc>
        <w:tc>
          <w:tcPr>
            <w:tcW w:w="960" w:type="dxa"/>
            <w:noWrap/>
            <w:hideMark/>
          </w:tcPr>
          <w:p w14:paraId="0E8BC4C5" w14:textId="77777777" w:rsidR="00F9220F" w:rsidRPr="00F9220F" w:rsidRDefault="00F9220F">
            <w:r w:rsidRPr="00F9220F">
              <w:t>no</w:t>
            </w:r>
          </w:p>
        </w:tc>
        <w:tc>
          <w:tcPr>
            <w:tcW w:w="1023" w:type="dxa"/>
            <w:noWrap/>
            <w:hideMark/>
          </w:tcPr>
          <w:p w14:paraId="2308780F" w14:textId="77777777" w:rsidR="00F9220F" w:rsidRPr="00F9220F" w:rsidRDefault="00F9220F">
            <w:r w:rsidRPr="00F9220F">
              <w:t>no</w:t>
            </w:r>
          </w:p>
        </w:tc>
        <w:tc>
          <w:tcPr>
            <w:tcW w:w="1200" w:type="dxa"/>
            <w:noWrap/>
            <w:hideMark/>
          </w:tcPr>
          <w:p w14:paraId="16F29DA9" w14:textId="77777777" w:rsidR="00F9220F" w:rsidRPr="00F9220F" w:rsidRDefault="00F9220F">
            <w:r w:rsidRPr="00F9220F">
              <w:t>no</w:t>
            </w:r>
          </w:p>
        </w:tc>
        <w:tc>
          <w:tcPr>
            <w:tcW w:w="991" w:type="dxa"/>
            <w:noWrap/>
            <w:hideMark/>
          </w:tcPr>
          <w:p w14:paraId="7497176F" w14:textId="77777777" w:rsidR="00F9220F" w:rsidRPr="00F9220F" w:rsidRDefault="00F9220F">
            <w:r w:rsidRPr="00F9220F">
              <w:t>no</w:t>
            </w:r>
          </w:p>
        </w:tc>
      </w:tr>
      <w:tr w:rsidR="003245E1" w:rsidRPr="00F9220F" w14:paraId="04D6FD15" w14:textId="77777777" w:rsidTr="00F9220F">
        <w:trPr>
          <w:trHeight w:val="290"/>
        </w:trPr>
        <w:tc>
          <w:tcPr>
            <w:tcW w:w="1320" w:type="dxa"/>
            <w:noWrap/>
            <w:hideMark/>
          </w:tcPr>
          <w:p w14:paraId="1B506D00" w14:textId="77777777" w:rsidR="00F9220F" w:rsidRPr="00F9220F" w:rsidRDefault="00F9220F">
            <w:proofErr w:type="spellStart"/>
            <w:r w:rsidRPr="00F9220F">
              <w:t>Colletidae</w:t>
            </w:r>
            <w:proofErr w:type="spellEnd"/>
          </w:p>
        </w:tc>
        <w:tc>
          <w:tcPr>
            <w:tcW w:w="5100" w:type="dxa"/>
            <w:noWrap/>
            <w:hideMark/>
          </w:tcPr>
          <w:p w14:paraId="7772474D"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KB148</w:t>
            </w:r>
          </w:p>
        </w:tc>
        <w:tc>
          <w:tcPr>
            <w:tcW w:w="2000" w:type="dxa"/>
            <w:noWrap/>
            <w:hideMark/>
          </w:tcPr>
          <w:p w14:paraId="76265EEA" w14:textId="77777777" w:rsidR="00F9220F" w:rsidRPr="00F9220F" w:rsidRDefault="00F9220F">
            <w:proofErr w:type="spellStart"/>
            <w:r w:rsidRPr="00F9220F">
              <w:t>na</w:t>
            </w:r>
            <w:proofErr w:type="spellEnd"/>
          </w:p>
        </w:tc>
        <w:tc>
          <w:tcPr>
            <w:tcW w:w="960" w:type="dxa"/>
            <w:noWrap/>
            <w:hideMark/>
          </w:tcPr>
          <w:p w14:paraId="39142048" w14:textId="77777777" w:rsidR="00F9220F" w:rsidRPr="00F9220F" w:rsidRDefault="00F9220F">
            <w:r w:rsidRPr="00F9220F">
              <w:t>no</w:t>
            </w:r>
          </w:p>
        </w:tc>
        <w:tc>
          <w:tcPr>
            <w:tcW w:w="1023" w:type="dxa"/>
            <w:noWrap/>
            <w:hideMark/>
          </w:tcPr>
          <w:p w14:paraId="54274BF0" w14:textId="77777777" w:rsidR="00F9220F" w:rsidRPr="00F9220F" w:rsidRDefault="00F9220F">
            <w:r w:rsidRPr="00F9220F">
              <w:t>no</w:t>
            </w:r>
          </w:p>
        </w:tc>
        <w:tc>
          <w:tcPr>
            <w:tcW w:w="1200" w:type="dxa"/>
            <w:noWrap/>
            <w:hideMark/>
          </w:tcPr>
          <w:p w14:paraId="0299119B" w14:textId="77777777" w:rsidR="00F9220F" w:rsidRPr="00F9220F" w:rsidRDefault="00F9220F">
            <w:r w:rsidRPr="00F9220F">
              <w:t>no</w:t>
            </w:r>
          </w:p>
        </w:tc>
        <w:tc>
          <w:tcPr>
            <w:tcW w:w="991" w:type="dxa"/>
            <w:noWrap/>
            <w:hideMark/>
          </w:tcPr>
          <w:p w14:paraId="45450B80" w14:textId="77777777" w:rsidR="00F9220F" w:rsidRPr="00F9220F" w:rsidRDefault="00F9220F">
            <w:r w:rsidRPr="00F9220F">
              <w:t>no</w:t>
            </w:r>
          </w:p>
        </w:tc>
      </w:tr>
      <w:tr w:rsidR="003245E1" w:rsidRPr="00F9220F" w14:paraId="77CC2F60" w14:textId="77777777" w:rsidTr="00F9220F">
        <w:trPr>
          <w:trHeight w:val="290"/>
        </w:trPr>
        <w:tc>
          <w:tcPr>
            <w:tcW w:w="1320" w:type="dxa"/>
            <w:noWrap/>
            <w:hideMark/>
          </w:tcPr>
          <w:p w14:paraId="46B7AEFF" w14:textId="77777777" w:rsidR="00F9220F" w:rsidRPr="00F9220F" w:rsidRDefault="00F9220F">
            <w:proofErr w:type="spellStart"/>
            <w:r w:rsidRPr="00F9220F">
              <w:t>Colletidae</w:t>
            </w:r>
            <w:proofErr w:type="spellEnd"/>
          </w:p>
        </w:tc>
        <w:tc>
          <w:tcPr>
            <w:tcW w:w="5100" w:type="dxa"/>
            <w:noWrap/>
            <w:hideMark/>
          </w:tcPr>
          <w:p w14:paraId="0FC15876"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KB149</w:t>
            </w:r>
          </w:p>
        </w:tc>
        <w:tc>
          <w:tcPr>
            <w:tcW w:w="2000" w:type="dxa"/>
            <w:noWrap/>
            <w:hideMark/>
          </w:tcPr>
          <w:p w14:paraId="076B68F5" w14:textId="77777777" w:rsidR="00F9220F" w:rsidRPr="00F9220F" w:rsidRDefault="00F9220F">
            <w:proofErr w:type="spellStart"/>
            <w:r w:rsidRPr="00F9220F">
              <w:t>na</w:t>
            </w:r>
            <w:proofErr w:type="spellEnd"/>
          </w:p>
        </w:tc>
        <w:tc>
          <w:tcPr>
            <w:tcW w:w="960" w:type="dxa"/>
            <w:noWrap/>
            <w:hideMark/>
          </w:tcPr>
          <w:p w14:paraId="3EA63A6C" w14:textId="77777777" w:rsidR="00F9220F" w:rsidRPr="00F9220F" w:rsidRDefault="00F9220F">
            <w:r w:rsidRPr="00F9220F">
              <w:t>no</w:t>
            </w:r>
          </w:p>
        </w:tc>
        <w:tc>
          <w:tcPr>
            <w:tcW w:w="1023" w:type="dxa"/>
            <w:noWrap/>
            <w:hideMark/>
          </w:tcPr>
          <w:p w14:paraId="0A1C1CA7" w14:textId="77777777" w:rsidR="00F9220F" w:rsidRPr="00F9220F" w:rsidRDefault="00F9220F">
            <w:r w:rsidRPr="00F9220F">
              <w:t>no</w:t>
            </w:r>
          </w:p>
        </w:tc>
        <w:tc>
          <w:tcPr>
            <w:tcW w:w="1200" w:type="dxa"/>
            <w:noWrap/>
            <w:hideMark/>
          </w:tcPr>
          <w:p w14:paraId="7383D6DB" w14:textId="77777777" w:rsidR="00F9220F" w:rsidRPr="00F9220F" w:rsidRDefault="00F9220F">
            <w:r w:rsidRPr="00F9220F">
              <w:t>no</w:t>
            </w:r>
          </w:p>
        </w:tc>
        <w:tc>
          <w:tcPr>
            <w:tcW w:w="991" w:type="dxa"/>
            <w:noWrap/>
            <w:hideMark/>
          </w:tcPr>
          <w:p w14:paraId="23D6857F" w14:textId="77777777" w:rsidR="00F9220F" w:rsidRPr="00F9220F" w:rsidRDefault="00F9220F">
            <w:r w:rsidRPr="00F9220F">
              <w:t>no</w:t>
            </w:r>
          </w:p>
        </w:tc>
      </w:tr>
      <w:tr w:rsidR="003245E1" w:rsidRPr="00F9220F" w14:paraId="3E403CC9" w14:textId="77777777" w:rsidTr="00F9220F">
        <w:trPr>
          <w:trHeight w:val="290"/>
        </w:trPr>
        <w:tc>
          <w:tcPr>
            <w:tcW w:w="1320" w:type="dxa"/>
            <w:noWrap/>
            <w:hideMark/>
          </w:tcPr>
          <w:p w14:paraId="6F4278B2" w14:textId="77777777" w:rsidR="00F9220F" w:rsidRPr="00F9220F" w:rsidRDefault="00F9220F">
            <w:proofErr w:type="spellStart"/>
            <w:r w:rsidRPr="00F9220F">
              <w:t>Colletidae</w:t>
            </w:r>
            <w:proofErr w:type="spellEnd"/>
          </w:p>
        </w:tc>
        <w:tc>
          <w:tcPr>
            <w:tcW w:w="5100" w:type="dxa"/>
            <w:noWrap/>
            <w:hideMark/>
          </w:tcPr>
          <w:p w14:paraId="641D4A8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KB150</w:t>
            </w:r>
          </w:p>
        </w:tc>
        <w:tc>
          <w:tcPr>
            <w:tcW w:w="2000" w:type="dxa"/>
            <w:noWrap/>
            <w:hideMark/>
          </w:tcPr>
          <w:p w14:paraId="52C24091" w14:textId="77777777" w:rsidR="00F9220F" w:rsidRPr="00F9220F" w:rsidRDefault="00F9220F">
            <w:proofErr w:type="spellStart"/>
            <w:r w:rsidRPr="00F9220F">
              <w:t>na</w:t>
            </w:r>
            <w:proofErr w:type="spellEnd"/>
          </w:p>
        </w:tc>
        <w:tc>
          <w:tcPr>
            <w:tcW w:w="960" w:type="dxa"/>
            <w:noWrap/>
            <w:hideMark/>
          </w:tcPr>
          <w:p w14:paraId="0133D4BE" w14:textId="77777777" w:rsidR="00F9220F" w:rsidRPr="00F9220F" w:rsidRDefault="00F9220F">
            <w:r w:rsidRPr="00F9220F">
              <w:t>no</w:t>
            </w:r>
          </w:p>
        </w:tc>
        <w:tc>
          <w:tcPr>
            <w:tcW w:w="1023" w:type="dxa"/>
            <w:noWrap/>
            <w:hideMark/>
          </w:tcPr>
          <w:p w14:paraId="3C753D3D" w14:textId="77777777" w:rsidR="00F9220F" w:rsidRPr="00F9220F" w:rsidRDefault="00F9220F">
            <w:r w:rsidRPr="00F9220F">
              <w:t>no</w:t>
            </w:r>
          </w:p>
        </w:tc>
        <w:tc>
          <w:tcPr>
            <w:tcW w:w="1200" w:type="dxa"/>
            <w:noWrap/>
            <w:hideMark/>
          </w:tcPr>
          <w:p w14:paraId="78BB1A2F" w14:textId="77777777" w:rsidR="00F9220F" w:rsidRPr="00F9220F" w:rsidRDefault="00F9220F">
            <w:r w:rsidRPr="00F9220F">
              <w:t>no</w:t>
            </w:r>
          </w:p>
        </w:tc>
        <w:tc>
          <w:tcPr>
            <w:tcW w:w="991" w:type="dxa"/>
            <w:noWrap/>
            <w:hideMark/>
          </w:tcPr>
          <w:p w14:paraId="3CE87E40" w14:textId="77777777" w:rsidR="00F9220F" w:rsidRPr="00F9220F" w:rsidRDefault="00F9220F">
            <w:r w:rsidRPr="00F9220F">
              <w:t>no</w:t>
            </w:r>
          </w:p>
        </w:tc>
      </w:tr>
      <w:tr w:rsidR="003245E1" w:rsidRPr="00F9220F" w14:paraId="6E7EEA64" w14:textId="77777777" w:rsidTr="00F9220F">
        <w:trPr>
          <w:trHeight w:val="290"/>
        </w:trPr>
        <w:tc>
          <w:tcPr>
            <w:tcW w:w="1320" w:type="dxa"/>
            <w:noWrap/>
            <w:hideMark/>
          </w:tcPr>
          <w:p w14:paraId="4168B533" w14:textId="77777777" w:rsidR="00F9220F" w:rsidRPr="00F9220F" w:rsidRDefault="00F9220F">
            <w:proofErr w:type="spellStart"/>
            <w:r w:rsidRPr="00F9220F">
              <w:t>Colletidae</w:t>
            </w:r>
            <w:proofErr w:type="spellEnd"/>
          </w:p>
        </w:tc>
        <w:tc>
          <w:tcPr>
            <w:tcW w:w="5100" w:type="dxa"/>
            <w:noWrap/>
            <w:hideMark/>
          </w:tcPr>
          <w:p w14:paraId="68FC389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KB151</w:t>
            </w:r>
          </w:p>
        </w:tc>
        <w:tc>
          <w:tcPr>
            <w:tcW w:w="2000" w:type="dxa"/>
            <w:noWrap/>
            <w:hideMark/>
          </w:tcPr>
          <w:p w14:paraId="2F151676" w14:textId="77777777" w:rsidR="00F9220F" w:rsidRPr="00F9220F" w:rsidRDefault="00F9220F">
            <w:proofErr w:type="spellStart"/>
            <w:r w:rsidRPr="00F9220F">
              <w:t>na</w:t>
            </w:r>
            <w:proofErr w:type="spellEnd"/>
          </w:p>
        </w:tc>
        <w:tc>
          <w:tcPr>
            <w:tcW w:w="960" w:type="dxa"/>
            <w:noWrap/>
            <w:hideMark/>
          </w:tcPr>
          <w:p w14:paraId="570B7985" w14:textId="77777777" w:rsidR="00F9220F" w:rsidRPr="00F9220F" w:rsidRDefault="00F9220F">
            <w:r w:rsidRPr="00F9220F">
              <w:t>no</w:t>
            </w:r>
          </w:p>
        </w:tc>
        <w:tc>
          <w:tcPr>
            <w:tcW w:w="1023" w:type="dxa"/>
            <w:noWrap/>
            <w:hideMark/>
          </w:tcPr>
          <w:p w14:paraId="6E41B62F" w14:textId="77777777" w:rsidR="00F9220F" w:rsidRPr="00F9220F" w:rsidRDefault="00F9220F">
            <w:r w:rsidRPr="00F9220F">
              <w:t>no</w:t>
            </w:r>
          </w:p>
        </w:tc>
        <w:tc>
          <w:tcPr>
            <w:tcW w:w="1200" w:type="dxa"/>
            <w:noWrap/>
            <w:hideMark/>
          </w:tcPr>
          <w:p w14:paraId="69F7253A" w14:textId="77777777" w:rsidR="00F9220F" w:rsidRPr="00F9220F" w:rsidRDefault="00F9220F">
            <w:r w:rsidRPr="00F9220F">
              <w:t>no</w:t>
            </w:r>
          </w:p>
        </w:tc>
        <w:tc>
          <w:tcPr>
            <w:tcW w:w="991" w:type="dxa"/>
            <w:noWrap/>
            <w:hideMark/>
          </w:tcPr>
          <w:p w14:paraId="495C2186" w14:textId="77777777" w:rsidR="00F9220F" w:rsidRPr="00F9220F" w:rsidRDefault="00F9220F">
            <w:r w:rsidRPr="00F9220F">
              <w:t>no</w:t>
            </w:r>
          </w:p>
        </w:tc>
      </w:tr>
      <w:tr w:rsidR="003245E1" w:rsidRPr="00F9220F" w14:paraId="0C784421" w14:textId="77777777" w:rsidTr="00F9220F">
        <w:trPr>
          <w:trHeight w:val="290"/>
        </w:trPr>
        <w:tc>
          <w:tcPr>
            <w:tcW w:w="1320" w:type="dxa"/>
            <w:noWrap/>
            <w:hideMark/>
          </w:tcPr>
          <w:p w14:paraId="15F300EE" w14:textId="77777777" w:rsidR="00F9220F" w:rsidRPr="00F9220F" w:rsidRDefault="00F9220F">
            <w:proofErr w:type="spellStart"/>
            <w:r w:rsidRPr="00F9220F">
              <w:t>Colletidae</w:t>
            </w:r>
            <w:proofErr w:type="spellEnd"/>
          </w:p>
        </w:tc>
        <w:tc>
          <w:tcPr>
            <w:tcW w:w="5100" w:type="dxa"/>
            <w:noWrap/>
            <w:hideMark/>
          </w:tcPr>
          <w:p w14:paraId="26777504"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KB152</w:t>
            </w:r>
          </w:p>
        </w:tc>
        <w:tc>
          <w:tcPr>
            <w:tcW w:w="2000" w:type="dxa"/>
            <w:noWrap/>
            <w:hideMark/>
          </w:tcPr>
          <w:p w14:paraId="4FD0EA07" w14:textId="77777777" w:rsidR="00F9220F" w:rsidRPr="00F9220F" w:rsidRDefault="00F9220F">
            <w:proofErr w:type="spellStart"/>
            <w:r w:rsidRPr="00F9220F">
              <w:t>na</w:t>
            </w:r>
            <w:proofErr w:type="spellEnd"/>
          </w:p>
        </w:tc>
        <w:tc>
          <w:tcPr>
            <w:tcW w:w="960" w:type="dxa"/>
            <w:noWrap/>
            <w:hideMark/>
          </w:tcPr>
          <w:p w14:paraId="1CAEE4A3" w14:textId="77777777" w:rsidR="00F9220F" w:rsidRPr="00F9220F" w:rsidRDefault="00F9220F">
            <w:r w:rsidRPr="00F9220F">
              <w:t>no</w:t>
            </w:r>
          </w:p>
        </w:tc>
        <w:tc>
          <w:tcPr>
            <w:tcW w:w="1023" w:type="dxa"/>
            <w:noWrap/>
            <w:hideMark/>
          </w:tcPr>
          <w:p w14:paraId="7C860FBC" w14:textId="77777777" w:rsidR="00F9220F" w:rsidRPr="00F9220F" w:rsidRDefault="00F9220F">
            <w:r w:rsidRPr="00F9220F">
              <w:t>no</w:t>
            </w:r>
          </w:p>
        </w:tc>
        <w:tc>
          <w:tcPr>
            <w:tcW w:w="1200" w:type="dxa"/>
            <w:noWrap/>
            <w:hideMark/>
          </w:tcPr>
          <w:p w14:paraId="3E16AD49" w14:textId="77777777" w:rsidR="00F9220F" w:rsidRPr="00F9220F" w:rsidRDefault="00F9220F">
            <w:r w:rsidRPr="00F9220F">
              <w:t>no</w:t>
            </w:r>
          </w:p>
        </w:tc>
        <w:tc>
          <w:tcPr>
            <w:tcW w:w="991" w:type="dxa"/>
            <w:noWrap/>
            <w:hideMark/>
          </w:tcPr>
          <w:p w14:paraId="0702AB74" w14:textId="77777777" w:rsidR="00F9220F" w:rsidRPr="00F9220F" w:rsidRDefault="00F9220F">
            <w:r w:rsidRPr="00F9220F">
              <w:t>no</w:t>
            </w:r>
          </w:p>
        </w:tc>
      </w:tr>
      <w:tr w:rsidR="003245E1" w:rsidRPr="00F9220F" w14:paraId="58AD9C59" w14:textId="77777777" w:rsidTr="00F9220F">
        <w:trPr>
          <w:trHeight w:val="290"/>
        </w:trPr>
        <w:tc>
          <w:tcPr>
            <w:tcW w:w="1320" w:type="dxa"/>
            <w:noWrap/>
            <w:hideMark/>
          </w:tcPr>
          <w:p w14:paraId="7CDA684C" w14:textId="77777777" w:rsidR="00F9220F" w:rsidRPr="00F9220F" w:rsidRDefault="00F9220F">
            <w:proofErr w:type="spellStart"/>
            <w:r w:rsidRPr="00F9220F">
              <w:t>Colletidae</w:t>
            </w:r>
            <w:proofErr w:type="spellEnd"/>
          </w:p>
        </w:tc>
        <w:tc>
          <w:tcPr>
            <w:tcW w:w="5100" w:type="dxa"/>
            <w:noWrap/>
            <w:hideMark/>
          </w:tcPr>
          <w:p w14:paraId="61E0224B"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KB153</w:t>
            </w:r>
          </w:p>
        </w:tc>
        <w:tc>
          <w:tcPr>
            <w:tcW w:w="2000" w:type="dxa"/>
            <w:noWrap/>
            <w:hideMark/>
          </w:tcPr>
          <w:p w14:paraId="6E908CA8" w14:textId="77777777" w:rsidR="00F9220F" w:rsidRPr="00F9220F" w:rsidRDefault="00F9220F">
            <w:proofErr w:type="spellStart"/>
            <w:r w:rsidRPr="00F9220F">
              <w:t>na</w:t>
            </w:r>
            <w:proofErr w:type="spellEnd"/>
          </w:p>
        </w:tc>
        <w:tc>
          <w:tcPr>
            <w:tcW w:w="960" w:type="dxa"/>
            <w:noWrap/>
            <w:hideMark/>
          </w:tcPr>
          <w:p w14:paraId="3A70FB13" w14:textId="77777777" w:rsidR="00F9220F" w:rsidRPr="00F9220F" w:rsidRDefault="00F9220F">
            <w:r w:rsidRPr="00F9220F">
              <w:t>no</w:t>
            </w:r>
          </w:p>
        </w:tc>
        <w:tc>
          <w:tcPr>
            <w:tcW w:w="1023" w:type="dxa"/>
            <w:noWrap/>
            <w:hideMark/>
          </w:tcPr>
          <w:p w14:paraId="1B5CCD10" w14:textId="77777777" w:rsidR="00F9220F" w:rsidRPr="00F9220F" w:rsidRDefault="00F9220F">
            <w:r w:rsidRPr="00F9220F">
              <w:t>no</w:t>
            </w:r>
          </w:p>
        </w:tc>
        <w:tc>
          <w:tcPr>
            <w:tcW w:w="1200" w:type="dxa"/>
            <w:noWrap/>
            <w:hideMark/>
          </w:tcPr>
          <w:p w14:paraId="5233AB63" w14:textId="77777777" w:rsidR="00F9220F" w:rsidRPr="00F9220F" w:rsidRDefault="00F9220F">
            <w:r w:rsidRPr="00F9220F">
              <w:t>no</w:t>
            </w:r>
          </w:p>
        </w:tc>
        <w:tc>
          <w:tcPr>
            <w:tcW w:w="991" w:type="dxa"/>
            <w:noWrap/>
            <w:hideMark/>
          </w:tcPr>
          <w:p w14:paraId="2342E73C" w14:textId="77777777" w:rsidR="00F9220F" w:rsidRPr="00F9220F" w:rsidRDefault="00F9220F">
            <w:r w:rsidRPr="00F9220F">
              <w:t>no</w:t>
            </w:r>
          </w:p>
        </w:tc>
      </w:tr>
      <w:tr w:rsidR="003245E1" w:rsidRPr="00F9220F" w14:paraId="15C80240" w14:textId="77777777" w:rsidTr="00F9220F">
        <w:trPr>
          <w:trHeight w:val="290"/>
        </w:trPr>
        <w:tc>
          <w:tcPr>
            <w:tcW w:w="1320" w:type="dxa"/>
            <w:noWrap/>
            <w:hideMark/>
          </w:tcPr>
          <w:p w14:paraId="1753DAFA" w14:textId="77777777" w:rsidR="00F9220F" w:rsidRPr="00F9220F" w:rsidRDefault="00F9220F">
            <w:proofErr w:type="spellStart"/>
            <w:r w:rsidRPr="00F9220F">
              <w:t>Colletidae</w:t>
            </w:r>
            <w:proofErr w:type="spellEnd"/>
          </w:p>
        </w:tc>
        <w:tc>
          <w:tcPr>
            <w:tcW w:w="5100" w:type="dxa"/>
            <w:noWrap/>
            <w:hideMark/>
          </w:tcPr>
          <w:p w14:paraId="070457BB" w14:textId="77777777" w:rsidR="00F9220F" w:rsidRPr="00F9220F" w:rsidRDefault="00F9220F">
            <w:pPr>
              <w:rPr>
                <w:i/>
                <w:iCs/>
              </w:rPr>
            </w:pPr>
            <w:proofErr w:type="spellStart"/>
            <w:r w:rsidRPr="00F9220F">
              <w:rPr>
                <w:i/>
                <w:iCs/>
              </w:rPr>
              <w:t>Euhesma</w:t>
            </w:r>
            <w:proofErr w:type="spellEnd"/>
            <w:r w:rsidRPr="00F9220F">
              <w:t xml:space="preserve"> sp. KB154</w:t>
            </w:r>
          </w:p>
        </w:tc>
        <w:tc>
          <w:tcPr>
            <w:tcW w:w="2000" w:type="dxa"/>
            <w:noWrap/>
            <w:hideMark/>
          </w:tcPr>
          <w:p w14:paraId="4CA6492B" w14:textId="77777777" w:rsidR="00F9220F" w:rsidRPr="00F9220F" w:rsidRDefault="00F9220F">
            <w:proofErr w:type="spellStart"/>
            <w:r w:rsidRPr="00F9220F">
              <w:t>na</w:t>
            </w:r>
            <w:proofErr w:type="spellEnd"/>
          </w:p>
        </w:tc>
        <w:tc>
          <w:tcPr>
            <w:tcW w:w="960" w:type="dxa"/>
            <w:noWrap/>
            <w:hideMark/>
          </w:tcPr>
          <w:p w14:paraId="2251E538" w14:textId="77777777" w:rsidR="00F9220F" w:rsidRPr="00F9220F" w:rsidRDefault="00F9220F">
            <w:r w:rsidRPr="00F9220F">
              <w:t>no</w:t>
            </w:r>
          </w:p>
        </w:tc>
        <w:tc>
          <w:tcPr>
            <w:tcW w:w="1023" w:type="dxa"/>
            <w:noWrap/>
            <w:hideMark/>
          </w:tcPr>
          <w:p w14:paraId="3AD34CB7" w14:textId="77777777" w:rsidR="00F9220F" w:rsidRPr="00F9220F" w:rsidRDefault="00F9220F">
            <w:r w:rsidRPr="00F9220F">
              <w:t>no</w:t>
            </w:r>
          </w:p>
        </w:tc>
        <w:tc>
          <w:tcPr>
            <w:tcW w:w="1200" w:type="dxa"/>
            <w:noWrap/>
            <w:hideMark/>
          </w:tcPr>
          <w:p w14:paraId="5732EB3C" w14:textId="77777777" w:rsidR="00F9220F" w:rsidRPr="00F9220F" w:rsidRDefault="00F9220F">
            <w:r w:rsidRPr="00F9220F">
              <w:t>no</w:t>
            </w:r>
          </w:p>
        </w:tc>
        <w:tc>
          <w:tcPr>
            <w:tcW w:w="991" w:type="dxa"/>
            <w:noWrap/>
            <w:hideMark/>
          </w:tcPr>
          <w:p w14:paraId="57774612" w14:textId="77777777" w:rsidR="00F9220F" w:rsidRPr="00F9220F" w:rsidRDefault="00F9220F">
            <w:r w:rsidRPr="00F9220F">
              <w:t>no</w:t>
            </w:r>
          </w:p>
        </w:tc>
      </w:tr>
      <w:tr w:rsidR="003245E1" w:rsidRPr="00F9220F" w14:paraId="19688274" w14:textId="77777777" w:rsidTr="00F9220F">
        <w:trPr>
          <w:trHeight w:val="290"/>
        </w:trPr>
        <w:tc>
          <w:tcPr>
            <w:tcW w:w="1320" w:type="dxa"/>
            <w:noWrap/>
            <w:hideMark/>
          </w:tcPr>
          <w:p w14:paraId="350AFF55" w14:textId="77777777" w:rsidR="00F9220F" w:rsidRPr="00F9220F" w:rsidRDefault="00F9220F">
            <w:proofErr w:type="spellStart"/>
            <w:r w:rsidRPr="00F9220F">
              <w:t>Colletidae</w:t>
            </w:r>
            <w:proofErr w:type="spellEnd"/>
          </w:p>
        </w:tc>
        <w:tc>
          <w:tcPr>
            <w:tcW w:w="5100" w:type="dxa"/>
            <w:noWrap/>
            <w:hideMark/>
          </w:tcPr>
          <w:p w14:paraId="01F22E8F" w14:textId="77777777" w:rsidR="00F9220F" w:rsidRPr="00F9220F" w:rsidRDefault="00F9220F">
            <w:pPr>
              <w:rPr>
                <w:i/>
                <w:iCs/>
              </w:rPr>
            </w:pPr>
            <w:proofErr w:type="spellStart"/>
            <w:r w:rsidRPr="00F9220F">
              <w:rPr>
                <w:i/>
                <w:iCs/>
              </w:rPr>
              <w:t>Euhesma</w:t>
            </w:r>
            <w:proofErr w:type="spellEnd"/>
            <w:r w:rsidRPr="00F9220F">
              <w:t xml:space="preserve"> sp. KB155</w:t>
            </w:r>
          </w:p>
        </w:tc>
        <w:tc>
          <w:tcPr>
            <w:tcW w:w="2000" w:type="dxa"/>
            <w:noWrap/>
            <w:hideMark/>
          </w:tcPr>
          <w:p w14:paraId="42F0CCC9" w14:textId="77777777" w:rsidR="00F9220F" w:rsidRPr="00F9220F" w:rsidRDefault="00F9220F">
            <w:proofErr w:type="spellStart"/>
            <w:r w:rsidRPr="00F9220F">
              <w:t>na</w:t>
            </w:r>
            <w:proofErr w:type="spellEnd"/>
          </w:p>
        </w:tc>
        <w:tc>
          <w:tcPr>
            <w:tcW w:w="960" w:type="dxa"/>
            <w:noWrap/>
            <w:hideMark/>
          </w:tcPr>
          <w:p w14:paraId="2AED14A3" w14:textId="77777777" w:rsidR="00F9220F" w:rsidRPr="00F9220F" w:rsidRDefault="00F9220F">
            <w:r w:rsidRPr="00F9220F">
              <w:t>no</w:t>
            </w:r>
          </w:p>
        </w:tc>
        <w:tc>
          <w:tcPr>
            <w:tcW w:w="1023" w:type="dxa"/>
            <w:noWrap/>
            <w:hideMark/>
          </w:tcPr>
          <w:p w14:paraId="643D84FC" w14:textId="77777777" w:rsidR="00F9220F" w:rsidRPr="00F9220F" w:rsidRDefault="00F9220F">
            <w:r w:rsidRPr="00F9220F">
              <w:t>no</w:t>
            </w:r>
          </w:p>
        </w:tc>
        <w:tc>
          <w:tcPr>
            <w:tcW w:w="1200" w:type="dxa"/>
            <w:noWrap/>
            <w:hideMark/>
          </w:tcPr>
          <w:p w14:paraId="2723943C" w14:textId="77777777" w:rsidR="00F9220F" w:rsidRPr="00F9220F" w:rsidRDefault="00F9220F">
            <w:r w:rsidRPr="00F9220F">
              <w:t>no</w:t>
            </w:r>
          </w:p>
        </w:tc>
        <w:tc>
          <w:tcPr>
            <w:tcW w:w="991" w:type="dxa"/>
            <w:noWrap/>
            <w:hideMark/>
          </w:tcPr>
          <w:p w14:paraId="1AFA8FBA" w14:textId="77777777" w:rsidR="00F9220F" w:rsidRPr="00F9220F" w:rsidRDefault="00F9220F">
            <w:r w:rsidRPr="00F9220F">
              <w:t>no</w:t>
            </w:r>
          </w:p>
        </w:tc>
      </w:tr>
      <w:tr w:rsidR="003245E1" w:rsidRPr="00F9220F" w14:paraId="19EE6BE1" w14:textId="77777777" w:rsidTr="00F9220F">
        <w:trPr>
          <w:trHeight w:val="290"/>
        </w:trPr>
        <w:tc>
          <w:tcPr>
            <w:tcW w:w="1320" w:type="dxa"/>
            <w:noWrap/>
            <w:hideMark/>
          </w:tcPr>
          <w:p w14:paraId="5961523D" w14:textId="77777777" w:rsidR="00F9220F" w:rsidRPr="00F9220F" w:rsidRDefault="00F9220F">
            <w:proofErr w:type="spellStart"/>
            <w:r w:rsidRPr="00F9220F">
              <w:t>Colletidae</w:t>
            </w:r>
            <w:proofErr w:type="spellEnd"/>
          </w:p>
        </w:tc>
        <w:tc>
          <w:tcPr>
            <w:tcW w:w="5100" w:type="dxa"/>
            <w:noWrap/>
            <w:hideMark/>
          </w:tcPr>
          <w:p w14:paraId="059CCD8C"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KB156</w:t>
            </w:r>
          </w:p>
        </w:tc>
        <w:tc>
          <w:tcPr>
            <w:tcW w:w="2000" w:type="dxa"/>
            <w:noWrap/>
            <w:hideMark/>
          </w:tcPr>
          <w:p w14:paraId="6B863019" w14:textId="77777777" w:rsidR="00F9220F" w:rsidRPr="00F9220F" w:rsidRDefault="00F9220F">
            <w:proofErr w:type="spellStart"/>
            <w:r w:rsidRPr="00F9220F">
              <w:t>na</w:t>
            </w:r>
            <w:proofErr w:type="spellEnd"/>
          </w:p>
        </w:tc>
        <w:tc>
          <w:tcPr>
            <w:tcW w:w="960" w:type="dxa"/>
            <w:noWrap/>
            <w:hideMark/>
          </w:tcPr>
          <w:p w14:paraId="15F030C9" w14:textId="77777777" w:rsidR="00F9220F" w:rsidRPr="00F9220F" w:rsidRDefault="00F9220F">
            <w:r w:rsidRPr="00F9220F">
              <w:t>no</w:t>
            </w:r>
          </w:p>
        </w:tc>
        <w:tc>
          <w:tcPr>
            <w:tcW w:w="1023" w:type="dxa"/>
            <w:noWrap/>
            <w:hideMark/>
          </w:tcPr>
          <w:p w14:paraId="3A8C52AE" w14:textId="77777777" w:rsidR="00F9220F" w:rsidRPr="00F9220F" w:rsidRDefault="00F9220F">
            <w:r w:rsidRPr="00F9220F">
              <w:t>no</w:t>
            </w:r>
          </w:p>
        </w:tc>
        <w:tc>
          <w:tcPr>
            <w:tcW w:w="1200" w:type="dxa"/>
            <w:noWrap/>
            <w:hideMark/>
          </w:tcPr>
          <w:p w14:paraId="344CB7E0" w14:textId="77777777" w:rsidR="00F9220F" w:rsidRPr="00F9220F" w:rsidRDefault="00F9220F">
            <w:r w:rsidRPr="00F9220F">
              <w:t>no</w:t>
            </w:r>
          </w:p>
        </w:tc>
        <w:tc>
          <w:tcPr>
            <w:tcW w:w="991" w:type="dxa"/>
            <w:noWrap/>
            <w:hideMark/>
          </w:tcPr>
          <w:p w14:paraId="7E36DDF8" w14:textId="77777777" w:rsidR="00F9220F" w:rsidRPr="00F9220F" w:rsidRDefault="00F9220F">
            <w:r w:rsidRPr="00F9220F">
              <w:t>no</w:t>
            </w:r>
          </w:p>
        </w:tc>
      </w:tr>
      <w:tr w:rsidR="003245E1" w:rsidRPr="00F9220F" w14:paraId="4BC8893C" w14:textId="77777777" w:rsidTr="00F9220F">
        <w:trPr>
          <w:trHeight w:val="290"/>
        </w:trPr>
        <w:tc>
          <w:tcPr>
            <w:tcW w:w="1320" w:type="dxa"/>
            <w:noWrap/>
            <w:hideMark/>
          </w:tcPr>
          <w:p w14:paraId="6AAD6915" w14:textId="77777777" w:rsidR="00F9220F" w:rsidRPr="00F9220F" w:rsidRDefault="00F9220F">
            <w:proofErr w:type="spellStart"/>
            <w:r w:rsidRPr="00F9220F">
              <w:t>Colletidae</w:t>
            </w:r>
            <w:proofErr w:type="spellEnd"/>
          </w:p>
        </w:tc>
        <w:tc>
          <w:tcPr>
            <w:tcW w:w="5100" w:type="dxa"/>
            <w:noWrap/>
            <w:hideMark/>
          </w:tcPr>
          <w:p w14:paraId="19A53C5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KB157</w:t>
            </w:r>
          </w:p>
        </w:tc>
        <w:tc>
          <w:tcPr>
            <w:tcW w:w="2000" w:type="dxa"/>
            <w:noWrap/>
            <w:hideMark/>
          </w:tcPr>
          <w:p w14:paraId="7309D802" w14:textId="77777777" w:rsidR="00F9220F" w:rsidRPr="00F9220F" w:rsidRDefault="00F9220F">
            <w:proofErr w:type="spellStart"/>
            <w:r w:rsidRPr="00F9220F">
              <w:t>na</w:t>
            </w:r>
            <w:proofErr w:type="spellEnd"/>
          </w:p>
        </w:tc>
        <w:tc>
          <w:tcPr>
            <w:tcW w:w="960" w:type="dxa"/>
            <w:noWrap/>
            <w:hideMark/>
          </w:tcPr>
          <w:p w14:paraId="5BB0BA36" w14:textId="77777777" w:rsidR="00F9220F" w:rsidRPr="00F9220F" w:rsidRDefault="00F9220F">
            <w:r w:rsidRPr="00F9220F">
              <w:t>no</w:t>
            </w:r>
          </w:p>
        </w:tc>
        <w:tc>
          <w:tcPr>
            <w:tcW w:w="1023" w:type="dxa"/>
            <w:noWrap/>
            <w:hideMark/>
          </w:tcPr>
          <w:p w14:paraId="25E4A2A1" w14:textId="77777777" w:rsidR="00F9220F" w:rsidRPr="00F9220F" w:rsidRDefault="00F9220F">
            <w:r w:rsidRPr="00F9220F">
              <w:t>no</w:t>
            </w:r>
          </w:p>
        </w:tc>
        <w:tc>
          <w:tcPr>
            <w:tcW w:w="1200" w:type="dxa"/>
            <w:noWrap/>
            <w:hideMark/>
          </w:tcPr>
          <w:p w14:paraId="4F3FBB60" w14:textId="77777777" w:rsidR="00F9220F" w:rsidRPr="00F9220F" w:rsidRDefault="00F9220F">
            <w:r w:rsidRPr="00F9220F">
              <w:t>no</w:t>
            </w:r>
          </w:p>
        </w:tc>
        <w:tc>
          <w:tcPr>
            <w:tcW w:w="991" w:type="dxa"/>
            <w:noWrap/>
            <w:hideMark/>
          </w:tcPr>
          <w:p w14:paraId="5B043740" w14:textId="77777777" w:rsidR="00F9220F" w:rsidRPr="00F9220F" w:rsidRDefault="00F9220F">
            <w:r w:rsidRPr="00F9220F">
              <w:t>no</w:t>
            </w:r>
          </w:p>
        </w:tc>
      </w:tr>
      <w:tr w:rsidR="003245E1" w:rsidRPr="00F9220F" w14:paraId="1B132D9E" w14:textId="77777777" w:rsidTr="00F9220F">
        <w:trPr>
          <w:trHeight w:val="290"/>
        </w:trPr>
        <w:tc>
          <w:tcPr>
            <w:tcW w:w="1320" w:type="dxa"/>
            <w:noWrap/>
            <w:hideMark/>
          </w:tcPr>
          <w:p w14:paraId="6745ADB8" w14:textId="77777777" w:rsidR="00F9220F" w:rsidRPr="00F9220F" w:rsidRDefault="00F9220F">
            <w:proofErr w:type="spellStart"/>
            <w:r w:rsidRPr="00F9220F">
              <w:t>Colletidae</w:t>
            </w:r>
            <w:proofErr w:type="spellEnd"/>
          </w:p>
        </w:tc>
        <w:tc>
          <w:tcPr>
            <w:tcW w:w="5100" w:type="dxa"/>
            <w:noWrap/>
            <w:hideMark/>
          </w:tcPr>
          <w:p w14:paraId="77264D66"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KB172</w:t>
            </w:r>
          </w:p>
        </w:tc>
        <w:tc>
          <w:tcPr>
            <w:tcW w:w="2000" w:type="dxa"/>
            <w:noWrap/>
            <w:hideMark/>
          </w:tcPr>
          <w:p w14:paraId="13742EEE" w14:textId="77777777" w:rsidR="00F9220F" w:rsidRPr="00F9220F" w:rsidRDefault="00F9220F">
            <w:proofErr w:type="spellStart"/>
            <w:r w:rsidRPr="00F9220F">
              <w:t>na</w:t>
            </w:r>
            <w:proofErr w:type="spellEnd"/>
          </w:p>
        </w:tc>
        <w:tc>
          <w:tcPr>
            <w:tcW w:w="960" w:type="dxa"/>
            <w:noWrap/>
            <w:hideMark/>
          </w:tcPr>
          <w:p w14:paraId="6B391116" w14:textId="77777777" w:rsidR="00F9220F" w:rsidRPr="00F9220F" w:rsidRDefault="00F9220F">
            <w:r w:rsidRPr="00F9220F">
              <w:t>no</w:t>
            </w:r>
          </w:p>
        </w:tc>
        <w:tc>
          <w:tcPr>
            <w:tcW w:w="1023" w:type="dxa"/>
            <w:noWrap/>
            <w:hideMark/>
          </w:tcPr>
          <w:p w14:paraId="075174C7" w14:textId="77777777" w:rsidR="00F9220F" w:rsidRPr="00F9220F" w:rsidRDefault="00F9220F">
            <w:r w:rsidRPr="00F9220F">
              <w:t>no</w:t>
            </w:r>
          </w:p>
        </w:tc>
        <w:tc>
          <w:tcPr>
            <w:tcW w:w="1200" w:type="dxa"/>
            <w:noWrap/>
            <w:hideMark/>
          </w:tcPr>
          <w:p w14:paraId="5AF9AC77" w14:textId="77777777" w:rsidR="00F9220F" w:rsidRPr="00F9220F" w:rsidRDefault="00F9220F">
            <w:r w:rsidRPr="00F9220F">
              <w:t>no</w:t>
            </w:r>
          </w:p>
        </w:tc>
        <w:tc>
          <w:tcPr>
            <w:tcW w:w="991" w:type="dxa"/>
            <w:noWrap/>
            <w:hideMark/>
          </w:tcPr>
          <w:p w14:paraId="375A3795" w14:textId="77777777" w:rsidR="00F9220F" w:rsidRPr="00F9220F" w:rsidRDefault="00F9220F">
            <w:r w:rsidRPr="00F9220F">
              <w:t>no</w:t>
            </w:r>
          </w:p>
        </w:tc>
      </w:tr>
      <w:tr w:rsidR="003245E1" w:rsidRPr="00F9220F" w14:paraId="4C606FDC" w14:textId="77777777" w:rsidTr="00F9220F">
        <w:trPr>
          <w:trHeight w:val="290"/>
        </w:trPr>
        <w:tc>
          <w:tcPr>
            <w:tcW w:w="1320" w:type="dxa"/>
            <w:noWrap/>
            <w:hideMark/>
          </w:tcPr>
          <w:p w14:paraId="49C9BBBF" w14:textId="77777777" w:rsidR="00F9220F" w:rsidRPr="00F9220F" w:rsidRDefault="00F9220F">
            <w:proofErr w:type="spellStart"/>
            <w:r w:rsidRPr="00F9220F">
              <w:t>Colletidae</w:t>
            </w:r>
            <w:proofErr w:type="spellEnd"/>
          </w:p>
        </w:tc>
        <w:tc>
          <w:tcPr>
            <w:tcW w:w="5100" w:type="dxa"/>
            <w:noWrap/>
            <w:hideMark/>
          </w:tcPr>
          <w:p w14:paraId="5B3474D0"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KB174</w:t>
            </w:r>
          </w:p>
        </w:tc>
        <w:tc>
          <w:tcPr>
            <w:tcW w:w="2000" w:type="dxa"/>
            <w:noWrap/>
            <w:hideMark/>
          </w:tcPr>
          <w:p w14:paraId="06723505" w14:textId="77777777" w:rsidR="00F9220F" w:rsidRPr="00F9220F" w:rsidRDefault="00F9220F">
            <w:proofErr w:type="spellStart"/>
            <w:r w:rsidRPr="00F9220F">
              <w:t>na</w:t>
            </w:r>
            <w:proofErr w:type="spellEnd"/>
          </w:p>
        </w:tc>
        <w:tc>
          <w:tcPr>
            <w:tcW w:w="960" w:type="dxa"/>
            <w:noWrap/>
            <w:hideMark/>
          </w:tcPr>
          <w:p w14:paraId="6668B20B" w14:textId="77777777" w:rsidR="00F9220F" w:rsidRPr="00F9220F" w:rsidRDefault="00F9220F">
            <w:r w:rsidRPr="00F9220F">
              <w:t>no</w:t>
            </w:r>
          </w:p>
        </w:tc>
        <w:tc>
          <w:tcPr>
            <w:tcW w:w="1023" w:type="dxa"/>
            <w:noWrap/>
            <w:hideMark/>
          </w:tcPr>
          <w:p w14:paraId="598336CC" w14:textId="77777777" w:rsidR="00F9220F" w:rsidRPr="00F9220F" w:rsidRDefault="00F9220F">
            <w:r w:rsidRPr="00F9220F">
              <w:t>no</w:t>
            </w:r>
          </w:p>
        </w:tc>
        <w:tc>
          <w:tcPr>
            <w:tcW w:w="1200" w:type="dxa"/>
            <w:noWrap/>
            <w:hideMark/>
          </w:tcPr>
          <w:p w14:paraId="19DA120B" w14:textId="77777777" w:rsidR="00F9220F" w:rsidRPr="00F9220F" w:rsidRDefault="00F9220F">
            <w:r w:rsidRPr="00F9220F">
              <w:t>no</w:t>
            </w:r>
          </w:p>
        </w:tc>
        <w:tc>
          <w:tcPr>
            <w:tcW w:w="991" w:type="dxa"/>
            <w:noWrap/>
            <w:hideMark/>
          </w:tcPr>
          <w:p w14:paraId="5DF2F2FB" w14:textId="77777777" w:rsidR="00F9220F" w:rsidRPr="00F9220F" w:rsidRDefault="00F9220F">
            <w:r w:rsidRPr="00F9220F">
              <w:t>no</w:t>
            </w:r>
          </w:p>
        </w:tc>
      </w:tr>
      <w:tr w:rsidR="003245E1" w:rsidRPr="00F9220F" w14:paraId="18C0E560" w14:textId="77777777" w:rsidTr="00F9220F">
        <w:trPr>
          <w:trHeight w:val="290"/>
        </w:trPr>
        <w:tc>
          <w:tcPr>
            <w:tcW w:w="1320" w:type="dxa"/>
            <w:noWrap/>
            <w:hideMark/>
          </w:tcPr>
          <w:p w14:paraId="2AB01B3F" w14:textId="77777777" w:rsidR="00F9220F" w:rsidRPr="00F9220F" w:rsidRDefault="00F9220F">
            <w:proofErr w:type="spellStart"/>
            <w:r w:rsidRPr="00F9220F">
              <w:t>Colletidae</w:t>
            </w:r>
            <w:proofErr w:type="spellEnd"/>
          </w:p>
        </w:tc>
        <w:tc>
          <w:tcPr>
            <w:tcW w:w="5100" w:type="dxa"/>
            <w:noWrap/>
            <w:hideMark/>
          </w:tcPr>
          <w:p w14:paraId="41120EF0" w14:textId="77777777" w:rsidR="00F9220F" w:rsidRPr="00F9220F" w:rsidRDefault="00F9220F">
            <w:pPr>
              <w:rPr>
                <w:i/>
                <w:iCs/>
              </w:rPr>
            </w:pPr>
            <w:proofErr w:type="spellStart"/>
            <w:r w:rsidRPr="00F9220F">
              <w:rPr>
                <w:i/>
                <w:iCs/>
              </w:rPr>
              <w:t>Euhesma</w:t>
            </w:r>
            <w:proofErr w:type="spellEnd"/>
            <w:r w:rsidRPr="00F9220F">
              <w:t xml:space="preserve"> sp. KB175</w:t>
            </w:r>
          </w:p>
        </w:tc>
        <w:tc>
          <w:tcPr>
            <w:tcW w:w="2000" w:type="dxa"/>
            <w:noWrap/>
            <w:hideMark/>
          </w:tcPr>
          <w:p w14:paraId="6CD3D8DD" w14:textId="77777777" w:rsidR="00F9220F" w:rsidRPr="00F9220F" w:rsidRDefault="00F9220F">
            <w:proofErr w:type="spellStart"/>
            <w:r w:rsidRPr="00F9220F">
              <w:t>na</w:t>
            </w:r>
            <w:proofErr w:type="spellEnd"/>
          </w:p>
        </w:tc>
        <w:tc>
          <w:tcPr>
            <w:tcW w:w="960" w:type="dxa"/>
            <w:noWrap/>
            <w:hideMark/>
          </w:tcPr>
          <w:p w14:paraId="163381A9" w14:textId="77777777" w:rsidR="00F9220F" w:rsidRPr="00F9220F" w:rsidRDefault="00F9220F">
            <w:r w:rsidRPr="00F9220F">
              <w:t>no</w:t>
            </w:r>
          </w:p>
        </w:tc>
        <w:tc>
          <w:tcPr>
            <w:tcW w:w="1023" w:type="dxa"/>
            <w:noWrap/>
            <w:hideMark/>
          </w:tcPr>
          <w:p w14:paraId="5101EF1C" w14:textId="77777777" w:rsidR="00F9220F" w:rsidRPr="00F9220F" w:rsidRDefault="00F9220F">
            <w:r w:rsidRPr="00F9220F">
              <w:t>no</w:t>
            </w:r>
          </w:p>
        </w:tc>
        <w:tc>
          <w:tcPr>
            <w:tcW w:w="1200" w:type="dxa"/>
            <w:noWrap/>
            <w:hideMark/>
          </w:tcPr>
          <w:p w14:paraId="523EE049" w14:textId="77777777" w:rsidR="00F9220F" w:rsidRPr="00F9220F" w:rsidRDefault="00F9220F">
            <w:r w:rsidRPr="00F9220F">
              <w:t>no</w:t>
            </w:r>
          </w:p>
        </w:tc>
        <w:tc>
          <w:tcPr>
            <w:tcW w:w="991" w:type="dxa"/>
            <w:noWrap/>
            <w:hideMark/>
          </w:tcPr>
          <w:p w14:paraId="512F2590" w14:textId="77777777" w:rsidR="00F9220F" w:rsidRPr="00F9220F" w:rsidRDefault="00F9220F">
            <w:r w:rsidRPr="00F9220F">
              <w:t>no</w:t>
            </w:r>
          </w:p>
        </w:tc>
      </w:tr>
      <w:tr w:rsidR="003245E1" w:rsidRPr="00F9220F" w14:paraId="6F4D852B" w14:textId="77777777" w:rsidTr="00F9220F">
        <w:trPr>
          <w:trHeight w:val="290"/>
        </w:trPr>
        <w:tc>
          <w:tcPr>
            <w:tcW w:w="1320" w:type="dxa"/>
            <w:noWrap/>
            <w:hideMark/>
          </w:tcPr>
          <w:p w14:paraId="3B2C421B" w14:textId="77777777" w:rsidR="00F9220F" w:rsidRPr="00F9220F" w:rsidRDefault="00F9220F">
            <w:proofErr w:type="spellStart"/>
            <w:r w:rsidRPr="00F9220F">
              <w:t>Colletidae</w:t>
            </w:r>
            <w:proofErr w:type="spellEnd"/>
          </w:p>
        </w:tc>
        <w:tc>
          <w:tcPr>
            <w:tcW w:w="5100" w:type="dxa"/>
            <w:noWrap/>
            <w:hideMark/>
          </w:tcPr>
          <w:p w14:paraId="2BF0E26C" w14:textId="77777777" w:rsidR="00F9220F" w:rsidRPr="00F9220F" w:rsidRDefault="00F9220F">
            <w:pPr>
              <w:rPr>
                <w:i/>
                <w:iCs/>
              </w:rPr>
            </w:pPr>
            <w:proofErr w:type="spellStart"/>
            <w:r w:rsidRPr="00F9220F">
              <w:rPr>
                <w:i/>
                <w:iCs/>
              </w:rPr>
              <w:t>Euhesma</w:t>
            </w:r>
            <w:proofErr w:type="spellEnd"/>
            <w:r w:rsidRPr="00F9220F">
              <w:t xml:space="preserve"> sp. KB181</w:t>
            </w:r>
          </w:p>
        </w:tc>
        <w:tc>
          <w:tcPr>
            <w:tcW w:w="2000" w:type="dxa"/>
            <w:noWrap/>
            <w:hideMark/>
          </w:tcPr>
          <w:p w14:paraId="532B1031" w14:textId="77777777" w:rsidR="00F9220F" w:rsidRPr="00F9220F" w:rsidRDefault="00F9220F">
            <w:proofErr w:type="spellStart"/>
            <w:r w:rsidRPr="00F9220F">
              <w:t>na</w:t>
            </w:r>
            <w:proofErr w:type="spellEnd"/>
          </w:p>
        </w:tc>
        <w:tc>
          <w:tcPr>
            <w:tcW w:w="960" w:type="dxa"/>
            <w:noWrap/>
            <w:hideMark/>
          </w:tcPr>
          <w:p w14:paraId="3619022A" w14:textId="77777777" w:rsidR="00F9220F" w:rsidRPr="00F9220F" w:rsidRDefault="00F9220F">
            <w:r w:rsidRPr="00F9220F">
              <w:t>no</w:t>
            </w:r>
          </w:p>
        </w:tc>
        <w:tc>
          <w:tcPr>
            <w:tcW w:w="1023" w:type="dxa"/>
            <w:noWrap/>
            <w:hideMark/>
          </w:tcPr>
          <w:p w14:paraId="7874E157" w14:textId="77777777" w:rsidR="00F9220F" w:rsidRPr="00F9220F" w:rsidRDefault="00F9220F">
            <w:r w:rsidRPr="00F9220F">
              <w:t>no</w:t>
            </w:r>
          </w:p>
        </w:tc>
        <w:tc>
          <w:tcPr>
            <w:tcW w:w="1200" w:type="dxa"/>
            <w:noWrap/>
            <w:hideMark/>
          </w:tcPr>
          <w:p w14:paraId="36F5CFE0" w14:textId="77777777" w:rsidR="00F9220F" w:rsidRPr="00F9220F" w:rsidRDefault="00F9220F">
            <w:r w:rsidRPr="00F9220F">
              <w:t>no</w:t>
            </w:r>
          </w:p>
        </w:tc>
        <w:tc>
          <w:tcPr>
            <w:tcW w:w="991" w:type="dxa"/>
            <w:noWrap/>
            <w:hideMark/>
          </w:tcPr>
          <w:p w14:paraId="0F34953A" w14:textId="77777777" w:rsidR="00F9220F" w:rsidRPr="00F9220F" w:rsidRDefault="00F9220F">
            <w:r w:rsidRPr="00F9220F">
              <w:t>no</w:t>
            </w:r>
          </w:p>
        </w:tc>
      </w:tr>
      <w:tr w:rsidR="003245E1" w:rsidRPr="00F9220F" w14:paraId="396A24A3" w14:textId="77777777" w:rsidTr="00F9220F">
        <w:trPr>
          <w:trHeight w:val="290"/>
        </w:trPr>
        <w:tc>
          <w:tcPr>
            <w:tcW w:w="1320" w:type="dxa"/>
            <w:noWrap/>
            <w:hideMark/>
          </w:tcPr>
          <w:p w14:paraId="0BFABE2E" w14:textId="77777777" w:rsidR="00F9220F" w:rsidRPr="00F9220F" w:rsidRDefault="00F9220F">
            <w:proofErr w:type="spellStart"/>
            <w:r w:rsidRPr="00F9220F">
              <w:t>Colletidae</w:t>
            </w:r>
            <w:proofErr w:type="spellEnd"/>
          </w:p>
        </w:tc>
        <w:tc>
          <w:tcPr>
            <w:tcW w:w="5100" w:type="dxa"/>
            <w:noWrap/>
            <w:hideMark/>
          </w:tcPr>
          <w:p w14:paraId="2D5EB26B" w14:textId="77777777" w:rsidR="00F9220F" w:rsidRPr="00F9220F" w:rsidRDefault="00F9220F">
            <w:pPr>
              <w:rPr>
                <w:i/>
                <w:iCs/>
              </w:rPr>
            </w:pPr>
            <w:proofErr w:type="spellStart"/>
            <w:r w:rsidRPr="00F9220F">
              <w:rPr>
                <w:i/>
                <w:iCs/>
              </w:rPr>
              <w:t>Euhesma</w:t>
            </w:r>
            <w:proofErr w:type="spellEnd"/>
            <w:r w:rsidRPr="00F9220F">
              <w:t xml:space="preserve"> sp. KB182</w:t>
            </w:r>
          </w:p>
        </w:tc>
        <w:tc>
          <w:tcPr>
            <w:tcW w:w="2000" w:type="dxa"/>
            <w:noWrap/>
            <w:hideMark/>
          </w:tcPr>
          <w:p w14:paraId="24EF8631" w14:textId="77777777" w:rsidR="00F9220F" w:rsidRPr="00F9220F" w:rsidRDefault="00F9220F">
            <w:proofErr w:type="spellStart"/>
            <w:r w:rsidRPr="00F9220F">
              <w:t>na</w:t>
            </w:r>
            <w:proofErr w:type="spellEnd"/>
          </w:p>
        </w:tc>
        <w:tc>
          <w:tcPr>
            <w:tcW w:w="960" w:type="dxa"/>
            <w:noWrap/>
            <w:hideMark/>
          </w:tcPr>
          <w:p w14:paraId="13FBDF0B" w14:textId="77777777" w:rsidR="00F9220F" w:rsidRPr="00F9220F" w:rsidRDefault="00F9220F">
            <w:r w:rsidRPr="00F9220F">
              <w:t>no</w:t>
            </w:r>
          </w:p>
        </w:tc>
        <w:tc>
          <w:tcPr>
            <w:tcW w:w="1023" w:type="dxa"/>
            <w:noWrap/>
            <w:hideMark/>
          </w:tcPr>
          <w:p w14:paraId="40A86949" w14:textId="77777777" w:rsidR="00F9220F" w:rsidRPr="00F9220F" w:rsidRDefault="00F9220F">
            <w:r w:rsidRPr="00F9220F">
              <w:t>no</w:t>
            </w:r>
          </w:p>
        </w:tc>
        <w:tc>
          <w:tcPr>
            <w:tcW w:w="1200" w:type="dxa"/>
            <w:noWrap/>
            <w:hideMark/>
          </w:tcPr>
          <w:p w14:paraId="17DBE984" w14:textId="77777777" w:rsidR="00F9220F" w:rsidRPr="00F9220F" w:rsidRDefault="00F9220F">
            <w:r w:rsidRPr="00F9220F">
              <w:t>no</w:t>
            </w:r>
          </w:p>
        </w:tc>
        <w:tc>
          <w:tcPr>
            <w:tcW w:w="991" w:type="dxa"/>
            <w:noWrap/>
            <w:hideMark/>
          </w:tcPr>
          <w:p w14:paraId="6A9A382E" w14:textId="77777777" w:rsidR="00F9220F" w:rsidRPr="00F9220F" w:rsidRDefault="00F9220F">
            <w:r w:rsidRPr="00F9220F">
              <w:t>no</w:t>
            </w:r>
          </w:p>
        </w:tc>
      </w:tr>
      <w:tr w:rsidR="003245E1" w:rsidRPr="00F9220F" w14:paraId="5E53FD5E" w14:textId="77777777" w:rsidTr="00F9220F">
        <w:trPr>
          <w:trHeight w:val="290"/>
        </w:trPr>
        <w:tc>
          <w:tcPr>
            <w:tcW w:w="1320" w:type="dxa"/>
            <w:noWrap/>
            <w:hideMark/>
          </w:tcPr>
          <w:p w14:paraId="380C5895" w14:textId="77777777" w:rsidR="00F9220F" w:rsidRPr="00F9220F" w:rsidRDefault="00F9220F">
            <w:proofErr w:type="spellStart"/>
            <w:r w:rsidRPr="00F9220F">
              <w:t>Colletidae</w:t>
            </w:r>
            <w:proofErr w:type="spellEnd"/>
          </w:p>
        </w:tc>
        <w:tc>
          <w:tcPr>
            <w:tcW w:w="5100" w:type="dxa"/>
            <w:noWrap/>
            <w:hideMark/>
          </w:tcPr>
          <w:p w14:paraId="4CAF1E06"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KB183</w:t>
            </w:r>
          </w:p>
        </w:tc>
        <w:tc>
          <w:tcPr>
            <w:tcW w:w="2000" w:type="dxa"/>
            <w:noWrap/>
            <w:hideMark/>
          </w:tcPr>
          <w:p w14:paraId="751FBA79" w14:textId="77777777" w:rsidR="00F9220F" w:rsidRPr="00F9220F" w:rsidRDefault="00F9220F">
            <w:proofErr w:type="spellStart"/>
            <w:r w:rsidRPr="00F9220F">
              <w:t>na</w:t>
            </w:r>
            <w:proofErr w:type="spellEnd"/>
          </w:p>
        </w:tc>
        <w:tc>
          <w:tcPr>
            <w:tcW w:w="960" w:type="dxa"/>
            <w:noWrap/>
            <w:hideMark/>
          </w:tcPr>
          <w:p w14:paraId="5D419C2E" w14:textId="77777777" w:rsidR="00F9220F" w:rsidRPr="00F9220F" w:rsidRDefault="00F9220F">
            <w:r w:rsidRPr="00F9220F">
              <w:t>no</w:t>
            </w:r>
          </w:p>
        </w:tc>
        <w:tc>
          <w:tcPr>
            <w:tcW w:w="1023" w:type="dxa"/>
            <w:noWrap/>
            <w:hideMark/>
          </w:tcPr>
          <w:p w14:paraId="39118407" w14:textId="77777777" w:rsidR="00F9220F" w:rsidRPr="00F9220F" w:rsidRDefault="00F9220F">
            <w:r w:rsidRPr="00F9220F">
              <w:t>no</w:t>
            </w:r>
          </w:p>
        </w:tc>
        <w:tc>
          <w:tcPr>
            <w:tcW w:w="1200" w:type="dxa"/>
            <w:noWrap/>
            <w:hideMark/>
          </w:tcPr>
          <w:p w14:paraId="7002C8EC" w14:textId="77777777" w:rsidR="00F9220F" w:rsidRPr="00F9220F" w:rsidRDefault="00F9220F">
            <w:r w:rsidRPr="00F9220F">
              <w:t>no</w:t>
            </w:r>
          </w:p>
        </w:tc>
        <w:tc>
          <w:tcPr>
            <w:tcW w:w="991" w:type="dxa"/>
            <w:noWrap/>
            <w:hideMark/>
          </w:tcPr>
          <w:p w14:paraId="35E2F168" w14:textId="77777777" w:rsidR="00F9220F" w:rsidRPr="00F9220F" w:rsidRDefault="00F9220F">
            <w:r w:rsidRPr="00F9220F">
              <w:t>no</w:t>
            </w:r>
          </w:p>
        </w:tc>
      </w:tr>
      <w:tr w:rsidR="003245E1" w:rsidRPr="00F9220F" w14:paraId="25EAC667" w14:textId="77777777" w:rsidTr="00F9220F">
        <w:trPr>
          <w:trHeight w:val="290"/>
        </w:trPr>
        <w:tc>
          <w:tcPr>
            <w:tcW w:w="1320" w:type="dxa"/>
            <w:noWrap/>
            <w:hideMark/>
          </w:tcPr>
          <w:p w14:paraId="572BF024" w14:textId="77777777" w:rsidR="00F9220F" w:rsidRPr="00F9220F" w:rsidRDefault="00F9220F">
            <w:proofErr w:type="spellStart"/>
            <w:r w:rsidRPr="00F9220F">
              <w:t>Colletidae</w:t>
            </w:r>
            <w:proofErr w:type="spellEnd"/>
          </w:p>
        </w:tc>
        <w:tc>
          <w:tcPr>
            <w:tcW w:w="5100" w:type="dxa"/>
            <w:noWrap/>
            <w:hideMark/>
          </w:tcPr>
          <w:p w14:paraId="4BA86B9F"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sp. KB184</w:t>
            </w:r>
          </w:p>
        </w:tc>
        <w:tc>
          <w:tcPr>
            <w:tcW w:w="2000" w:type="dxa"/>
            <w:noWrap/>
            <w:hideMark/>
          </w:tcPr>
          <w:p w14:paraId="173584BC" w14:textId="77777777" w:rsidR="00F9220F" w:rsidRPr="00F9220F" w:rsidRDefault="00F9220F">
            <w:proofErr w:type="spellStart"/>
            <w:r w:rsidRPr="00F9220F">
              <w:t>na</w:t>
            </w:r>
            <w:proofErr w:type="spellEnd"/>
          </w:p>
        </w:tc>
        <w:tc>
          <w:tcPr>
            <w:tcW w:w="960" w:type="dxa"/>
            <w:noWrap/>
            <w:hideMark/>
          </w:tcPr>
          <w:p w14:paraId="7B31EF31" w14:textId="77777777" w:rsidR="00F9220F" w:rsidRPr="00F9220F" w:rsidRDefault="00F9220F">
            <w:r w:rsidRPr="00F9220F">
              <w:t>no</w:t>
            </w:r>
          </w:p>
        </w:tc>
        <w:tc>
          <w:tcPr>
            <w:tcW w:w="1023" w:type="dxa"/>
            <w:noWrap/>
            <w:hideMark/>
          </w:tcPr>
          <w:p w14:paraId="45B23545" w14:textId="77777777" w:rsidR="00F9220F" w:rsidRPr="00F9220F" w:rsidRDefault="00F9220F">
            <w:r w:rsidRPr="00F9220F">
              <w:t>no</w:t>
            </w:r>
          </w:p>
        </w:tc>
        <w:tc>
          <w:tcPr>
            <w:tcW w:w="1200" w:type="dxa"/>
            <w:noWrap/>
            <w:hideMark/>
          </w:tcPr>
          <w:p w14:paraId="60B26551" w14:textId="77777777" w:rsidR="00F9220F" w:rsidRPr="00F9220F" w:rsidRDefault="00F9220F">
            <w:r w:rsidRPr="00F9220F">
              <w:t>no</w:t>
            </w:r>
          </w:p>
        </w:tc>
        <w:tc>
          <w:tcPr>
            <w:tcW w:w="991" w:type="dxa"/>
            <w:noWrap/>
            <w:hideMark/>
          </w:tcPr>
          <w:p w14:paraId="36E5B8AE" w14:textId="77777777" w:rsidR="00F9220F" w:rsidRPr="00F9220F" w:rsidRDefault="00F9220F">
            <w:r w:rsidRPr="00F9220F">
              <w:t>no</w:t>
            </w:r>
          </w:p>
        </w:tc>
      </w:tr>
      <w:tr w:rsidR="003245E1" w:rsidRPr="00F9220F" w14:paraId="354280B3" w14:textId="77777777" w:rsidTr="00F9220F">
        <w:trPr>
          <w:trHeight w:val="290"/>
        </w:trPr>
        <w:tc>
          <w:tcPr>
            <w:tcW w:w="1320" w:type="dxa"/>
            <w:noWrap/>
            <w:hideMark/>
          </w:tcPr>
          <w:p w14:paraId="3ACA1311" w14:textId="77777777" w:rsidR="00F9220F" w:rsidRPr="00F9220F" w:rsidRDefault="00F9220F">
            <w:proofErr w:type="spellStart"/>
            <w:r w:rsidRPr="00F9220F">
              <w:t>Colletidae</w:t>
            </w:r>
            <w:proofErr w:type="spellEnd"/>
          </w:p>
        </w:tc>
        <w:tc>
          <w:tcPr>
            <w:tcW w:w="5100" w:type="dxa"/>
            <w:noWrap/>
            <w:hideMark/>
          </w:tcPr>
          <w:p w14:paraId="754A4F1C" w14:textId="77777777" w:rsidR="00F9220F" w:rsidRPr="00F9220F" w:rsidRDefault="00F9220F">
            <w:pPr>
              <w:rPr>
                <w:i/>
                <w:iCs/>
              </w:rPr>
            </w:pPr>
            <w:proofErr w:type="spellStart"/>
            <w:r w:rsidRPr="00F9220F">
              <w:rPr>
                <w:i/>
                <w:iCs/>
              </w:rPr>
              <w:t>Euhesma</w:t>
            </w:r>
            <w:proofErr w:type="spellEnd"/>
            <w:r w:rsidRPr="00F9220F">
              <w:t xml:space="preserve"> sp. KB185</w:t>
            </w:r>
          </w:p>
        </w:tc>
        <w:tc>
          <w:tcPr>
            <w:tcW w:w="2000" w:type="dxa"/>
            <w:noWrap/>
            <w:hideMark/>
          </w:tcPr>
          <w:p w14:paraId="3EC9E081" w14:textId="77777777" w:rsidR="00F9220F" w:rsidRPr="00F9220F" w:rsidRDefault="00F9220F">
            <w:proofErr w:type="spellStart"/>
            <w:r w:rsidRPr="00F9220F">
              <w:t>na</w:t>
            </w:r>
            <w:proofErr w:type="spellEnd"/>
          </w:p>
        </w:tc>
        <w:tc>
          <w:tcPr>
            <w:tcW w:w="960" w:type="dxa"/>
            <w:noWrap/>
            <w:hideMark/>
          </w:tcPr>
          <w:p w14:paraId="61B68E1A" w14:textId="77777777" w:rsidR="00F9220F" w:rsidRPr="00F9220F" w:rsidRDefault="00F9220F">
            <w:r w:rsidRPr="00F9220F">
              <w:t>no</w:t>
            </w:r>
          </w:p>
        </w:tc>
        <w:tc>
          <w:tcPr>
            <w:tcW w:w="1023" w:type="dxa"/>
            <w:noWrap/>
            <w:hideMark/>
          </w:tcPr>
          <w:p w14:paraId="33766219" w14:textId="77777777" w:rsidR="00F9220F" w:rsidRPr="00F9220F" w:rsidRDefault="00F9220F">
            <w:r w:rsidRPr="00F9220F">
              <w:t>no</w:t>
            </w:r>
          </w:p>
        </w:tc>
        <w:tc>
          <w:tcPr>
            <w:tcW w:w="1200" w:type="dxa"/>
            <w:noWrap/>
            <w:hideMark/>
          </w:tcPr>
          <w:p w14:paraId="5F9E2D13" w14:textId="77777777" w:rsidR="00F9220F" w:rsidRPr="00F9220F" w:rsidRDefault="00F9220F">
            <w:r w:rsidRPr="00F9220F">
              <w:t>no</w:t>
            </w:r>
          </w:p>
        </w:tc>
        <w:tc>
          <w:tcPr>
            <w:tcW w:w="991" w:type="dxa"/>
            <w:noWrap/>
            <w:hideMark/>
          </w:tcPr>
          <w:p w14:paraId="5234237E" w14:textId="77777777" w:rsidR="00F9220F" w:rsidRPr="00F9220F" w:rsidRDefault="00F9220F">
            <w:r w:rsidRPr="00F9220F">
              <w:t>no</w:t>
            </w:r>
          </w:p>
        </w:tc>
      </w:tr>
      <w:tr w:rsidR="003245E1" w:rsidRPr="00F9220F" w14:paraId="3D571328" w14:textId="77777777" w:rsidTr="00F9220F">
        <w:trPr>
          <w:trHeight w:val="290"/>
        </w:trPr>
        <w:tc>
          <w:tcPr>
            <w:tcW w:w="1320" w:type="dxa"/>
            <w:noWrap/>
            <w:hideMark/>
          </w:tcPr>
          <w:p w14:paraId="53502A65" w14:textId="77777777" w:rsidR="00F9220F" w:rsidRPr="00F9220F" w:rsidRDefault="00F9220F">
            <w:proofErr w:type="spellStart"/>
            <w:r w:rsidRPr="00F9220F">
              <w:lastRenderedPageBreak/>
              <w:t>Colletidae</w:t>
            </w:r>
            <w:proofErr w:type="spellEnd"/>
          </w:p>
        </w:tc>
        <w:tc>
          <w:tcPr>
            <w:tcW w:w="5100" w:type="dxa"/>
            <w:noWrap/>
            <w:hideMark/>
          </w:tcPr>
          <w:p w14:paraId="45773697" w14:textId="77777777" w:rsidR="00F9220F" w:rsidRPr="00F9220F" w:rsidRDefault="00F9220F">
            <w:pPr>
              <w:rPr>
                <w:i/>
                <w:iCs/>
              </w:rPr>
            </w:pPr>
            <w:proofErr w:type="spellStart"/>
            <w:r w:rsidRPr="00F9220F">
              <w:rPr>
                <w:i/>
                <w:iCs/>
              </w:rPr>
              <w:t>Euhesma</w:t>
            </w:r>
            <w:proofErr w:type="spellEnd"/>
            <w:r w:rsidRPr="00F9220F">
              <w:t xml:space="preserve"> sp. KB186</w:t>
            </w:r>
          </w:p>
        </w:tc>
        <w:tc>
          <w:tcPr>
            <w:tcW w:w="2000" w:type="dxa"/>
            <w:noWrap/>
            <w:hideMark/>
          </w:tcPr>
          <w:p w14:paraId="097606CA" w14:textId="77777777" w:rsidR="00F9220F" w:rsidRPr="00F9220F" w:rsidRDefault="00F9220F">
            <w:proofErr w:type="spellStart"/>
            <w:r w:rsidRPr="00F9220F">
              <w:t>na</w:t>
            </w:r>
            <w:proofErr w:type="spellEnd"/>
          </w:p>
        </w:tc>
        <w:tc>
          <w:tcPr>
            <w:tcW w:w="960" w:type="dxa"/>
            <w:noWrap/>
            <w:hideMark/>
          </w:tcPr>
          <w:p w14:paraId="0FEF353F" w14:textId="77777777" w:rsidR="00F9220F" w:rsidRPr="00F9220F" w:rsidRDefault="00F9220F">
            <w:r w:rsidRPr="00F9220F">
              <w:t>no</w:t>
            </w:r>
          </w:p>
        </w:tc>
        <w:tc>
          <w:tcPr>
            <w:tcW w:w="1023" w:type="dxa"/>
            <w:noWrap/>
            <w:hideMark/>
          </w:tcPr>
          <w:p w14:paraId="66DA7EC3" w14:textId="77777777" w:rsidR="00F9220F" w:rsidRPr="00F9220F" w:rsidRDefault="00F9220F">
            <w:r w:rsidRPr="00F9220F">
              <w:t>no</w:t>
            </w:r>
          </w:p>
        </w:tc>
        <w:tc>
          <w:tcPr>
            <w:tcW w:w="1200" w:type="dxa"/>
            <w:noWrap/>
            <w:hideMark/>
          </w:tcPr>
          <w:p w14:paraId="673DE69D" w14:textId="77777777" w:rsidR="00F9220F" w:rsidRPr="00F9220F" w:rsidRDefault="00F9220F">
            <w:r w:rsidRPr="00F9220F">
              <w:t>no</w:t>
            </w:r>
          </w:p>
        </w:tc>
        <w:tc>
          <w:tcPr>
            <w:tcW w:w="991" w:type="dxa"/>
            <w:noWrap/>
            <w:hideMark/>
          </w:tcPr>
          <w:p w14:paraId="4CC504D4" w14:textId="77777777" w:rsidR="00F9220F" w:rsidRPr="00F9220F" w:rsidRDefault="00F9220F">
            <w:r w:rsidRPr="00F9220F">
              <w:t>no</w:t>
            </w:r>
          </w:p>
        </w:tc>
      </w:tr>
      <w:tr w:rsidR="003245E1" w:rsidRPr="00F9220F" w14:paraId="71994F8C" w14:textId="77777777" w:rsidTr="00F9220F">
        <w:trPr>
          <w:trHeight w:val="290"/>
        </w:trPr>
        <w:tc>
          <w:tcPr>
            <w:tcW w:w="1320" w:type="dxa"/>
            <w:noWrap/>
            <w:hideMark/>
          </w:tcPr>
          <w:p w14:paraId="5086ACB6" w14:textId="77777777" w:rsidR="00F9220F" w:rsidRPr="00F9220F" w:rsidRDefault="00F9220F">
            <w:proofErr w:type="spellStart"/>
            <w:r w:rsidRPr="00F9220F">
              <w:t>Colletidae</w:t>
            </w:r>
            <w:proofErr w:type="spellEnd"/>
          </w:p>
        </w:tc>
        <w:tc>
          <w:tcPr>
            <w:tcW w:w="5100" w:type="dxa"/>
            <w:noWrap/>
            <w:hideMark/>
          </w:tcPr>
          <w:p w14:paraId="599CB162"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 xml:space="preserve">sp. </w:t>
            </w:r>
            <w:proofErr w:type="spellStart"/>
            <w:r w:rsidRPr="00F9220F">
              <w:t>nov.</w:t>
            </w:r>
            <w:proofErr w:type="spellEnd"/>
            <w:r w:rsidRPr="00F9220F">
              <w:t xml:space="preserve"> KB09</w:t>
            </w:r>
          </w:p>
        </w:tc>
        <w:tc>
          <w:tcPr>
            <w:tcW w:w="2000" w:type="dxa"/>
            <w:noWrap/>
            <w:hideMark/>
          </w:tcPr>
          <w:p w14:paraId="6B4DF2B0" w14:textId="77777777" w:rsidR="00F9220F" w:rsidRPr="00F9220F" w:rsidRDefault="00F9220F">
            <w:proofErr w:type="spellStart"/>
            <w:r w:rsidRPr="00F9220F">
              <w:t>na</w:t>
            </w:r>
            <w:proofErr w:type="spellEnd"/>
          </w:p>
        </w:tc>
        <w:tc>
          <w:tcPr>
            <w:tcW w:w="960" w:type="dxa"/>
            <w:noWrap/>
            <w:hideMark/>
          </w:tcPr>
          <w:p w14:paraId="28642DF8" w14:textId="77777777" w:rsidR="00F9220F" w:rsidRPr="00F9220F" w:rsidRDefault="00F9220F">
            <w:r w:rsidRPr="00F9220F">
              <w:t>yes</w:t>
            </w:r>
          </w:p>
        </w:tc>
        <w:tc>
          <w:tcPr>
            <w:tcW w:w="1023" w:type="dxa"/>
            <w:noWrap/>
            <w:hideMark/>
          </w:tcPr>
          <w:p w14:paraId="26444974" w14:textId="77777777" w:rsidR="00F9220F" w:rsidRPr="00F9220F" w:rsidRDefault="00F9220F">
            <w:r w:rsidRPr="00F9220F">
              <w:t>no</w:t>
            </w:r>
          </w:p>
        </w:tc>
        <w:tc>
          <w:tcPr>
            <w:tcW w:w="1200" w:type="dxa"/>
            <w:noWrap/>
            <w:hideMark/>
          </w:tcPr>
          <w:p w14:paraId="24C2B01F" w14:textId="77777777" w:rsidR="00F9220F" w:rsidRPr="00F9220F" w:rsidRDefault="00F9220F">
            <w:r w:rsidRPr="00F9220F">
              <w:t>no</w:t>
            </w:r>
          </w:p>
        </w:tc>
        <w:tc>
          <w:tcPr>
            <w:tcW w:w="991" w:type="dxa"/>
            <w:noWrap/>
            <w:hideMark/>
          </w:tcPr>
          <w:p w14:paraId="5BEB6BF4" w14:textId="77777777" w:rsidR="00F9220F" w:rsidRPr="00F9220F" w:rsidRDefault="00F9220F">
            <w:r w:rsidRPr="00F9220F">
              <w:t>no</w:t>
            </w:r>
          </w:p>
        </w:tc>
      </w:tr>
      <w:tr w:rsidR="003245E1" w:rsidRPr="00F9220F" w14:paraId="56AE38B5" w14:textId="77777777" w:rsidTr="00F9220F">
        <w:trPr>
          <w:trHeight w:val="290"/>
        </w:trPr>
        <w:tc>
          <w:tcPr>
            <w:tcW w:w="1320" w:type="dxa"/>
            <w:noWrap/>
            <w:hideMark/>
          </w:tcPr>
          <w:p w14:paraId="218D9AE2" w14:textId="77777777" w:rsidR="00F9220F" w:rsidRPr="00F9220F" w:rsidRDefault="00F9220F">
            <w:proofErr w:type="spellStart"/>
            <w:r w:rsidRPr="00F9220F">
              <w:t>Colletidae</w:t>
            </w:r>
            <w:proofErr w:type="spellEnd"/>
          </w:p>
        </w:tc>
        <w:tc>
          <w:tcPr>
            <w:tcW w:w="5100" w:type="dxa"/>
            <w:noWrap/>
            <w:hideMark/>
          </w:tcPr>
          <w:p w14:paraId="507B8EAA" w14:textId="77777777" w:rsidR="00F9220F" w:rsidRPr="00F9220F" w:rsidRDefault="00F9220F">
            <w:pPr>
              <w:rPr>
                <w:i/>
                <w:iCs/>
              </w:rPr>
            </w:pPr>
            <w:proofErr w:type="spellStart"/>
            <w:r w:rsidRPr="00F9220F">
              <w:rPr>
                <w:i/>
                <w:iCs/>
              </w:rPr>
              <w:t>Euhesma</w:t>
            </w:r>
            <w:proofErr w:type="spellEnd"/>
            <w:r w:rsidRPr="00F9220F">
              <w:rPr>
                <w:i/>
                <w:iCs/>
              </w:rPr>
              <w:t xml:space="preserve"> </w:t>
            </w:r>
            <w:r w:rsidRPr="00F9220F">
              <w:t xml:space="preserve">sp. </w:t>
            </w:r>
            <w:proofErr w:type="spellStart"/>
            <w:r w:rsidRPr="00F9220F">
              <w:t>nov.</w:t>
            </w:r>
            <w:proofErr w:type="spellEnd"/>
            <w:r w:rsidRPr="00F9220F">
              <w:t xml:space="preserve"> KB11</w:t>
            </w:r>
          </w:p>
        </w:tc>
        <w:tc>
          <w:tcPr>
            <w:tcW w:w="2000" w:type="dxa"/>
            <w:noWrap/>
            <w:hideMark/>
          </w:tcPr>
          <w:p w14:paraId="2F1D034C" w14:textId="77777777" w:rsidR="00F9220F" w:rsidRPr="00F9220F" w:rsidRDefault="00F9220F">
            <w:proofErr w:type="spellStart"/>
            <w:r w:rsidRPr="00F9220F">
              <w:t>na</w:t>
            </w:r>
            <w:proofErr w:type="spellEnd"/>
          </w:p>
        </w:tc>
        <w:tc>
          <w:tcPr>
            <w:tcW w:w="960" w:type="dxa"/>
            <w:noWrap/>
            <w:hideMark/>
          </w:tcPr>
          <w:p w14:paraId="071457E6" w14:textId="77777777" w:rsidR="00F9220F" w:rsidRPr="00F9220F" w:rsidRDefault="00F9220F">
            <w:r w:rsidRPr="00F9220F">
              <w:t>yes</w:t>
            </w:r>
          </w:p>
        </w:tc>
        <w:tc>
          <w:tcPr>
            <w:tcW w:w="1023" w:type="dxa"/>
            <w:noWrap/>
            <w:hideMark/>
          </w:tcPr>
          <w:p w14:paraId="327CCB80" w14:textId="77777777" w:rsidR="00F9220F" w:rsidRPr="00F9220F" w:rsidRDefault="00F9220F">
            <w:r w:rsidRPr="00F9220F">
              <w:t>no</w:t>
            </w:r>
          </w:p>
        </w:tc>
        <w:tc>
          <w:tcPr>
            <w:tcW w:w="1200" w:type="dxa"/>
            <w:noWrap/>
            <w:hideMark/>
          </w:tcPr>
          <w:p w14:paraId="7897C922" w14:textId="77777777" w:rsidR="00F9220F" w:rsidRPr="00F9220F" w:rsidRDefault="00F9220F">
            <w:r w:rsidRPr="00F9220F">
              <w:t>no</w:t>
            </w:r>
          </w:p>
        </w:tc>
        <w:tc>
          <w:tcPr>
            <w:tcW w:w="991" w:type="dxa"/>
            <w:noWrap/>
            <w:hideMark/>
          </w:tcPr>
          <w:p w14:paraId="720C232C" w14:textId="77777777" w:rsidR="00F9220F" w:rsidRPr="00F9220F" w:rsidRDefault="00F9220F">
            <w:r w:rsidRPr="00F9220F">
              <w:t>no</w:t>
            </w:r>
          </w:p>
        </w:tc>
      </w:tr>
      <w:tr w:rsidR="003245E1" w:rsidRPr="00F9220F" w14:paraId="2B29F900" w14:textId="77777777" w:rsidTr="00F9220F">
        <w:trPr>
          <w:trHeight w:val="290"/>
        </w:trPr>
        <w:tc>
          <w:tcPr>
            <w:tcW w:w="1320" w:type="dxa"/>
            <w:noWrap/>
            <w:hideMark/>
          </w:tcPr>
          <w:p w14:paraId="74C25CFB" w14:textId="77777777" w:rsidR="00F9220F" w:rsidRPr="00F9220F" w:rsidRDefault="00F9220F">
            <w:proofErr w:type="spellStart"/>
            <w:r w:rsidRPr="00F9220F">
              <w:t>Colletidae</w:t>
            </w:r>
            <w:proofErr w:type="spellEnd"/>
          </w:p>
        </w:tc>
        <w:tc>
          <w:tcPr>
            <w:tcW w:w="5100" w:type="dxa"/>
            <w:noWrap/>
            <w:hideMark/>
          </w:tcPr>
          <w:p w14:paraId="5F75F23B" w14:textId="77777777" w:rsidR="00F9220F" w:rsidRPr="00F9220F" w:rsidRDefault="00F9220F">
            <w:pPr>
              <w:rPr>
                <w:i/>
                <w:iCs/>
              </w:rPr>
            </w:pPr>
            <w:proofErr w:type="spellStart"/>
            <w:r w:rsidRPr="00F9220F">
              <w:rPr>
                <w:i/>
                <w:iCs/>
              </w:rPr>
              <w:t>Euhesma</w:t>
            </w:r>
            <w:proofErr w:type="spellEnd"/>
            <w:r w:rsidRPr="00F9220F">
              <w:rPr>
                <w:i/>
                <w:iCs/>
              </w:rPr>
              <w:t xml:space="preserve"> </w:t>
            </w:r>
            <w:proofErr w:type="spellStart"/>
            <w:r w:rsidRPr="00F9220F">
              <w:rPr>
                <w:i/>
                <w:iCs/>
              </w:rPr>
              <w:t>tubulifera</w:t>
            </w:r>
            <w:proofErr w:type="spellEnd"/>
          </w:p>
        </w:tc>
        <w:tc>
          <w:tcPr>
            <w:tcW w:w="2000" w:type="dxa"/>
            <w:noWrap/>
            <w:hideMark/>
          </w:tcPr>
          <w:p w14:paraId="4ADAB4BF" w14:textId="77777777" w:rsidR="00F9220F" w:rsidRPr="00F9220F" w:rsidRDefault="00F9220F">
            <w:proofErr w:type="spellStart"/>
            <w:r w:rsidRPr="00F9220F">
              <w:t>na</w:t>
            </w:r>
            <w:proofErr w:type="spellEnd"/>
          </w:p>
        </w:tc>
        <w:tc>
          <w:tcPr>
            <w:tcW w:w="960" w:type="dxa"/>
            <w:noWrap/>
            <w:hideMark/>
          </w:tcPr>
          <w:p w14:paraId="4354F221" w14:textId="77777777" w:rsidR="00F9220F" w:rsidRPr="00F9220F" w:rsidRDefault="00F9220F">
            <w:r w:rsidRPr="00F9220F">
              <w:t>no</w:t>
            </w:r>
          </w:p>
        </w:tc>
        <w:tc>
          <w:tcPr>
            <w:tcW w:w="1023" w:type="dxa"/>
            <w:noWrap/>
            <w:hideMark/>
          </w:tcPr>
          <w:p w14:paraId="2CD9C7A9" w14:textId="77777777" w:rsidR="00F9220F" w:rsidRPr="00F9220F" w:rsidRDefault="00F9220F">
            <w:r w:rsidRPr="00F9220F">
              <w:t>no</w:t>
            </w:r>
          </w:p>
        </w:tc>
        <w:tc>
          <w:tcPr>
            <w:tcW w:w="1200" w:type="dxa"/>
            <w:noWrap/>
            <w:hideMark/>
          </w:tcPr>
          <w:p w14:paraId="39CD78E9" w14:textId="77777777" w:rsidR="00F9220F" w:rsidRPr="00F9220F" w:rsidRDefault="00F9220F">
            <w:r w:rsidRPr="00F9220F">
              <w:t>no</w:t>
            </w:r>
          </w:p>
        </w:tc>
        <w:tc>
          <w:tcPr>
            <w:tcW w:w="991" w:type="dxa"/>
            <w:noWrap/>
            <w:hideMark/>
          </w:tcPr>
          <w:p w14:paraId="1AA4464F" w14:textId="77777777" w:rsidR="00F9220F" w:rsidRPr="00F9220F" w:rsidRDefault="00F9220F">
            <w:r w:rsidRPr="00F9220F">
              <w:t>no</w:t>
            </w:r>
          </w:p>
        </w:tc>
      </w:tr>
      <w:tr w:rsidR="003245E1" w:rsidRPr="00F9220F" w14:paraId="4A1987DF" w14:textId="77777777" w:rsidTr="00F9220F">
        <w:trPr>
          <w:trHeight w:val="290"/>
        </w:trPr>
        <w:tc>
          <w:tcPr>
            <w:tcW w:w="1320" w:type="dxa"/>
            <w:noWrap/>
            <w:hideMark/>
          </w:tcPr>
          <w:p w14:paraId="0442469A" w14:textId="77777777" w:rsidR="00F9220F" w:rsidRPr="00F9220F" w:rsidRDefault="00F9220F">
            <w:proofErr w:type="spellStart"/>
            <w:r w:rsidRPr="00F9220F">
              <w:t>Colletidae</w:t>
            </w:r>
            <w:proofErr w:type="spellEnd"/>
          </w:p>
        </w:tc>
        <w:tc>
          <w:tcPr>
            <w:tcW w:w="5100" w:type="dxa"/>
            <w:noWrap/>
            <w:hideMark/>
          </w:tcPr>
          <w:p w14:paraId="7D9B2E00" w14:textId="77777777" w:rsidR="00F9220F" w:rsidRPr="00F9220F" w:rsidRDefault="00F9220F">
            <w:pPr>
              <w:rPr>
                <w:i/>
                <w:iCs/>
              </w:rPr>
            </w:pPr>
            <w:proofErr w:type="spellStart"/>
            <w:r w:rsidRPr="00F9220F">
              <w:rPr>
                <w:i/>
                <w:iCs/>
              </w:rPr>
              <w:t>Euryglossa</w:t>
            </w:r>
            <w:proofErr w:type="spellEnd"/>
            <w:r w:rsidRPr="00F9220F">
              <w:rPr>
                <w:i/>
                <w:iCs/>
              </w:rPr>
              <w:t xml:space="preserve"> </w:t>
            </w:r>
            <w:proofErr w:type="spellStart"/>
            <w:r w:rsidRPr="00F9220F">
              <w:rPr>
                <w:i/>
                <w:iCs/>
              </w:rPr>
              <w:t>calaina</w:t>
            </w:r>
            <w:proofErr w:type="spellEnd"/>
          </w:p>
        </w:tc>
        <w:tc>
          <w:tcPr>
            <w:tcW w:w="2000" w:type="dxa"/>
            <w:noWrap/>
            <w:hideMark/>
          </w:tcPr>
          <w:p w14:paraId="4540AEB6" w14:textId="77777777" w:rsidR="00F9220F" w:rsidRPr="00F9220F" w:rsidRDefault="00F9220F">
            <w:proofErr w:type="spellStart"/>
            <w:r w:rsidRPr="00F9220F">
              <w:t>na</w:t>
            </w:r>
            <w:proofErr w:type="spellEnd"/>
          </w:p>
        </w:tc>
        <w:tc>
          <w:tcPr>
            <w:tcW w:w="960" w:type="dxa"/>
            <w:noWrap/>
            <w:hideMark/>
          </w:tcPr>
          <w:p w14:paraId="5D7B4792" w14:textId="77777777" w:rsidR="00F9220F" w:rsidRPr="00F9220F" w:rsidRDefault="00F9220F">
            <w:r w:rsidRPr="00F9220F">
              <w:t>no</w:t>
            </w:r>
          </w:p>
        </w:tc>
        <w:tc>
          <w:tcPr>
            <w:tcW w:w="1023" w:type="dxa"/>
            <w:noWrap/>
            <w:hideMark/>
          </w:tcPr>
          <w:p w14:paraId="5D758281" w14:textId="77777777" w:rsidR="00F9220F" w:rsidRPr="00F9220F" w:rsidRDefault="00F9220F">
            <w:r w:rsidRPr="00F9220F">
              <w:t>no</w:t>
            </w:r>
          </w:p>
        </w:tc>
        <w:tc>
          <w:tcPr>
            <w:tcW w:w="1200" w:type="dxa"/>
            <w:noWrap/>
            <w:hideMark/>
          </w:tcPr>
          <w:p w14:paraId="001C803C" w14:textId="77777777" w:rsidR="00F9220F" w:rsidRPr="00F9220F" w:rsidRDefault="00F9220F">
            <w:r w:rsidRPr="00F9220F">
              <w:t>no</w:t>
            </w:r>
          </w:p>
        </w:tc>
        <w:tc>
          <w:tcPr>
            <w:tcW w:w="991" w:type="dxa"/>
            <w:noWrap/>
            <w:hideMark/>
          </w:tcPr>
          <w:p w14:paraId="60702A74" w14:textId="77777777" w:rsidR="00F9220F" w:rsidRPr="00F9220F" w:rsidRDefault="00F9220F">
            <w:r w:rsidRPr="00F9220F">
              <w:t>no</w:t>
            </w:r>
          </w:p>
        </w:tc>
      </w:tr>
      <w:tr w:rsidR="003245E1" w:rsidRPr="00F9220F" w14:paraId="1749F5D5" w14:textId="77777777" w:rsidTr="00F9220F">
        <w:trPr>
          <w:trHeight w:val="290"/>
        </w:trPr>
        <w:tc>
          <w:tcPr>
            <w:tcW w:w="1320" w:type="dxa"/>
            <w:noWrap/>
            <w:hideMark/>
          </w:tcPr>
          <w:p w14:paraId="507E552C" w14:textId="77777777" w:rsidR="00F9220F" w:rsidRPr="00F9220F" w:rsidRDefault="00F9220F">
            <w:proofErr w:type="spellStart"/>
            <w:r w:rsidRPr="00F9220F">
              <w:t>Colletidae</w:t>
            </w:r>
            <w:proofErr w:type="spellEnd"/>
          </w:p>
        </w:tc>
        <w:tc>
          <w:tcPr>
            <w:tcW w:w="5100" w:type="dxa"/>
            <w:noWrap/>
            <w:hideMark/>
          </w:tcPr>
          <w:p w14:paraId="199646B0" w14:textId="77777777" w:rsidR="00F9220F" w:rsidRPr="00F9220F" w:rsidRDefault="00F9220F">
            <w:pPr>
              <w:rPr>
                <w:i/>
                <w:iCs/>
              </w:rPr>
            </w:pPr>
            <w:proofErr w:type="spellStart"/>
            <w:r w:rsidRPr="00F9220F">
              <w:rPr>
                <w:i/>
                <w:iCs/>
              </w:rPr>
              <w:t>Euryglossa</w:t>
            </w:r>
            <w:proofErr w:type="spellEnd"/>
            <w:r w:rsidRPr="00F9220F">
              <w:rPr>
                <w:i/>
                <w:iCs/>
              </w:rPr>
              <w:t xml:space="preserve"> </w:t>
            </w:r>
            <w:proofErr w:type="spellStart"/>
            <w:r w:rsidRPr="00F9220F">
              <w:rPr>
                <w:i/>
                <w:iCs/>
              </w:rPr>
              <w:t>cupreochalybea</w:t>
            </w:r>
            <w:proofErr w:type="spellEnd"/>
          </w:p>
        </w:tc>
        <w:tc>
          <w:tcPr>
            <w:tcW w:w="2000" w:type="dxa"/>
            <w:noWrap/>
            <w:hideMark/>
          </w:tcPr>
          <w:p w14:paraId="35228F47" w14:textId="77777777" w:rsidR="00F9220F" w:rsidRPr="00F9220F" w:rsidRDefault="00F9220F">
            <w:proofErr w:type="spellStart"/>
            <w:r w:rsidRPr="00F9220F">
              <w:t>na</w:t>
            </w:r>
            <w:proofErr w:type="spellEnd"/>
          </w:p>
        </w:tc>
        <w:tc>
          <w:tcPr>
            <w:tcW w:w="960" w:type="dxa"/>
            <w:noWrap/>
            <w:hideMark/>
          </w:tcPr>
          <w:p w14:paraId="09DF5942" w14:textId="77777777" w:rsidR="00F9220F" w:rsidRPr="00F9220F" w:rsidRDefault="00F9220F">
            <w:r w:rsidRPr="00F9220F">
              <w:t>no</w:t>
            </w:r>
          </w:p>
        </w:tc>
        <w:tc>
          <w:tcPr>
            <w:tcW w:w="1023" w:type="dxa"/>
            <w:noWrap/>
            <w:hideMark/>
          </w:tcPr>
          <w:p w14:paraId="586FF0DF" w14:textId="77777777" w:rsidR="00F9220F" w:rsidRPr="00F9220F" w:rsidRDefault="00F9220F">
            <w:r w:rsidRPr="00F9220F">
              <w:t>no</w:t>
            </w:r>
          </w:p>
        </w:tc>
        <w:tc>
          <w:tcPr>
            <w:tcW w:w="1200" w:type="dxa"/>
            <w:noWrap/>
            <w:hideMark/>
          </w:tcPr>
          <w:p w14:paraId="5978882E" w14:textId="77777777" w:rsidR="00F9220F" w:rsidRPr="00F9220F" w:rsidRDefault="00F9220F">
            <w:r w:rsidRPr="00F9220F">
              <w:t>no</w:t>
            </w:r>
          </w:p>
        </w:tc>
        <w:tc>
          <w:tcPr>
            <w:tcW w:w="991" w:type="dxa"/>
            <w:noWrap/>
            <w:hideMark/>
          </w:tcPr>
          <w:p w14:paraId="000D3F81" w14:textId="77777777" w:rsidR="00F9220F" w:rsidRPr="00F9220F" w:rsidRDefault="00F9220F">
            <w:r w:rsidRPr="00F9220F">
              <w:t>no</w:t>
            </w:r>
          </w:p>
        </w:tc>
      </w:tr>
      <w:tr w:rsidR="003245E1" w:rsidRPr="00F9220F" w14:paraId="7D037024" w14:textId="77777777" w:rsidTr="00F9220F">
        <w:trPr>
          <w:trHeight w:val="290"/>
        </w:trPr>
        <w:tc>
          <w:tcPr>
            <w:tcW w:w="1320" w:type="dxa"/>
            <w:noWrap/>
            <w:hideMark/>
          </w:tcPr>
          <w:p w14:paraId="0B68A82D" w14:textId="77777777" w:rsidR="00F9220F" w:rsidRPr="00F9220F" w:rsidRDefault="00F9220F">
            <w:proofErr w:type="spellStart"/>
            <w:r w:rsidRPr="00F9220F">
              <w:t>Colletidae</w:t>
            </w:r>
            <w:proofErr w:type="spellEnd"/>
          </w:p>
        </w:tc>
        <w:tc>
          <w:tcPr>
            <w:tcW w:w="5100" w:type="dxa"/>
            <w:noWrap/>
            <w:hideMark/>
          </w:tcPr>
          <w:p w14:paraId="49088588" w14:textId="77777777" w:rsidR="00F9220F" w:rsidRPr="00F9220F" w:rsidRDefault="00F9220F">
            <w:pPr>
              <w:rPr>
                <w:i/>
                <w:iCs/>
              </w:rPr>
            </w:pPr>
            <w:proofErr w:type="spellStart"/>
            <w:r w:rsidRPr="00F9220F">
              <w:rPr>
                <w:i/>
                <w:iCs/>
              </w:rPr>
              <w:t>Euryglossa</w:t>
            </w:r>
            <w:proofErr w:type="spellEnd"/>
            <w:r w:rsidRPr="00F9220F">
              <w:rPr>
                <w:i/>
                <w:iCs/>
              </w:rPr>
              <w:t xml:space="preserve"> </w:t>
            </w:r>
            <w:proofErr w:type="spellStart"/>
            <w:r w:rsidRPr="00F9220F">
              <w:rPr>
                <w:i/>
                <w:iCs/>
              </w:rPr>
              <w:t>millstreamensis</w:t>
            </w:r>
            <w:proofErr w:type="spellEnd"/>
            <w:r w:rsidRPr="00F9220F">
              <w:rPr>
                <w:i/>
                <w:iCs/>
              </w:rPr>
              <w:t>?</w:t>
            </w:r>
          </w:p>
        </w:tc>
        <w:tc>
          <w:tcPr>
            <w:tcW w:w="2000" w:type="dxa"/>
            <w:noWrap/>
            <w:hideMark/>
          </w:tcPr>
          <w:p w14:paraId="66F7891D" w14:textId="77777777" w:rsidR="00F9220F" w:rsidRPr="00F9220F" w:rsidRDefault="00F9220F">
            <w:proofErr w:type="spellStart"/>
            <w:r w:rsidRPr="00F9220F">
              <w:t>na</w:t>
            </w:r>
            <w:proofErr w:type="spellEnd"/>
          </w:p>
        </w:tc>
        <w:tc>
          <w:tcPr>
            <w:tcW w:w="960" w:type="dxa"/>
            <w:noWrap/>
            <w:hideMark/>
          </w:tcPr>
          <w:p w14:paraId="41541BF0" w14:textId="77777777" w:rsidR="00F9220F" w:rsidRPr="00F9220F" w:rsidRDefault="00F9220F">
            <w:r w:rsidRPr="00F9220F">
              <w:t>no</w:t>
            </w:r>
          </w:p>
        </w:tc>
        <w:tc>
          <w:tcPr>
            <w:tcW w:w="1023" w:type="dxa"/>
            <w:noWrap/>
            <w:hideMark/>
          </w:tcPr>
          <w:p w14:paraId="52C0B06F" w14:textId="77777777" w:rsidR="00F9220F" w:rsidRPr="00F9220F" w:rsidRDefault="00F9220F">
            <w:r w:rsidRPr="00F9220F">
              <w:t>no</w:t>
            </w:r>
          </w:p>
        </w:tc>
        <w:tc>
          <w:tcPr>
            <w:tcW w:w="1200" w:type="dxa"/>
            <w:noWrap/>
            <w:hideMark/>
          </w:tcPr>
          <w:p w14:paraId="453D81E4" w14:textId="77777777" w:rsidR="00F9220F" w:rsidRPr="00F9220F" w:rsidRDefault="00F9220F">
            <w:r w:rsidRPr="00F9220F">
              <w:t>no</w:t>
            </w:r>
          </w:p>
        </w:tc>
        <w:tc>
          <w:tcPr>
            <w:tcW w:w="991" w:type="dxa"/>
            <w:noWrap/>
            <w:hideMark/>
          </w:tcPr>
          <w:p w14:paraId="63ACF36C" w14:textId="77777777" w:rsidR="00F9220F" w:rsidRPr="00F9220F" w:rsidRDefault="00F9220F">
            <w:r w:rsidRPr="00F9220F">
              <w:t>no</w:t>
            </w:r>
          </w:p>
        </w:tc>
      </w:tr>
      <w:tr w:rsidR="003245E1" w:rsidRPr="00F9220F" w14:paraId="2DC4DA28" w14:textId="77777777" w:rsidTr="00F9220F">
        <w:trPr>
          <w:trHeight w:val="290"/>
        </w:trPr>
        <w:tc>
          <w:tcPr>
            <w:tcW w:w="1320" w:type="dxa"/>
            <w:noWrap/>
            <w:hideMark/>
          </w:tcPr>
          <w:p w14:paraId="07F2033A" w14:textId="77777777" w:rsidR="00F9220F" w:rsidRPr="00F9220F" w:rsidRDefault="00F9220F">
            <w:proofErr w:type="spellStart"/>
            <w:r w:rsidRPr="00F9220F">
              <w:t>Colletidae</w:t>
            </w:r>
            <w:proofErr w:type="spellEnd"/>
          </w:p>
        </w:tc>
        <w:tc>
          <w:tcPr>
            <w:tcW w:w="5100" w:type="dxa"/>
            <w:noWrap/>
            <w:hideMark/>
          </w:tcPr>
          <w:p w14:paraId="6A727C25"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KB01</w:t>
            </w:r>
          </w:p>
        </w:tc>
        <w:tc>
          <w:tcPr>
            <w:tcW w:w="2000" w:type="dxa"/>
            <w:noWrap/>
            <w:hideMark/>
          </w:tcPr>
          <w:p w14:paraId="45117A7F" w14:textId="77777777" w:rsidR="00F9220F" w:rsidRPr="00F9220F" w:rsidRDefault="00F9220F">
            <w:proofErr w:type="spellStart"/>
            <w:r w:rsidRPr="00F9220F">
              <w:t>na</w:t>
            </w:r>
            <w:proofErr w:type="spellEnd"/>
          </w:p>
        </w:tc>
        <w:tc>
          <w:tcPr>
            <w:tcW w:w="960" w:type="dxa"/>
            <w:noWrap/>
            <w:hideMark/>
          </w:tcPr>
          <w:p w14:paraId="4A9538EC" w14:textId="77777777" w:rsidR="00F9220F" w:rsidRPr="00F9220F" w:rsidRDefault="00F9220F">
            <w:r w:rsidRPr="00F9220F">
              <w:t>no</w:t>
            </w:r>
          </w:p>
        </w:tc>
        <w:tc>
          <w:tcPr>
            <w:tcW w:w="1023" w:type="dxa"/>
            <w:noWrap/>
            <w:hideMark/>
          </w:tcPr>
          <w:p w14:paraId="59B586F5" w14:textId="77777777" w:rsidR="00F9220F" w:rsidRPr="00F9220F" w:rsidRDefault="00F9220F">
            <w:r w:rsidRPr="00F9220F">
              <w:t>no</w:t>
            </w:r>
          </w:p>
        </w:tc>
        <w:tc>
          <w:tcPr>
            <w:tcW w:w="1200" w:type="dxa"/>
            <w:noWrap/>
            <w:hideMark/>
          </w:tcPr>
          <w:p w14:paraId="24073AF3" w14:textId="77777777" w:rsidR="00F9220F" w:rsidRPr="00F9220F" w:rsidRDefault="00F9220F">
            <w:r w:rsidRPr="00F9220F">
              <w:t>no</w:t>
            </w:r>
          </w:p>
        </w:tc>
        <w:tc>
          <w:tcPr>
            <w:tcW w:w="991" w:type="dxa"/>
            <w:noWrap/>
            <w:hideMark/>
          </w:tcPr>
          <w:p w14:paraId="446D3CDE" w14:textId="77777777" w:rsidR="00F9220F" w:rsidRPr="00F9220F" w:rsidRDefault="00F9220F">
            <w:r w:rsidRPr="00F9220F">
              <w:t>no</w:t>
            </w:r>
          </w:p>
        </w:tc>
      </w:tr>
      <w:tr w:rsidR="003245E1" w:rsidRPr="00F9220F" w14:paraId="0E7B4805" w14:textId="77777777" w:rsidTr="00F9220F">
        <w:trPr>
          <w:trHeight w:val="290"/>
        </w:trPr>
        <w:tc>
          <w:tcPr>
            <w:tcW w:w="1320" w:type="dxa"/>
            <w:noWrap/>
            <w:hideMark/>
          </w:tcPr>
          <w:p w14:paraId="73F1EB46" w14:textId="77777777" w:rsidR="00F9220F" w:rsidRPr="00F9220F" w:rsidRDefault="00F9220F">
            <w:proofErr w:type="spellStart"/>
            <w:r w:rsidRPr="00F9220F">
              <w:t>Colletidae</w:t>
            </w:r>
            <w:proofErr w:type="spellEnd"/>
          </w:p>
        </w:tc>
        <w:tc>
          <w:tcPr>
            <w:tcW w:w="5100" w:type="dxa"/>
            <w:noWrap/>
            <w:hideMark/>
          </w:tcPr>
          <w:p w14:paraId="22DBC5DB"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KB02 NOT depressa</w:t>
            </w:r>
          </w:p>
        </w:tc>
        <w:tc>
          <w:tcPr>
            <w:tcW w:w="2000" w:type="dxa"/>
            <w:noWrap/>
            <w:hideMark/>
          </w:tcPr>
          <w:p w14:paraId="64422BE9" w14:textId="77777777" w:rsidR="00F9220F" w:rsidRPr="00F9220F" w:rsidRDefault="00F9220F">
            <w:proofErr w:type="spellStart"/>
            <w:r w:rsidRPr="00F9220F">
              <w:t>na</w:t>
            </w:r>
            <w:proofErr w:type="spellEnd"/>
          </w:p>
        </w:tc>
        <w:tc>
          <w:tcPr>
            <w:tcW w:w="960" w:type="dxa"/>
            <w:noWrap/>
            <w:hideMark/>
          </w:tcPr>
          <w:p w14:paraId="599B832D" w14:textId="77777777" w:rsidR="00F9220F" w:rsidRPr="00F9220F" w:rsidRDefault="00F9220F">
            <w:r w:rsidRPr="00F9220F">
              <w:t>no</w:t>
            </w:r>
          </w:p>
        </w:tc>
        <w:tc>
          <w:tcPr>
            <w:tcW w:w="1023" w:type="dxa"/>
            <w:noWrap/>
            <w:hideMark/>
          </w:tcPr>
          <w:p w14:paraId="3E044704" w14:textId="77777777" w:rsidR="00F9220F" w:rsidRPr="00F9220F" w:rsidRDefault="00F9220F">
            <w:r w:rsidRPr="00F9220F">
              <w:t>no</w:t>
            </w:r>
          </w:p>
        </w:tc>
        <w:tc>
          <w:tcPr>
            <w:tcW w:w="1200" w:type="dxa"/>
            <w:noWrap/>
            <w:hideMark/>
          </w:tcPr>
          <w:p w14:paraId="45252CFC" w14:textId="77777777" w:rsidR="00F9220F" w:rsidRPr="00F9220F" w:rsidRDefault="00F9220F">
            <w:r w:rsidRPr="00F9220F">
              <w:t>no</w:t>
            </w:r>
          </w:p>
        </w:tc>
        <w:tc>
          <w:tcPr>
            <w:tcW w:w="991" w:type="dxa"/>
            <w:noWrap/>
            <w:hideMark/>
          </w:tcPr>
          <w:p w14:paraId="3E3B92CB" w14:textId="77777777" w:rsidR="00F9220F" w:rsidRPr="00F9220F" w:rsidRDefault="00F9220F">
            <w:r w:rsidRPr="00F9220F">
              <w:t>no</w:t>
            </w:r>
          </w:p>
        </w:tc>
      </w:tr>
      <w:tr w:rsidR="003245E1" w:rsidRPr="00F9220F" w14:paraId="4D3DB82E" w14:textId="77777777" w:rsidTr="00F9220F">
        <w:trPr>
          <w:trHeight w:val="290"/>
        </w:trPr>
        <w:tc>
          <w:tcPr>
            <w:tcW w:w="1320" w:type="dxa"/>
            <w:noWrap/>
            <w:hideMark/>
          </w:tcPr>
          <w:p w14:paraId="2A86AC3A" w14:textId="77777777" w:rsidR="00F9220F" w:rsidRPr="00F9220F" w:rsidRDefault="00F9220F">
            <w:proofErr w:type="spellStart"/>
            <w:r w:rsidRPr="00F9220F">
              <w:t>Colletidae</w:t>
            </w:r>
            <w:proofErr w:type="spellEnd"/>
          </w:p>
        </w:tc>
        <w:tc>
          <w:tcPr>
            <w:tcW w:w="5100" w:type="dxa"/>
            <w:noWrap/>
            <w:hideMark/>
          </w:tcPr>
          <w:p w14:paraId="0B8A00B2"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KB17 blue</w:t>
            </w:r>
          </w:p>
        </w:tc>
        <w:tc>
          <w:tcPr>
            <w:tcW w:w="2000" w:type="dxa"/>
            <w:noWrap/>
            <w:hideMark/>
          </w:tcPr>
          <w:p w14:paraId="4849550D" w14:textId="77777777" w:rsidR="00F9220F" w:rsidRPr="00F9220F" w:rsidRDefault="00F9220F">
            <w:proofErr w:type="spellStart"/>
            <w:r w:rsidRPr="00F9220F">
              <w:t>na</w:t>
            </w:r>
            <w:proofErr w:type="spellEnd"/>
          </w:p>
        </w:tc>
        <w:tc>
          <w:tcPr>
            <w:tcW w:w="960" w:type="dxa"/>
            <w:noWrap/>
            <w:hideMark/>
          </w:tcPr>
          <w:p w14:paraId="4050A9E4" w14:textId="77777777" w:rsidR="00F9220F" w:rsidRPr="00F9220F" w:rsidRDefault="00F9220F">
            <w:r w:rsidRPr="00F9220F">
              <w:t>no</w:t>
            </w:r>
          </w:p>
        </w:tc>
        <w:tc>
          <w:tcPr>
            <w:tcW w:w="1023" w:type="dxa"/>
            <w:noWrap/>
            <w:hideMark/>
          </w:tcPr>
          <w:p w14:paraId="71926552" w14:textId="77777777" w:rsidR="00F9220F" w:rsidRPr="00F9220F" w:rsidRDefault="00F9220F">
            <w:r w:rsidRPr="00F9220F">
              <w:t>no</w:t>
            </w:r>
          </w:p>
        </w:tc>
        <w:tc>
          <w:tcPr>
            <w:tcW w:w="1200" w:type="dxa"/>
            <w:noWrap/>
            <w:hideMark/>
          </w:tcPr>
          <w:p w14:paraId="1845DE4C" w14:textId="77777777" w:rsidR="00F9220F" w:rsidRPr="00F9220F" w:rsidRDefault="00F9220F">
            <w:r w:rsidRPr="00F9220F">
              <w:t>no</w:t>
            </w:r>
          </w:p>
        </w:tc>
        <w:tc>
          <w:tcPr>
            <w:tcW w:w="991" w:type="dxa"/>
            <w:noWrap/>
            <w:hideMark/>
          </w:tcPr>
          <w:p w14:paraId="4B6DC57A" w14:textId="77777777" w:rsidR="00F9220F" w:rsidRPr="00F9220F" w:rsidRDefault="00F9220F">
            <w:r w:rsidRPr="00F9220F">
              <w:t>no</w:t>
            </w:r>
          </w:p>
        </w:tc>
      </w:tr>
      <w:tr w:rsidR="003245E1" w:rsidRPr="00F9220F" w14:paraId="4AD2B62A" w14:textId="77777777" w:rsidTr="00F9220F">
        <w:trPr>
          <w:trHeight w:val="290"/>
        </w:trPr>
        <w:tc>
          <w:tcPr>
            <w:tcW w:w="1320" w:type="dxa"/>
            <w:noWrap/>
            <w:hideMark/>
          </w:tcPr>
          <w:p w14:paraId="53CF94E7" w14:textId="77777777" w:rsidR="00F9220F" w:rsidRPr="00F9220F" w:rsidRDefault="00F9220F">
            <w:proofErr w:type="spellStart"/>
            <w:r w:rsidRPr="00F9220F">
              <w:t>Colletidae</w:t>
            </w:r>
            <w:proofErr w:type="spellEnd"/>
          </w:p>
        </w:tc>
        <w:tc>
          <w:tcPr>
            <w:tcW w:w="5100" w:type="dxa"/>
            <w:noWrap/>
            <w:hideMark/>
          </w:tcPr>
          <w:p w14:paraId="5D9033BD"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KB18</w:t>
            </w:r>
          </w:p>
        </w:tc>
        <w:tc>
          <w:tcPr>
            <w:tcW w:w="2000" w:type="dxa"/>
            <w:noWrap/>
            <w:hideMark/>
          </w:tcPr>
          <w:p w14:paraId="001DC0FE" w14:textId="77777777" w:rsidR="00F9220F" w:rsidRPr="00F9220F" w:rsidRDefault="00F9220F">
            <w:proofErr w:type="spellStart"/>
            <w:r w:rsidRPr="00F9220F">
              <w:t>na</w:t>
            </w:r>
            <w:proofErr w:type="spellEnd"/>
          </w:p>
        </w:tc>
        <w:tc>
          <w:tcPr>
            <w:tcW w:w="960" w:type="dxa"/>
            <w:noWrap/>
            <w:hideMark/>
          </w:tcPr>
          <w:p w14:paraId="10816FE5" w14:textId="77777777" w:rsidR="00F9220F" w:rsidRPr="00F9220F" w:rsidRDefault="00F9220F">
            <w:r w:rsidRPr="00F9220F">
              <w:t>no</w:t>
            </w:r>
          </w:p>
        </w:tc>
        <w:tc>
          <w:tcPr>
            <w:tcW w:w="1023" w:type="dxa"/>
            <w:noWrap/>
            <w:hideMark/>
          </w:tcPr>
          <w:p w14:paraId="50AE70B2" w14:textId="77777777" w:rsidR="00F9220F" w:rsidRPr="00F9220F" w:rsidRDefault="00F9220F">
            <w:r w:rsidRPr="00F9220F">
              <w:t>no</w:t>
            </w:r>
          </w:p>
        </w:tc>
        <w:tc>
          <w:tcPr>
            <w:tcW w:w="1200" w:type="dxa"/>
            <w:noWrap/>
            <w:hideMark/>
          </w:tcPr>
          <w:p w14:paraId="4F262FF7" w14:textId="77777777" w:rsidR="00F9220F" w:rsidRPr="00F9220F" w:rsidRDefault="00F9220F">
            <w:r w:rsidRPr="00F9220F">
              <w:t>no</w:t>
            </w:r>
          </w:p>
        </w:tc>
        <w:tc>
          <w:tcPr>
            <w:tcW w:w="991" w:type="dxa"/>
            <w:noWrap/>
            <w:hideMark/>
          </w:tcPr>
          <w:p w14:paraId="070AF7D7" w14:textId="77777777" w:rsidR="00F9220F" w:rsidRPr="00F9220F" w:rsidRDefault="00F9220F">
            <w:r w:rsidRPr="00F9220F">
              <w:t>no</w:t>
            </w:r>
          </w:p>
        </w:tc>
      </w:tr>
      <w:tr w:rsidR="003245E1" w:rsidRPr="00F9220F" w14:paraId="55E7C9DC" w14:textId="77777777" w:rsidTr="00F9220F">
        <w:trPr>
          <w:trHeight w:val="290"/>
        </w:trPr>
        <w:tc>
          <w:tcPr>
            <w:tcW w:w="1320" w:type="dxa"/>
            <w:noWrap/>
            <w:hideMark/>
          </w:tcPr>
          <w:p w14:paraId="10A358E7" w14:textId="77777777" w:rsidR="00F9220F" w:rsidRPr="00F9220F" w:rsidRDefault="00F9220F">
            <w:proofErr w:type="spellStart"/>
            <w:r w:rsidRPr="00F9220F">
              <w:t>Colletidae</w:t>
            </w:r>
            <w:proofErr w:type="spellEnd"/>
          </w:p>
        </w:tc>
        <w:tc>
          <w:tcPr>
            <w:tcW w:w="5100" w:type="dxa"/>
            <w:noWrap/>
            <w:hideMark/>
          </w:tcPr>
          <w:p w14:paraId="6596621E"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KB96</w:t>
            </w:r>
          </w:p>
        </w:tc>
        <w:tc>
          <w:tcPr>
            <w:tcW w:w="2000" w:type="dxa"/>
            <w:noWrap/>
            <w:hideMark/>
          </w:tcPr>
          <w:p w14:paraId="553F0EAF" w14:textId="77777777" w:rsidR="00F9220F" w:rsidRPr="00F9220F" w:rsidRDefault="00F9220F">
            <w:proofErr w:type="spellStart"/>
            <w:r w:rsidRPr="00F9220F">
              <w:t>na</w:t>
            </w:r>
            <w:proofErr w:type="spellEnd"/>
          </w:p>
        </w:tc>
        <w:tc>
          <w:tcPr>
            <w:tcW w:w="960" w:type="dxa"/>
            <w:noWrap/>
            <w:hideMark/>
          </w:tcPr>
          <w:p w14:paraId="6F233E17" w14:textId="77777777" w:rsidR="00F9220F" w:rsidRPr="00F9220F" w:rsidRDefault="00F9220F">
            <w:r w:rsidRPr="00F9220F">
              <w:t>no</w:t>
            </w:r>
          </w:p>
        </w:tc>
        <w:tc>
          <w:tcPr>
            <w:tcW w:w="1023" w:type="dxa"/>
            <w:noWrap/>
            <w:hideMark/>
          </w:tcPr>
          <w:p w14:paraId="3611F57D" w14:textId="77777777" w:rsidR="00F9220F" w:rsidRPr="00F9220F" w:rsidRDefault="00F9220F">
            <w:r w:rsidRPr="00F9220F">
              <w:t>no</w:t>
            </w:r>
          </w:p>
        </w:tc>
        <w:tc>
          <w:tcPr>
            <w:tcW w:w="1200" w:type="dxa"/>
            <w:noWrap/>
            <w:hideMark/>
          </w:tcPr>
          <w:p w14:paraId="6A037D12" w14:textId="77777777" w:rsidR="00F9220F" w:rsidRPr="00F9220F" w:rsidRDefault="00F9220F">
            <w:r w:rsidRPr="00F9220F">
              <w:t>no</w:t>
            </w:r>
          </w:p>
        </w:tc>
        <w:tc>
          <w:tcPr>
            <w:tcW w:w="991" w:type="dxa"/>
            <w:noWrap/>
            <w:hideMark/>
          </w:tcPr>
          <w:p w14:paraId="22E21261" w14:textId="77777777" w:rsidR="00F9220F" w:rsidRPr="00F9220F" w:rsidRDefault="00F9220F">
            <w:r w:rsidRPr="00F9220F">
              <w:t>no</w:t>
            </w:r>
          </w:p>
        </w:tc>
      </w:tr>
      <w:tr w:rsidR="003245E1" w:rsidRPr="00F9220F" w14:paraId="33E8AA1F" w14:textId="77777777" w:rsidTr="00F9220F">
        <w:trPr>
          <w:trHeight w:val="290"/>
        </w:trPr>
        <w:tc>
          <w:tcPr>
            <w:tcW w:w="1320" w:type="dxa"/>
            <w:noWrap/>
            <w:hideMark/>
          </w:tcPr>
          <w:p w14:paraId="3837E6B9" w14:textId="77777777" w:rsidR="00F9220F" w:rsidRPr="00F9220F" w:rsidRDefault="00F9220F">
            <w:proofErr w:type="spellStart"/>
            <w:r w:rsidRPr="00F9220F">
              <w:t>Colletidae</w:t>
            </w:r>
            <w:proofErr w:type="spellEnd"/>
          </w:p>
        </w:tc>
        <w:tc>
          <w:tcPr>
            <w:tcW w:w="5100" w:type="dxa"/>
            <w:noWrap/>
            <w:hideMark/>
          </w:tcPr>
          <w:p w14:paraId="539B0CF7" w14:textId="77777777" w:rsidR="00F9220F" w:rsidRPr="00F9220F" w:rsidRDefault="00F9220F">
            <w:pPr>
              <w:rPr>
                <w:i/>
                <w:iCs/>
              </w:rPr>
            </w:pPr>
            <w:proofErr w:type="spellStart"/>
            <w:r w:rsidRPr="00F9220F">
              <w:rPr>
                <w:i/>
                <w:iCs/>
              </w:rPr>
              <w:t>Euryglossa</w:t>
            </w:r>
            <w:proofErr w:type="spellEnd"/>
            <w:r w:rsidRPr="00F9220F">
              <w:t xml:space="preserve"> sp. KB97</w:t>
            </w:r>
          </w:p>
        </w:tc>
        <w:tc>
          <w:tcPr>
            <w:tcW w:w="2000" w:type="dxa"/>
            <w:noWrap/>
            <w:hideMark/>
          </w:tcPr>
          <w:p w14:paraId="7E4D3DB0" w14:textId="77777777" w:rsidR="00F9220F" w:rsidRPr="00F9220F" w:rsidRDefault="00F9220F">
            <w:proofErr w:type="spellStart"/>
            <w:r w:rsidRPr="00F9220F">
              <w:t>na</w:t>
            </w:r>
            <w:proofErr w:type="spellEnd"/>
          </w:p>
        </w:tc>
        <w:tc>
          <w:tcPr>
            <w:tcW w:w="960" w:type="dxa"/>
            <w:noWrap/>
            <w:hideMark/>
          </w:tcPr>
          <w:p w14:paraId="74448098" w14:textId="77777777" w:rsidR="00F9220F" w:rsidRPr="00F9220F" w:rsidRDefault="00F9220F">
            <w:r w:rsidRPr="00F9220F">
              <w:t>no</w:t>
            </w:r>
          </w:p>
        </w:tc>
        <w:tc>
          <w:tcPr>
            <w:tcW w:w="1023" w:type="dxa"/>
            <w:noWrap/>
            <w:hideMark/>
          </w:tcPr>
          <w:p w14:paraId="03064A92" w14:textId="77777777" w:rsidR="00F9220F" w:rsidRPr="00F9220F" w:rsidRDefault="00F9220F">
            <w:r w:rsidRPr="00F9220F">
              <w:t>no</w:t>
            </w:r>
          </w:p>
        </w:tc>
        <w:tc>
          <w:tcPr>
            <w:tcW w:w="1200" w:type="dxa"/>
            <w:noWrap/>
            <w:hideMark/>
          </w:tcPr>
          <w:p w14:paraId="2367868D" w14:textId="77777777" w:rsidR="00F9220F" w:rsidRPr="00F9220F" w:rsidRDefault="00F9220F">
            <w:r w:rsidRPr="00F9220F">
              <w:t>no</w:t>
            </w:r>
          </w:p>
        </w:tc>
        <w:tc>
          <w:tcPr>
            <w:tcW w:w="991" w:type="dxa"/>
            <w:noWrap/>
            <w:hideMark/>
          </w:tcPr>
          <w:p w14:paraId="55A19BF3" w14:textId="77777777" w:rsidR="00F9220F" w:rsidRPr="00F9220F" w:rsidRDefault="00F9220F">
            <w:r w:rsidRPr="00F9220F">
              <w:t>no</w:t>
            </w:r>
          </w:p>
        </w:tc>
      </w:tr>
      <w:tr w:rsidR="003245E1" w:rsidRPr="00F9220F" w14:paraId="4E462E39" w14:textId="77777777" w:rsidTr="00F9220F">
        <w:trPr>
          <w:trHeight w:val="290"/>
        </w:trPr>
        <w:tc>
          <w:tcPr>
            <w:tcW w:w="1320" w:type="dxa"/>
            <w:noWrap/>
            <w:hideMark/>
          </w:tcPr>
          <w:p w14:paraId="7FD32FDD" w14:textId="77777777" w:rsidR="00F9220F" w:rsidRPr="00F9220F" w:rsidRDefault="00F9220F">
            <w:proofErr w:type="spellStart"/>
            <w:r w:rsidRPr="00F9220F">
              <w:t>Colletidae</w:t>
            </w:r>
            <w:proofErr w:type="spellEnd"/>
          </w:p>
        </w:tc>
        <w:tc>
          <w:tcPr>
            <w:tcW w:w="5100" w:type="dxa"/>
            <w:noWrap/>
            <w:hideMark/>
          </w:tcPr>
          <w:p w14:paraId="63E031DC"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KB98</w:t>
            </w:r>
          </w:p>
        </w:tc>
        <w:tc>
          <w:tcPr>
            <w:tcW w:w="2000" w:type="dxa"/>
            <w:noWrap/>
            <w:hideMark/>
          </w:tcPr>
          <w:p w14:paraId="2AE5B970" w14:textId="77777777" w:rsidR="00F9220F" w:rsidRPr="00F9220F" w:rsidRDefault="00F9220F">
            <w:proofErr w:type="spellStart"/>
            <w:r w:rsidRPr="00F9220F">
              <w:t>na</w:t>
            </w:r>
            <w:proofErr w:type="spellEnd"/>
          </w:p>
        </w:tc>
        <w:tc>
          <w:tcPr>
            <w:tcW w:w="960" w:type="dxa"/>
            <w:noWrap/>
            <w:hideMark/>
          </w:tcPr>
          <w:p w14:paraId="4A07C279" w14:textId="77777777" w:rsidR="00F9220F" w:rsidRPr="00F9220F" w:rsidRDefault="00F9220F">
            <w:r w:rsidRPr="00F9220F">
              <w:t>no</w:t>
            </w:r>
          </w:p>
        </w:tc>
        <w:tc>
          <w:tcPr>
            <w:tcW w:w="1023" w:type="dxa"/>
            <w:noWrap/>
            <w:hideMark/>
          </w:tcPr>
          <w:p w14:paraId="26BC6C0F" w14:textId="77777777" w:rsidR="00F9220F" w:rsidRPr="00F9220F" w:rsidRDefault="00F9220F">
            <w:r w:rsidRPr="00F9220F">
              <w:t>no</w:t>
            </w:r>
          </w:p>
        </w:tc>
        <w:tc>
          <w:tcPr>
            <w:tcW w:w="1200" w:type="dxa"/>
            <w:noWrap/>
            <w:hideMark/>
          </w:tcPr>
          <w:p w14:paraId="258A3598" w14:textId="77777777" w:rsidR="00F9220F" w:rsidRPr="00F9220F" w:rsidRDefault="00F9220F">
            <w:r w:rsidRPr="00F9220F">
              <w:t>no</w:t>
            </w:r>
          </w:p>
        </w:tc>
        <w:tc>
          <w:tcPr>
            <w:tcW w:w="991" w:type="dxa"/>
            <w:noWrap/>
            <w:hideMark/>
          </w:tcPr>
          <w:p w14:paraId="4236E042" w14:textId="77777777" w:rsidR="00F9220F" w:rsidRPr="00F9220F" w:rsidRDefault="00F9220F">
            <w:r w:rsidRPr="00F9220F">
              <w:t>no</w:t>
            </w:r>
          </w:p>
        </w:tc>
      </w:tr>
      <w:tr w:rsidR="003245E1" w:rsidRPr="00F9220F" w14:paraId="556D7297" w14:textId="77777777" w:rsidTr="00F9220F">
        <w:trPr>
          <w:trHeight w:val="290"/>
        </w:trPr>
        <w:tc>
          <w:tcPr>
            <w:tcW w:w="1320" w:type="dxa"/>
            <w:noWrap/>
            <w:hideMark/>
          </w:tcPr>
          <w:p w14:paraId="75683046" w14:textId="77777777" w:rsidR="00F9220F" w:rsidRPr="00F9220F" w:rsidRDefault="00F9220F">
            <w:proofErr w:type="spellStart"/>
            <w:r w:rsidRPr="00F9220F">
              <w:t>Colletidae</w:t>
            </w:r>
            <w:proofErr w:type="spellEnd"/>
          </w:p>
        </w:tc>
        <w:tc>
          <w:tcPr>
            <w:tcW w:w="5100" w:type="dxa"/>
            <w:noWrap/>
            <w:hideMark/>
          </w:tcPr>
          <w:p w14:paraId="3910D907" w14:textId="77777777" w:rsidR="00F9220F" w:rsidRPr="00F9220F" w:rsidRDefault="00F9220F">
            <w:pPr>
              <w:rPr>
                <w:i/>
                <w:iCs/>
              </w:rPr>
            </w:pPr>
            <w:proofErr w:type="spellStart"/>
            <w:r w:rsidRPr="00F9220F">
              <w:rPr>
                <w:i/>
                <w:iCs/>
              </w:rPr>
              <w:t>Euryglossa</w:t>
            </w:r>
            <w:proofErr w:type="spellEnd"/>
            <w:r w:rsidRPr="00F9220F">
              <w:rPr>
                <w:i/>
                <w:iCs/>
              </w:rPr>
              <w:t xml:space="preserve"> </w:t>
            </w:r>
            <w:r w:rsidRPr="00F9220F">
              <w:t>sp. KB101</w:t>
            </w:r>
          </w:p>
        </w:tc>
        <w:tc>
          <w:tcPr>
            <w:tcW w:w="2000" w:type="dxa"/>
            <w:noWrap/>
            <w:hideMark/>
          </w:tcPr>
          <w:p w14:paraId="5662B516" w14:textId="77777777" w:rsidR="00F9220F" w:rsidRPr="00F9220F" w:rsidRDefault="00F9220F">
            <w:proofErr w:type="spellStart"/>
            <w:r w:rsidRPr="00F9220F">
              <w:t>na</w:t>
            </w:r>
            <w:proofErr w:type="spellEnd"/>
          </w:p>
        </w:tc>
        <w:tc>
          <w:tcPr>
            <w:tcW w:w="960" w:type="dxa"/>
            <w:noWrap/>
            <w:hideMark/>
          </w:tcPr>
          <w:p w14:paraId="23C9FB24" w14:textId="77777777" w:rsidR="00F9220F" w:rsidRPr="00F9220F" w:rsidRDefault="00F9220F">
            <w:r w:rsidRPr="00F9220F">
              <w:t>no</w:t>
            </w:r>
          </w:p>
        </w:tc>
        <w:tc>
          <w:tcPr>
            <w:tcW w:w="1023" w:type="dxa"/>
            <w:noWrap/>
            <w:hideMark/>
          </w:tcPr>
          <w:p w14:paraId="16B44802" w14:textId="77777777" w:rsidR="00F9220F" w:rsidRPr="00F9220F" w:rsidRDefault="00F9220F">
            <w:r w:rsidRPr="00F9220F">
              <w:t>no</w:t>
            </w:r>
          </w:p>
        </w:tc>
        <w:tc>
          <w:tcPr>
            <w:tcW w:w="1200" w:type="dxa"/>
            <w:noWrap/>
            <w:hideMark/>
          </w:tcPr>
          <w:p w14:paraId="1D3B237C" w14:textId="77777777" w:rsidR="00F9220F" w:rsidRPr="00F9220F" w:rsidRDefault="00F9220F">
            <w:r w:rsidRPr="00F9220F">
              <w:t>no</w:t>
            </w:r>
          </w:p>
        </w:tc>
        <w:tc>
          <w:tcPr>
            <w:tcW w:w="991" w:type="dxa"/>
            <w:noWrap/>
            <w:hideMark/>
          </w:tcPr>
          <w:p w14:paraId="00CD0CB7" w14:textId="77777777" w:rsidR="00F9220F" w:rsidRPr="00F9220F" w:rsidRDefault="00F9220F">
            <w:r w:rsidRPr="00F9220F">
              <w:t>no</w:t>
            </w:r>
          </w:p>
        </w:tc>
      </w:tr>
      <w:tr w:rsidR="003245E1" w:rsidRPr="00F9220F" w14:paraId="75B6F45A" w14:textId="77777777" w:rsidTr="00F9220F">
        <w:trPr>
          <w:trHeight w:val="290"/>
        </w:trPr>
        <w:tc>
          <w:tcPr>
            <w:tcW w:w="1320" w:type="dxa"/>
            <w:noWrap/>
            <w:hideMark/>
          </w:tcPr>
          <w:p w14:paraId="62D1E7D7" w14:textId="77777777" w:rsidR="00F9220F" w:rsidRPr="00F9220F" w:rsidRDefault="00F9220F">
            <w:proofErr w:type="spellStart"/>
            <w:r w:rsidRPr="00F9220F">
              <w:t>Colletidae</w:t>
            </w:r>
            <w:proofErr w:type="spellEnd"/>
          </w:p>
        </w:tc>
        <w:tc>
          <w:tcPr>
            <w:tcW w:w="5100" w:type="dxa"/>
            <w:noWrap/>
            <w:hideMark/>
          </w:tcPr>
          <w:p w14:paraId="29B8185F" w14:textId="77777777" w:rsidR="00F9220F" w:rsidRPr="00F9220F" w:rsidRDefault="00F9220F">
            <w:pPr>
              <w:rPr>
                <w:i/>
                <w:iCs/>
              </w:rPr>
            </w:pPr>
            <w:proofErr w:type="spellStart"/>
            <w:proofErr w:type="gramStart"/>
            <w:r w:rsidRPr="00F9220F">
              <w:rPr>
                <w:i/>
                <w:iCs/>
              </w:rPr>
              <w:t>Euryglossula</w:t>
            </w:r>
            <w:proofErr w:type="spellEnd"/>
            <w:r w:rsidRPr="00F9220F">
              <w:rPr>
                <w:i/>
                <w:iCs/>
              </w:rPr>
              <w:t xml:space="preserve">  </w:t>
            </w:r>
            <w:proofErr w:type="spellStart"/>
            <w:r w:rsidRPr="00F9220F">
              <w:rPr>
                <w:i/>
                <w:iCs/>
              </w:rPr>
              <w:t>microdonta</w:t>
            </w:r>
            <w:proofErr w:type="spellEnd"/>
            <w:proofErr w:type="gramEnd"/>
            <w:r w:rsidRPr="00F9220F">
              <w:t xml:space="preserve"> sp. KB163</w:t>
            </w:r>
          </w:p>
        </w:tc>
        <w:tc>
          <w:tcPr>
            <w:tcW w:w="2000" w:type="dxa"/>
            <w:noWrap/>
            <w:hideMark/>
          </w:tcPr>
          <w:p w14:paraId="168BB241" w14:textId="77777777" w:rsidR="00F9220F" w:rsidRPr="00F9220F" w:rsidRDefault="00F9220F">
            <w:proofErr w:type="spellStart"/>
            <w:r w:rsidRPr="00F9220F">
              <w:t>na</w:t>
            </w:r>
            <w:proofErr w:type="spellEnd"/>
          </w:p>
        </w:tc>
        <w:tc>
          <w:tcPr>
            <w:tcW w:w="960" w:type="dxa"/>
            <w:noWrap/>
            <w:hideMark/>
          </w:tcPr>
          <w:p w14:paraId="084234DE" w14:textId="77777777" w:rsidR="00F9220F" w:rsidRPr="00F9220F" w:rsidRDefault="00F9220F">
            <w:r w:rsidRPr="00F9220F">
              <w:t>no</w:t>
            </w:r>
          </w:p>
        </w:tc>
        <w:tc>
          <w:tcPr>
            <w:tcW w:w="1023" w:type="dxa"/>
            <w:noWrap/>
            <w:hideMark/>
          </w:tcPr>
          <w:p w14:paraId="6EF2E689" w14:textId="77777777" w:rsidR="00F9220F" w:rsidRPr="00F9220F" w:rsidRDefault="00F9220F">
            <w:r w:rsidRPr="00F9220F">
              <w:t>no</w:t>
            </w:r>
          </w:p>
        </w:tc>
        <w:tc>
          <w:tcPr>
            <w:tcW w:w="1200" w:type="dxa"/>
            <w:noWrap/>
            <w:hideMark/>
          </w:tcPr>
          <w:p w14:paraId="77831751" w14:textId="77777777" w:rsidR="00F9220F" w:rsidRPr="00F9220F" w:rsidRDefault="00F9220F">
            <w:r w:rsidRPr="00F9220F">
              <w:t>no</w:t>
            </w:r>
          </w:p>
        </w:tc>
        <w:tc>
          <w:tcPr>
            <w:tcW w:w="991" w:type="dxa"/>
            <w:noWrap/>
            <w:hideMark/>
          </w:tcPr>
          <w:p w14:paraId="7B2280DF" w14:textId="77777777" w:rsidR="00F9220F" w:rsidRPr="00F9220F" w:rsidRDefault="00F9220F">
            <w:r w:rsidRPr="00F9220F">
              <w:t>no</w:t>
            </w:r>
          </w:p>
        </w:tc>
      </w:tr>
      <w:tr w:rsidR="003245E1" w:rsidRPr="00F9220F" w14:paraId="21605AA2" w14:textId="77777777" w:rsidTr="00F9220F">
        <w:trPr>
          <w:trHeight w:val="290"/>
        </w:trPr>
        <w:tc>
          <w:tcPr>
            <w:tcW w:w="1320" w:type="dxa"/>
            <w:noWrap/>
            <w:hideMark/>
          </w:tcPr>
          <w:p w14:paraId="06C91EF4" w14:textId="77777777" w:rsidR="00F9220F" w:rsidRPr="00F9220F" w:rsidRDefault="00F9220F">
            <w:proofErr w:type="spellStart"/>
            <w:r w:rsidRPr="00F9220F">
              <w:t>Colletidae</w:t>
            </w:r>
            <w:proofErr w:type="spellEnd"/>
          </w:p>
        </w:tc>
        <w:tc>
          <w:tcPr>
            <w:tcW w:w="5100" w:type="dxa"/>
            <w:noWrap/>
            <w:hideMark/>
          </w:tcPr>
          <w:p w14:paraId="6CB52CA9" w14:textId="77777777" w:rsidR="00F9220F" w:rsidRPr="00F9220F" w:rsidRDefault="00F9220F">
            <w:pPr>
              <w:rPr>
                <w:i/>
                <w:iCs/>
              </w:rPr>
            </w:pPr>
            <w:proofErr w:type="spellStart"/>
            <w:r w:rsidRPr="00F9220F">
              <w:rPr>
                <w:i/>
                <w:iCs/>
              </w:rPr>
              <w:t>Euryglossula</w:t>
            </w:r>
            <w:proofErr w:type="spellEnd"/>
            <w:r w:rsidRPr="00F9220F">
              <w:rPr>
                <w:i/>
                <w:iCs/>
              </w:rPr>
              <w:t xml:space="preserve"> </w:t>
            </w:r>
            <w:r w:rsidRPr="00F9220F">
              <w:t xml:space="preserve">cf. </w:t>
            </w:r>
            <w:proofErr w:type="spellStart"/>
            <w:r w:rsidRPr="00F9220F">
              <w:rPr>
                <w:i/>
                <w:iCs/>
              </w:rPr>
              <w:t>microdonta</w:t>
            </w:r>
            <w:proofErr w:type="spellEnd"/>
            <w:r w:rsidRPr="00F9220F">
              <w:t xml:space="preserve"> sp. KB160</w:t>
            </w:r>
          </w:p>
        </w:tc>
        <w:tc>
          <w:tcPr>
            <w:tcW w:w="2000" w:type="dxa"/>
            <w:noWrap/>
            <w:hideMark/>
          </w:tcPr>
          <w:p w14:paraId="7D7F4E2B" w14:textId="77777777" w:rsidR="00F9220F" w:rsidRPr="00F9220F" w:rsidRDefault="00F9220F">
            <w:proofErr w:type="spellStart"/>
            <w:r w:rsidRPr="00F9220F">
              <w:t>na</w:t>
            </w:r>
            <w:proofErr w:type="spellEnd"/>
          </w:p>
        </w:tc>
        <w:tc>
          <w:tcPr>
            <w:tcW w:w="960" w:type="dxa"/>
            <w:noWrap/>
            <w:hideMark/>
          </w:tcPr>
          <w:p w14:paraId="17E6D4B7" w14:textId="77777777" w:rsidR="00F9220F" w:rsidRPr="00F9220F" w:rsidRDefault="00F9220F">
            <w:r w:rsidRPr="00F9220F">
              <w:t>no</w:t>
            </w:r>
          </w:p>
        </w:tc>
        <w:tc>
          <w:tcPr>
            <w:tcW w:w="1023" w:type="dxa"/>
            <w:noWrap/>
            <w:hideMark/>
          </w:tcPr>
          <w:p w14:paraId="0D7B2529" w14:textId="77777777" w:rsidR="00F9220F" w:rsidRPr="00F9220F" w:rsidRDefault="00F9220F">
            <w:r w:rsidRPr="00F9220F">
              <w:t>no</w:t>
            </w:r>
          </w:p>
        </w:tc>
        <w:tc>
          <w:tcPr>
            <w:tcW w:w="1200" w:type="dxa"/>
            <w:noWrap/>
            <w:hideMark/>
          </w:tcPr>
          <w:p w14:paraId="484D3D9B" w14:textId="77777777" w:rsidR="00F9220F" w:rsidRPr="00F9220F" w:rsidRDefault="00F9220F">
            <w:r w:rsidRPr="00F9220F">
              <w:t>no</w:t>
            </w:r>
          </w:p>
        </w:tc>
        <w:tc>
          <w:tcPr>
            <w:tcW w:w="991" w:type="dxa"/>
            <w:noWrap/>
            <w:hideMark/>
          </w:tcPr>
          <w:p w14:paraId="5641477D" w14:textId="77777777" w:rsidR="00F9220F" w:rsidRPr="00F9220F" w:rsidRDefault="00F9220F">
            <w:r w:rsidRPr="00F9220F">
              <w:t>no</w:t>
            </w:r>
          </w:p>
        </w:tc>
      </w:tr>
      <w:tr w:rsidR="003245E1" w:rsidRPr="00F9220F" w14:paraId="5689B113" w14:textId="77777777" w:rsidTr="00F9220F">
        <w:trPr>
          <w:trHeight w:val="290"/>
        </w:trPr>
        <w:tc>
          <w:tcPr>
            <w:tcW w:w="1320" w:type="dxa"/>
            <w:noWrap/>
            <w:hideMark/>
          </w:tcPr>
          <w:p w14:paraId="0881B2A0" w14:textId="77777777" w:rsidR="00F9220F" w:rsidRPr="00F9220F" w:rsidRDefault="00F9220F">
            <w:proofErr w:type="spellStart"/>
            <w:r w:rsidRPr="00F9220F">
              <w:t>Colletidae</w:t>
            </w:r>
            <w:proofErr w:type="spellEnd"/>
          </w:p>
        </w:tc>
        <w:tc>
          <w:tcPr>
            <w:tcW w:w="5100" w:type="dxa"/>
            <w:noWrap/>
            <w:hideMark/>
          </w:tcPr>
          <w:p w14:paraId="72AE5952" w14:textId="77777777" w:rsidR="00F9220F" w:rsidRPr="00F9220F" w:rsidRDefault="00F9220F">
            <w:pPr>
              <w:rPr>
                <w:i/>
                <w:iCs/>
              </w:rPr>
            </w:pPr>
            <w:proofErr w:type="spellStart"/>
            <w:r w:rsidRPr="00F9220F">
              <w:rPr>
                <w:i/>
                <w:iCs/>
              </w:rPr>
              <w:t>Euryglossula</w:t>
            </w:r>
            <w:proofErr w:type="spellEnd"/>
            <w:r w:rsidRPr="00F9220F">
              <w:rPr>
                <w:i/>
                <w:iCs/>
              </w:rPr>
              <w:t xml:space="preserve"> </w:t>
            </w:r>
            <w:proofErr w:type="spellStart"/>
            <w:r w:rsidRPr="00F9220F">
              <w:rPr>
                <w:i/>
                <w:iCs/>
              </w:rPr>
              <w:t>fultoni</w:t>
            </w:r>
            <w:proofErr w:type="spellEnd"/>
          </w:p>
        </w:tc>
        <w:tc>
          <w:tcPr>
            <w:tcW w:w="2000" w:type="dxa"/>
            <w:noWrap/>
            <w:hideMark/>
          </w:tcPr>
          <w:p w14:paraId="25A59DA5" w14:textId="77777777" w:rsidR="00F9220F" w:rsidRPr="00F9220F" w:rsidRDefault="00F9220F">
            <w:proofErr w:type="spellStart"/>
            <w:r w:rsidRPr="00F9220F">
              <w:t>na</w:t>
            </w:r>
            <w:proofErr w:type="spellEnd"/>
          </w:p>
        </w:tc>
        <w:tc>
          <w:tcPr>
            <w:tcW w:w="960" w:type="dxa"/>
            <w:noWrap/>
            <w:hideMark/>
          </w:tcPr>
          <w:p w14:paraId="5D9D8A59" w14:textId="77777777" w:rsidR="00F9220F" w:rsidRPr="00F9220F" w:rsidRDefault="00F9220F">
            <w:r w:rsidRPr="00F9220F">
              <w:t>no</w:t>
            </w:r>
          </w:p>
        </w:tc>
        <w:tc>
          <w:tcPr>
            <w:tcW w:w="1023" w:type="dxa"/>
            <w:noWrap/>
            <w:hideMark/>
          </w:tcPr>
          <w:p w14:paraId="7FD15624" w14:textId="77777777" w:rsidR="00F9220F" w:rsidRPr="00F9220F" w:rsidRDefault="00F9220F">
            <w:r w:rsidRPr="00F9220F">
              <w:t>no</w:t>
            </w:r>
          </w:p>
        </w:tc>
        <w:tc>
          <w:tcPr>
            <w:tcW w:w="1200" w:type="dxa"/>
            <w:noWrap/>
            <w:hideMark/>
          </w:tcPr>
          <w:p w14:paraId="1CE28CCE" w14:textId="77777777" w:rsidR="00F9220F" w:rsidRPr="00F9220F" w:rsidRDefault="00F9220F">
            <w:r w:rsidRPr="00F9220F">
              <w:t>no</w:t>
            </w:r>
          </w:p>
        </w:tc>
        <w:tc>
          <w:tcPr>
            <w:tcW w:w="991" w:type="dxa"/>
            <w:noWrap/>
            <w:hideMark/>
          </w:tcPr>
          <w:p w14:paraId="3A4079B4" w14:textId="77777777" w:rsidR="00F9220F" w:rsidRPr="00F9220F" w:rsidRDefault="00F9220F">
            <w:r w:rsidRPr="00F9220F">
              <w:t>no</w:t>
            </w:r>
          </w:p>
        </w:tc>
      </w:tr>
      <w:tr w:rsidR="003245E1" w:rsidRPr="00F9220F" w14:paraId="7EF241A5" w14:textId="77777777" w:rsidTr="00F9220F">
        <w:trPr>
          <w:trHeight w:val="290"/>
        </w:trPr>
        <w:tc>
          <w:tcPr>
            <w:tcW w:w="1320" w:type="dxa"/>
            <w:noWrap/>
            <w:hideMark/>
          </w:tcPr>
          <w:p w14:paraId="7B5B1910" w14:textId="77777777" w:rsidR="00F9220F" w:rsidRPr="00F9220F" w:rsidRDefault="00F9220F">
            <w:proofErr w:type="spellStart"/>
            <w:r w:rsidRPr="00F9220F">
              <w:t>Colletidae</w:t>
            </w:r>
            <w:proofErr w:type="spellEnd"/>
          </w:p>
        </w:tc>
        <w:tc>
          <w:tcPr>
            <w:tcW w:w="5100" w:type="dxa"/>
            <w:noWrap/>
            <w:hideMark/>
          </w:tcPr>
          <w:p w14:paraId="70DD81FB" w14:textId="77777777" w:rsidR="00F9220F" w:rsidRPr="00F9220F" w:rsidRDefault="00F9220F">
            <w:pPr>
              <w:rPr>
                <w:i/>
                <w:iCs/>
              </w:rPr>
            </w:pPr>
            <w:proofErr w:type="spellStart"/>
            <w:r w:rsidRPr="00F9220F">
              <w:rPr>
                <w:i/>
                <w:iCs/>
              </w:rPr>
              <w:t>Euryglossula</w:t>
            </w:r>
            <w:proofErr w:type="spellEnd"/>
            <w:r w:rsidRPr="00F9220F">
              <w:t xml:space="preserve"> sp. KB159</w:t>
            </w:r>
          </w:p>
        </w:tc>
        <w:tc>
          <w:tcPr>
            <w:tcW w:w="2000" w:type="dxa"/>
            <w:noWrap/>
            <w:hideMark/>
          </w:tcPr>
          <w:p w14:paraId="7CD06E18" w14:textId="77777777" w:rsidR="00F9220F" w:rsidRPr="00F9220F" w:rsidRDefault="00F9220F">
            <w:proofErr w:type="spellStart"/>
            <w:r w:rsidRPr="00F9220F">
              <w:t>na</w:t>
            </w:r>
            <w:proofErr w:type="spellEnd"/>
          </w:p>
        </w:tc>
        <w:tc>
          <w:tcPr>
            <w:tcW w:w="960" w:type="dxa"/>
            <w:noWrap/>
            <w:hideMark/>
          </w:tcPr>
          <w:p w14:paraId="631C8EEB" w14:textId="77777777" w:rsidR="00F9220F" w:rsidRPr="00F9220F" w:rsidRDefault="00F9220F">
            <w:r w:rsidRPr="00F9220F">
              <w:t>no</w:t>
            </w:r>
          </w:p>
        </w:tc>
        <w:tc>
          <w:tcPr>
            <w:tcW w:w="1023" w:type="dxa"/>
            <w:noWrap/>
            <w:hideMark/>
          </w:tcPr>
          <w:p w14:paraId="59A3C57B" w14:textId="77777777" w:rsidR="00F9220F" w:rsidRPr="00F9220F" w:rsidRDefault="00F9220F">
            <w:r w:rsidRPr="00F9220F">
              <w:t>no</w:t>
            </w:r>
          </w:p>
        </w:tc>
        <w:tc>
          <w:tcPr>
            <w:tcW w:w="1200" w:type="dxa"/>
            <w:noWrap/>
            <w:hideMark/>
          </w:tcPr>
          <w:p w14:paraId="7ADBE00A" w14:textId="77777777" w:rsidR="00F9220F" w:rsidRPr="00F9220F" w:rsidRDefault="00F9220F">
            <w:r w:rsidRPr="00F9220F">
              <w:t>no</w:t>
            </w:r>
          </w:p>
        </w:tc>
        <w:tc>
          <w:tcPr>
            <w:tcW w:w="991" w:type="dxa"/>
            <w:noWrap/>
            <w:hideMark/>
          </w:tcPr>
          <w:p w14:paraId="602ED019" w14:textId="77777777" w:rsidR="00F9220F" w:rsidRPr="00F9220F" w:rsidRDefault="00F9220F">
            <w:r w:rsidRPr="00F9220F">
              <w:t>no</w:t>
            </w:r>
          </w:p>
        </w:tc>
      </w:tr>
      <w:tr w:rsidR="003245E1" w:rsidRPr="00F9220F" w14:paraId="4CA9DA21" w14:textId="77777777" w:rsidTr="00F9220F">
        <w:trPr>
          <w:trHeight w:val="290"/>
        </w:trPr>
        <w:tc>
          <w:tcPr>
            <w:tcW w:w="1320" w:type="dxa"/>
            <w:noWrap/>
            <w:hideMark/>
          </w:tcPr>
          <w:p w14:paraId="2ECD4CBB" w14:textId="77777777" w:rsidR="00F9220F" w:rsidRPr="00F9220F" w:rsidRDefault="00F9220F">
            <w:proofErr w:type="spellStart"/>
            <w:r w:rsidRPr="00F9220F">
              <w:t>Colletidae</w:t>
            </w:r>
            <w:proofErr w:type="spellEnd"/>
          </w:p>
        </w:tc>
        <w:tc>
          <w:tcPr>
            <w:tcW w:w="5100" w:type="dxa"/>
            <w:noWrap/>
            <w:hideMark/>
          </w:tcPr>
          <w:p w14:paraId="15056A18" w14:textId="77777777" w:rsidR="00F9220F" w:rsidRPr="00F9220F" w:rsidRDefault="00F9220F">
            <w:pPr>
              <w:rPr>
                <w:i/>
                <w:iCs/>
              </w:rPr>
            </w:pPr>
            <w:proofErr w:type="spellStart"/>
            <w:r w:rsidRPr="00F9220F">
              <w:rPr>
                <w:i/>
                <w:iCs/>
              </w:rPr>
              <w:t>Euryglossula</w:t>
            </w:r>
            <w:proofErr w:type="spellEnd"/>
            <w:r w:rsidRPr="00F9220F">
              <w:t xml:space="preserve"> sp. KB187</w:t>
            </w:r>
          </w:p>
        </w:tc>
        <w:tc>
          <w:tcPr>
            <w:tcW w:w="2000" w:type="dxa"/>
            <w:noWrap/>
            <w:hideMark/>
          </w:tcPr>
          <w:p w14:paraId="0BC3CB20" w14:textId="77777777" w:rsidR="00F9220F" w:rsidRPr="00F9220F" w:rsidRDefault="00F9220F">
            <w:proofErr w:type="spellStart"/>
            <w:r w:rsidRPr="00F9220F">
              <w:t>na</w:t>
            </w:r>
            <w:proofErr w:type="spellEnd"/>
          </w:p>
        </w:tc>
        <w:tc>
          <w:tcPr>
            <w:tcW w:w="960" w:type="dxa"/>
            <w:noWrap/>
            <w:hideMark/>
          </w:tcPr>
          <w:p w14:paraId="71544B23" w14:textId="77777777" w:rsidR="00F9220F" w:rsidRPr="00F9220F" w:rsidRDefault="00F9220F">
            <w:r w:rsidRPr="00F9220F">
              <w:t>no</w:t>
            </w:r>
          </w:p>
        </w:tc>
        <w:tc>
          <w:tcPr>
            <w:tcW w:w="1023" w:type="dxa"/>
            <w:noWrap/>
            <w:hideMark/>
          </w:tcPr>
          <w:p w14:paraId="49D3669D" w14:textId="77777777" w:rsidR="00F9220F" w:rsidRPr="00F9220F" w:rsidRDefault="00F9220F">
            <w:r w:rsidRPr="00F9220F">
              <w:t>no</w:t>
            </w:r>
          </w:p>
        </w:tc>
        <w:tc>
          <w:tcPr>
            <w:tcW w:w="1200" w:type="dxa"/>
            <w:noWrap/>
            <w:hideMark/>
          </w:tcPr>
          <w:p w14:paraId="4E147A43" w14:textId="77777777" w:rsidR="00F9220F" w:rsidRPr="00F9220F" w:rsidRDefault="00F9220F">
            <w:r w:rsidRPr="00F9220F">
              <w:t>no</w:t>
            </w:r>
          </w:p>
        </w:tc>
        <w:tc>
          <w:tcPr>
            <w:tcW w:w="991" w:type="dxa"/>
            <w:noWrap/>
            <w:hideMark/>
          </w:tcPr>
          <w:p w14:paraId="02A34565" w14:textId="77777777" w:rsidR="00F9220F" w:rsidRPr="00F9220F" w:rsidRDefault="00F9220F">
            <w:r w:rsidRPr="00F9220F">
              <w:t>no</w:t>
            </w:r>
          </w:p>
        </w:tc>
      </w:tr>
      <w:tr w:rsidR="003245E1" w:rsidRPr="00F9220F" w14:paraId="1DA2AD11" w14:textId="77777777" w:rsidTr="00F9220F">
        <w:trPr>
          <w:trHeight w:val="290"/>
        </w:trPr>
        <w:tc>
          <w:tcPr>
            <w:tcW w:w="1320" w:type="dxa"/>
            <w:noWrap/>
            <w:hideMark/>
          </w:tcPr>
          <w:p w14:paraId="2B2204CD" w14:textId="77777777" w:rsidR="00F9220F" w:rsidRPr="00F9220F" w:rsidRDefault="00F9220F">
            <w:proofErr w:type="spellStart"/>
            <w:r w:rsidRPr="00F9220F">
              <w:lastRenderedPageBreak/>
              <w:t>Colletidae</w:t>
            </w:r>
            <w:proofErr w:type="spellEnd"/>
          </w:p>
        </w:tc>
        <w:tc>
          <w:tcPr>
            <w:tcW w:w="5100" w:type="dxa"/>
            <w:noWrap/>
            <w:hideMark/>
          </w:tcPr>
          <w:p w14:paraId="531EEAAA" w14:textId="77777777" w:rsidR="00F9220F" w:rsidRPr="00F9220F" w:rsidRDefault="00F9220F">
            <w:pPr>
              <w:rPr>
                <w:i/>
                <w:iCs/>
              </w:rPr>
            </w:pPr>
            <w:proofErr w:type="spellStart"/>
            <w:r w:rsidRPr="00F9220F">
              <w:rPr>
                <w:i/>
                <w:iCs/>
              </w:rPr>
              <w:t>Euryglossula</w:t>
            </w:r>
            <w:proofErr w:type="spellEnd"/>
            <w:r w:rsidRPr="00F9220F">
              <w:t xml:space="preserve"> sp. </w:t>
            </w:r>
            <w:proofErr w:type="spellStart"/>
            <w:r w:rsidRPr="00F9220F">
              <w:t>nov.</w:t>
            </w:r>
            <w:proofErr w:type="spellEnd"/>
            <w:r w:rsidRPr="00F9220F">
              <w:t xml:space="preserve"> KB158</w:t>
            </w:r>
          </w:p>
        </w:tc>
        <w:tc>
          <w:tcPr>
            <w:tcW w:w="2000" w:type="dxa"/>
            <w:noWrap/>
            <w:hideMark/>
          </w:tcPr>
          <w:p w14:paraId="641D4C74" w14:textId="77777777" w:rsidR="00F9220F" w:rsidRPr="00F9220F" w:rsidRDefault="00F9220F">
            <w:proofErr w:type="spellStart"/>
            <w:r w:rsidRPr="00F9220F">
              <w:t>na</w:t>
            </w:r>
            <w:proofErr w:type="spellEnd"/>
          </w:p>
        </w:tc>
        <w:tc>
          <w:tcPr>
            <w:tcW w:w="960" w:type="dxa"/>
            <w:noWrap/>
            <w:hideMark/>
          </w:tcPr>
          <w:p w14:paraId="530AF008" w14:textId="77777777" w:rsidR="00F9220F" w:rsidRPr="00F9220F" w:rsidRDefault="00F9220F">
            <w:r w:rsidRPr="00F9220F">
              <w:t>yes</w:t>
            </w:r>
          </w:p>
        </w:tc>
        <w:tc>
          <w:tcPr>
            <w:tcW w:w="1023" w:type="dxa"/>
            <w:noWrap/>
            <w:hideMark/>
          </w:tcPr>
          <w:p w14:paraId="65A74057" w14:textId="77777777" w:rsidR="00F9220F" w:rsidRPr="00F9220F" w:rsidRDefault="00F9220F">
            <w:r w:rsidRPr="00F9220F">
              <w:t>no</w:t>
            </w:r>
          </w:p>
        </w:tc>
        <w:tc>
          <w:tcPr>
            <w:tcW w:w="1200" w:type="dxa"/>
            <w:noWrap/>
            <w:hideMark/>
          </w:tcPr>
          <w:p w14:paraId="5C5C36D9" w14:textId="77777777" w:rsidR="00F9220F" w:rsidRPr="00F9220F" w:rsidRDefault="00F9220F">
            <w:r w:rsidRPr="00F9220F">
              <w:t>no</w:t>
            </w:r>
          </w:p>
        </w:tc>
        <w:tc>
          <w:tcPr>
            <w:tcW w:w="991" w:type="dxa"/>
            <w:noWrap/>
            <w:hideMark/>
          </w:tcPr>
          <w:p w14:paraId="58B11C97" w14:textId="77777777" w:rsidR="00F9220F" w:rsidRPr="00F9220F" w:rsidRDefault="00F9220F">
            <w:r w:rsidRPr="00F9220F">
              <w:t>no</w:t>
            </w:r>
          </w:p>
        </w:tc>
      </w:tr>
      <w:tr w:rsidR="003245E1" w:rsidRPr="00F9220F" w14:paraId="66B6172F" w14:textId="77777777" w:rsidTr="00F9220F">
        <w:trPr>
          <w:trHeight w:val="290"/>
        </w:trPr>
        <w:tc>
          <w:tcPr>
            <w:tcW w:w="1320" w:type="dxa"/>
            <w:noWrap/>
            <w:hideMark/>
          </w:tcPr>
          <w:p w14:paraId="04D62159" w14:textId="77777777" w:rsidR="00F9220F" w:rsidRPr="00F9220F" w:rsidRDefault="00F9220F">
            <w:proofErr w:type="spellStart"/>
            <w:r w:rsidRPr="00F9220F">
              <w:t>Colletidae</w:t>
            </w:r>
            <w:proofErr w:type="spellEnd"/>
          </w:p>
        </w:tc>
        <w:tc>
          <w:tcPr>
            <w:tcW w:w="5100" w:type="dxa"/>
            <w:noWrap/>
            <w:hideMark/>
          </w:tcPr>
          <w:p w14:paraId="25CA0157" w14:textId="77777777" w:rsidR="00F9220F" w:rsidRPr="00F9220F" w:rsidRDefault="00F9220F">
            <w:pPr>
              <w:rPr>
                <w:i/>
                <w:iCs/>
              </w:rPr>
            </w:pPr>
            <w:proofErr w:type="spellStart"/>
            <w:r w:rsidRPr="00F9220F">
              <w:rPr>
                <w:i/>
                <w:iCs/>
              </w:rPr>
              <w:t>Euryglossula</w:t>
            </w:r>
            <w:proofErr w:type="spellEnd"/>
            <w:r w:rsidRPr="00F9220F">
              <w:t xml:space="preserve"> sp. </w:t>
            </w:r>
            <w:proofErr w:type="spellStart"/>
            <w:r w:rsidRPr="00F9220F">
              <w:t>nov.</w:t>
            </w:r>
            <w:proofErr w:type="spellEnd"/>
            <w:r w:rsidRPr="00F9220F">
              <w:t xml:space="preserve"> KB161</w:t>
            </w:r>
          </w:p>
        </w:tc>
        <w:tc>
          <w:tcPr>
            <w:tcW w:w="2000" w:type="dxa"/>
            <w:noWrap/>
            <w:hideMark/>
          </w:tcPr>
          <w:p w14:paraId="51A22E50" w14:textId="77777777" w:rsidR="00F9220F" w:rsidRPr="00F9220F" w:rsidRDefault="00F9220F">
            <w:proofErr w:type="spellStart"/>
            <w:r w:rsidRPr="00F9220F">
              <w:t>na</w:t>
            </w:r>
            <w:proofErr w:type="spellEnd"/>
          </w:p>
        </w:tc>
        <w:tc>
          <w:tcPr>
            <w:tcW w:w="960" w:type="dxa"/>
            <w:noWrap/>
            <w:hideMark/>
          </w:tcPr>
          <w:p w14:paraId="55D78662" w14:textId="77777777" w:rsidR="00F9220F" w:rsidRPr="00F9220F" w:rsidRDefault="00F9220F">
            <w:r w:rsidRPr="00F9220F">
              <w:t>yes</w:t>
            </w:r>
          </w:p>
        </w:tc>
        <w:tc>
          <w:tcPr>
            <w:tcW w:w="1023" w:type="dxa"/>
            <w:noWrap/>
            <w:hideMark/>
          </w:tcPr>
          <w:p w14:paraId="484B36D7" w14:textId="77777777" w:rsidR="00F9220F" w:rsidRPr="00F9220F" w:rsidRDefault="00F9220F">
            <w:r w:rsidRPr="00F9220F">
              <w:t>no</w:t>
            </w:r>
          </w:p>
        </w:tc>
        <w:tc>
          <w:tcPr>
            <w:tcW w:w="1200" w:type="dxa"/>
            <w:noWrap/>
            <w:hideMark/>
          </w:tcPr>
          <w:p w14:paraId="0883BCC3" w14:textId="77777777" w:rsidR="00F9220F" w:rsidRPr="00F9220F" w:rsidRDefault="00F9220F">
            <w:r w:rsidRPr="00F9220F">
              <w:t>no</w:t>
            </w:r>
          </w:p>
        </w:tc>
        <w:tc>
          <w:tcPr>
            <w:tcW w:w="991" w:type="dxa"/>
            <w:noWrap/>
            <w:hideMark/>
          </w:tcPr>
          <w:p w14:paraId="40ED3279" w14:textId="77777777" w:rsidR="00F9220F" w:rsidRPr="00F9220F" w:rsidRDefault="00F9220F">
            <w:r w:rsidRPr="00F9220F">
              <w:t>no</w:t>
            </w:r>
          </w:p>
        </w:tc>
      </w:tr>
      <w:tr w:rsidR="003245E1" w:rsidRPr="00F9220F" w14:paraId="7EBB6EB7" w14:textId="77777777" w:rsidTr="00F9220F">
        <w:trPr>
          <w:trHeight w:val="290"/>
        </w:trPr>
        <w:tc>
          <w:tcPr>
            <w:tcW w:w="1320" w:type="dxa"/>
            <w:noWrap/>
            <w:hideMark/>
          </w:tcPr>
          <w:p w14:paraId="72A44DFF" w14:textId="77777777" w:rsidR="00F9220F" w:rsidRPr="00F9220F" w:rsidRDefault="00F9220F">
            <w:proofErr w:type="spellStart"/>
            <w:r w:rsidRPr="00F9220F">
              <w:t>Colletidae</w:t>
            </w:r>
            <w:proofErr w:type="spellEnd"/>
          </w:p>
        </w:tc>
        <w:tc>
          <w:tcPr>
            <w:tcW w:w="5100" w:type="dxa"/>
            <w:noWrap/>
            <w:hideMark/>
          </w:tcPr>
          <w:p w14:paraId="24512D5E" w14:textId="77777777" w:rsidR="00F9220F" w:rsidRPr="00F9220F" w:rsidRDefault="00F9220F">
            <w:pPr>
              <w:rPr>
                <w:i/>
                <w:iCs/>
              </w:rPr>
            </w:pPr>
            <w:proofErr w:type="spellStart"/>
            <w:r w:rsidRPr="00F9220F">
              <w:rPr>
                <w:i/>
                <w:iCs/>
              </w:rPr>
              <w:t>Euryglossula</w:t>
            </w:r>
            <w:proofErr w:type="spellEnd"/>
            <w:r w:rsidRPr="00F9220F">
              <w:rPr>
                <w:i/>
                <w:iCs/>
              </w:rPr>
              <w:t xml:space="preserve"> </w:t>
            </w:r>
            <w:r w:rsidRPr="00F9220F">
              <w:t xml:space="preserve">sp. </w:t>
            </w:r>
            <w:proofErr w:type="spellStart"/>
            <w:r w:rsidRPr="00F9220F">
              <w:t>nov.</w:t>
            </w:r>
            <w:proofErr w:type="spellEnd"/>
            <w:r w:rsidRPr="00F9220F">
              <w:t xml:space="preserve"> KB162</w:t>
            </w:r>
          </w:p>
        </w:tc>
        <w:tc>
          <w:tcPr>
            <w:tcW w:w="2000" w:type="dxa"/>
            <w:noWrap/>
            <w:hideMark/>
          </w:tcPr>
          <w:p w14:paraId="59464132" w14:textId="77777777" w:rsidR="00F9220F" w:rsidRPr="00F9220F" w:rsidRDefault="00F9220F">
            <w:proofErr w:type="spellStart"/>
            <w:r w:rsidRPr="00F9220F">
              <w:t>na</w:t>
            </w:r>
            <w:proofErr w:type="spellEnd"/>
          </w:p>
        </w:tc>
        <w:tc>
          <w:tcPr>
            <w:tcW w:w="960" w:type="dxa"/>
            <w:noWrap/>
            <w:hideMark/>
          </w:tcPr>
          <w:p w14:paraId="773FF107" w14:textId="77777777" w:rsidR="00F9220F" w:rsidRPr="00F9220F" w:rsidRDefault="00F9220F">
            <w:r w:rsidRPr="00F9220F">
              <w:t>yes</w:t>
            </w:r>
          </w:p>
        </w:tc>
        <w:tc>
          <w:tcPr>
            <w:tcW w:w="1023" w:type="dxa"/>
            <w:noWrap/>
            <w:hideMark/>
          </w:tcPr>
          <w:p w14:paraId="6B0E9FE3" w14:textId="77777777" w:rsidR="00F9220F" w:rsidRPr="00F9220F" w:rsidRDefault="00F9220F">
            <w:r w:rsidRPr="00F9220F">
              <w:t>no</w:t>
            </w:r>
          </w:p>
        </w:tc>
        <w:tc>
          <w:tcPr>
            <w:tcW w:w="1200" w:type="dxa"/>
            <w:noWrap/>
            <w:hideMark/>
          </w:tcPr>
          <w:p w14:paraId="2B18BB88" w14:textId="77777777" w:rsidR="00F9220F" w:rsidRPr="00F9220F" w:rsidRDefault="00F9220F">
            <w:r w:rsidRPr="00F9220F">
              <w:t>no</w:t>
            </w:r>
          </w:p>
        </w:tc>
        <w:tc>
          <w:tcPr>
            <w:tcW w:w="991" w:type="dxa"/>
            <w:noWrap/>
            <w:hideMark/>
          </w:tcPr>
          <w:p w14:paraId="6EDF11D1" w14:textId="77777777" w:rsidR="00F9220F" w:rsidRPr="00F9220F" w:rsidRDefault="00F9220F">
            <w:r w:rsidRPr="00F9220F">
              <w:t>no</w:t>
            </w:r>
          </w:p>
        </w:tc>
      </w:tr>
      <w:tr w:rsidR="003245E1" w:rsidRPr="00F9220F" w14:paraId="7955D4E1" w14:textId="77777777" w:rsidTr="00F9220F">
        <w:trPr>
          <w:trHeight w:val="290"/>
        </w:trPr>
        <w:tc>
          <w:tcPr>
            <w:tcW w:w="1320" w:type="dxa"/>
            <w:noWrap/>
            <w:hideMark/>
          </w:tcPr>
          <w:p w14:paraId="779362FB" w14:textId="77777777" w:rsidR="00F9220F" w:rsidRPr="00F9220F" w:rsidRDefault="00F9220F">
            <w:proofErr w:type="spellStart"/>
            <w:r w:rsidRPr="00F9220F">
              <w:t>Colletidae</w:t>
            </w:r>
            <w:proofErr w:type="spellEnd"/>
          </w:p>
        </w:tc>
        <w:tc>
          <w:tcPr>
            <w:tcW w:w="5100" w:type="dxa"/>
            <w:noWrap/>
            <w:hideMark/>
          </w:tcPr>
          <w:p w14:paraId="6C4924CD" w14:textId="77777777" w:rsidR="00F9220F" w:rsidRPr="00F9220F" w:rsidRDefault="00F9220F">
            <w:pPr>
              <w:rPr>
                <w:i/>
                <w:iCs/>
              </w:rPr>
            </w:pPr>
            <w:proofErr w:type="spellStart"/>
            <w:r w:rsidRPr="00F9220F">
              <w:rPr>
                <w:i/>
                <w:iCs/>
              </w:rPr>
              <w:t>Hylaeus</w:t>
            </w:r>
            <w:proofErr w:type="spellEnd"/>
            <w:r w:rsidRPr="00F9220F">
              <w:t xml:space="preserve"> (?) sp. KB78</w:t>
            </w:r>
          </w:p>
        </w:tc>
        <w:tc>
          <w:tcPr>
            <w:tcW w:w="2000" w:type="dxa"/>
            <w:noWrap/>
            <w:hideMark/>
          </w:tcPr>
          <w:p w14:paraId="4D15C2C9" w14:textId="77777777" w:rsidR="00F9220F" w:rsidRPr="00F9220F" w:rsidRDefault="00F9220F">
            <w:proofErr w:type="spellStart"/>
            <w:r w:rsidRPr="00F9220F">
              <w:t>na</w:t>
            </w:r>
            <w:proofErr w:type="spellEnd"/>
          </w:p>
        </w:tc>
        <w:tc>
          <w:tcPr>
            <w:tcW w:w="960" w:type="dxa"/>
            <w:noWrap/>
            <w:hideMark/>
          </w:tcPr>
          <w:p w14:paraId="56DE6BAA" w14:textId="77777777" w:rsidR="00F9220F" w:rsidRPr="00F9220F" w:rsidRDefault="00F9220F">
            <w:r w:rsidRPr="00F9220F">
              <w:t>no</w:t>
            </w:r>
          </w:p>
        </w:tc>
        <w:tc>
          <w:tcPr>
            <w:tcW w:w="1023" w:type="dxa"/>
            <w:noWrap/>
            <w:hideMark/>
          </w:tcPr>
          <w:p w14:paraId="2DD54003" w14:textId="77777777" w:rsidR="00F9220F" w:rsidRPr="00F9220F" w:rsidRDefault="00F9220F">
            <w:r w:rsidRPr="00F9220F">
              <w:t>no</w:t>
            </w:r>
          </w:p>
        </w:tc>
        <w:tc>
          <w:tcPr>
            <w:tcW w:w="1200" w:type="dxa"/>
            <w:noWrap/>
            <w:hideMark/>
          </w:tcPr>
          <w:p w14:paraId="6905721A" w14:textId="77777777" w:rsidR="00F9220F" w:rsidRPr="00F9220F" w:rsidRDefault="00F9220F">
            <w:r w:rsidRPr="00F9220F">
              <w:t>no</w:t>
            </w:r>
          </w:p>
        </w:tc>
        <w:tc>
          <w:tcPr>
            <w:tcW w:w="991" w:type="dxa"/>
            <w:noWrap/>
            <w:hideMark/>
          </w:tcPr>
          <w:p w14:paraId="10F7466F" w14:textId="77777777" w:rsidR="00F9220F" w:rsidRPr="00F9220F" w:rsidRDefault="00F9220F">
            <w:r w:rsidRPr="00F9220F">
              <w:t>no</w:t>
            </w:r>
          </w:p>
        </w:tc>
      </w:tr>
      <w:tr w:rsidR="003245E1" w:rsidRPr="00F9220F" w14:paraId="70C14D8B" w14:textId="77777777" w:rsidTr="00F9220F">
        <w:trPr>
          <w:trHeight w:val="290"/>
        </w:trPr>
        <w:tc>
          <w:tcPr>
            <w:tcW w:w="1320" w:type="dxa"/>
            <w:noWrap/>
            <w:hideMark/>
          </w:tcPr>
          <w:p w14:paraId="6CD4C3A8" w14:textId="77777777" w:rsidR="00F9220F" w:rsidRPr="00F9220F" w:rsidRDefault="00F9220F">
            <w:proofErr w:type="spellStart"/>
            <w:r w:rsidRPr="00F9220F">
              <w:t>Colletidae</w:t>
            </w:r>
            <w:proofErr w:type="spellEnd"/>
          </w:p>
        </w:tc>
        <w:tc>
          <w:tcPr>
            <w:tcW w:w="5100" w:type="dxa"/>
            <w:noWrap/>
            <w:hideMark/>
          </w:tcPr>
          <w:p w14:paraId="3962F10D" w14:textId="77777777" w:rsidR="00F9220F" w:rsidRPr="00F9220F" w:rsidRDefault="00F9220F">
            <w:pPr>
              <w:rPr>
                <w:i/>
                <w:iCs/>
              </w:rPr>
            </w:pPr>
            <w:proofErr w:type="spellStart"/>
            <w:r w:rsidRPr="00F9220F">
              <w:rPr>
                <w:i/>
                <w:iCs/>
              </w:rPr>
              <w:t>Hylaeus</w:t>
            </w:r>
            <w:proofErr w:type="spellEnd"/>
            <w:r w:rsidRPr="00F9220F">
              <w:rPr>
                <w:i/>
                <w:iCs/>
              </w:rPr>
              <w:t xml:space="preserve"> (Euprosopellus) </w:t>
            </w:r>
            <w:proofErr w:type="spellStart"/>
            <w:r w:rsidRPr="00F9220F">
              <w:rPr>
                <w:i/>
                <w:iCs/>
              </w:rPr>
              <w:t>certus</w:t>
            </w:r>
            <w:proofErr w:type="spellEnd"/>
          </w:p>
        </w:tc>
        <w:tc>
          <w:tcPr>
            <w:tcW w:w="2000" w:type="dxa"/>
            <w:noWrap/>
            <w:hideMark/>
          </w:tcPr>
          <w:p w14:paraId="23C664A7" w14:textId="77777777" w:rsidR="00F9220F" w:rsidRPr="00F9220F" w:rsidRDefault="00F9220F">
            <w:proofErr w:type="spellStart"/>
            <w:r w:rsidRPr="00F9220F">
              <w:t>na</w:t>
            </w:r>
            <w:proofErr w:type="spellEnd"/>
          </w:p>
        </w:tc>
        <w:tc>
          <w:tcPr>
            <w:tcW w:w="960" w:type="dxa"/>
            <w:noWrap/>
            <w:hideMark/>
          </w:tcPr>
          <w:p w14:paraId="0D1027D9" w14:textId="77777777" w:rsidR="00F9220F" w:rsidRPr="00F9220F" w:rsidRDefault="00F9220F">
            <w:r w:rsidRPr="00F9220F">
              <w:t>no</w:t>
            </w:r>
          </w:p>
        </w:tc>
        <w:tc>
          <w:tcPr>
            <w:tcW w:w="1023" w:type="dxa"/>
            <w:noWrap/>
            <w:hideMark/>
          </w:tcPr>
          <w:p w14:paraId="3FD566C1" w14:textId="77777777" w:rsidR="00F9220F" w:rsidRPr="00F9220F" w:rsidRDefault="00F9220F">
            <w:r w:rsidRPr="00F9220F">
              <w:t>no</w:t>
            </w:r>
          </w:p>
        </w:tc>
        <w:tc>
          <w:tcPr>
            <w:tcW w:w="1200" w:type="dxa"/>
            <w:noWrap/>
            <w:hideMark/>
          </w:tcPr>
          <w:p w14:paraId="78D3D96B" w14:textId="77777777" w:rsidR="00F9220F" w:rsidRPr="00F9220F" w:rsidRDefault="00F9220F">
            <w:r w:rsidRPr="00F9220F">
              <w:t>no</w:t>
            </w:r>
          </w:p>
        </w:tc>
        <w:tc>
          <w:tcPr>
            <w:tcW w:w="991" w:type="dxa"/>
            <w:noWrap/>
            <w:hideMark/>
          </w:tcPr>
          <w:p w14:paraId="7248DFDE" w14:textId="77777777" w:rsidR="00F9220F" w:rsidRPr="00F9220F" w:rsidRDefault="00F9220F">
            <w:r w:rsidRPr="00F9220F">
              <w:t>no</w:t>
            </w:r>
          </w:p>
        </w:tc>
      </w:tr>
      <w:tr w:rsidR="003245E1" w:rsidRPr="00F9220F" w14:paraId="4EBB8A3D" w14:textId="77777777" w:rsidTr="00F9220F">
        <w:trPr>
          <w:trHeight w:val="290"/>
        </w:trPr>
        <w:tc>
          <w:tcPr>
            <w:tcW w:w="1320" w:type="dxa"/>
            <w:noWrap/>
            <w:hideMark/>
          </w:tcPr>
          <w:p w14:paraId="42C8BE1D" w14:textId="77777777" w:rsidR="00F9220F" w:rsidRPr="00F9220F" w:rsidRDefault="00F9220F">
            <w:proofErr w:type="spellStart"/>
            <w:r w:rsidRPr="00F9220F">
              <w:t>Colletidae</w:t>
            </w:r>
            <w:proofErr w:type="spellEnd"/>
          </w:p>
        </w:tc>
        <w:tc>
          <w:tcPr>
            <w:tcW w:w="5100" w:type="dxa"/>
            <w:noWrap/>
            <w:hideMark/>
          </w:tcPr>
          <w:p w14:paraId="2A3238AD" w14:textId="77777777" w:rsidR="00F9220F" w:rsidRPr="00F9220F" w:rsidRDefault="00F9220F">
            <w:pPr>
              <w:rPr>
                <w:i/>
                <w:iCs/>
              </w:rPr>
            </w:pPr>
            <w:proofErr w:type="spellStart"/>
            <w:r w:rsidRPr="00F9220F">
              <w:rPr>
                <w:i/>
                <w:iCs/>
              </w:rPr>
              <w:t>Hylaeus</w:t>
            </w:r>
            <w:proofErr w:type="spellEnd"/>
            <w:r w:rsidRPr="00F9220F">
              <w:rPr>
                <w:i/>
                <w:iCs/>
              </w:rPr>
              <w:t xml:space="preserve"> (Euprosopis) elegans</w:t>
            </w:r>
          </w:p>
        </w:tc>
        <w:tc>
          <w:tcPr>
            <w:tcW w:w="2000" w:type="dxa"/>
            <w:noWrap/>
            <w:hideMark/>
          </w:tcPr>
          <w:p w14:paraId="63B50C07" w14:textId="77777777" w:rsidR="00F9220F" w:rsidRPr="00F9220F" w:rsidRDefault="00F9220F">
            <w:proofErr w:type="spellStart"/>
            <w:r w:rsidRPr="00F9220F">
              <w:t>na</w:t>
            </w:r>
            <w:proofErr w:type="spellEnd"/>
          </w:p>
        </w:tc>
        <w:tc>
          <w:tcPr>
            <w:tcW w:w="960" w:type="dxa"/>
            <w:noWrap/>
            <w:hideMark/>
          </w:tcPr>
          <w:p w14:paraId="339B57D0" w14:textId="77777777" w:rsidR="00F9220F" w:rsidRPr="00F9220F" w:rsidRDefault="00F9220F">
            <w:r w:rsidRPr="00F9220F">
              <w:t>no</w:t>
            </w:r>
          </w:p>
        </w:tc>
        <w:tc>
          <w:tcPr>
            <w:tcW w:w="1023" w:type="dxa"/>
            <w:noWrap/>
            <w:hideMark/>
          </w:tcPr>
          <w:p w14:paraId="69849649" w14:textId="77777777" w:rsidR="00F9220F" w:rsidRPr="00F9220F" w:rsidRDefault="00F9220F">
            <w:r w:rsidRPr="00F9220F">
              <w:t>no</w:t>
            </w:r>
          </w:p>
        </w:tc>
        <w:tc>
          <w:tcPr>
            <w:tcW w:w="1200" w:type="dxa"/>
            <w:noWrap/>
            <w:hideMark/>
          </w:tcPr>
          <w:p w14:paraId="1E86528D" w14:textId="77777777" w:rsidR="00F9220F" w:rsidRPr="00F9220F" w:rsidRDefault="00F9220F">
            <w:r w:rsidRPr="00F9220F">
              <w:t>no</w:t>
            </w:r>
          </w:p>
        </w:tc>
        <w:tc>
          <w:tcPr>
            <w:tcW w:w="991" w:type="dxa"/>
            <w:noWrap/>
            <w:hideMark/>
          </w:tcPr>
          <w:p w14:paraId="2219B182" w14:textId="77777777" w:rsidR="00F9220F" w:rsidRPr="00F9220F" w:rsidRDefault="00F9220F">
            <w:r w:rsidRPr="00F9220F">
              <w:t>no</w:t>
            </w:r>
          </w:p>
        </w:tc>
      </w:tr>
      <w:tr w:rsidR="003245E1" w:rsidRPr="00F9220F" w14:paraId="738F4424" w14:textId="77777777" w:rsidTr="00F9220F">
        <w:trPr>
          <w:trHeight w:val="290"/>
        </w:trPr>
        <w:tc>
          <w:tcPr>
            <w:tcW w:w="1320" w:type="dxa"/>
            <w:noWrap/>
            <w:hideMark/>
          </w:tcPr>
          <w:p w14:paraId="0BB320FA" w14:textId="77777777" w:rsidR="00F9220F" w:rsidRPr="00F9220F" w:rsidRDefault="00F9220F">
            <w:proofErr w:type="spellStart"/>
            <w:r w:rsidRPr="00F9220F">
              <w:t>Colletidae</w:t>
            </w:r>
            <w:proofErr w:type="spellEnd"/>
          </w:p>
        </w:tc>
        <w:tc>
          <w:tcPr>
            <w:tcW w:w="5100" w:type="dxa"/>
            <w:noWrap/>
            <w:hideMark/>
          </w:tcPr>
          <w:p w14:paraId="7204CFFD" w14:textId="77777777" w:rsidR="00F9220F" w:rsidRPr="00F9220F" w:rsidRDefault="00F9220F">
            <w:pPr>
              <w:rPr>
                <w:i/>
                <w:iCs/>
              </w:rPr>
            </w:pPr>
            <w:proofErr w:type="spellStart"/>
            <w:r w:rsidRPr="00F9220F">
              <w:rPr>
                <w:i/>
                <w:iCs/>
              </w:rPr>
              <w:t>Hylaeus</w:t>
            </w:r>
            <w:proofErr w:type="spellEnd"/>
            <w:r w:rsidRPr="00F9220F">
              <w:rPr>
                <w:i/>
                <w:iCs/>
              </w:rPr>
              <w:t xml:space="preserve"> (Euprosopis) violaceus</w:t>
            </w:r>
          </w:p>
        </w:tc>
        <w:tc>
          <w:tcPr>
            <w:tcW w:w="2000" w:type="dxa"/>
            <w:noWrap/>
            <w:hideMark/>
          </w:tcPr>
          <w:p w14:paraId="3DAC0D74" w14:textId="77777777" w:rsidR="00F9220F" w:rsidRPr="00F9220F" w:rsidRDefault="00F9220F">
            <w:proofErr w:type="spellStart"/>
            <w:r w:rsidRPr="00F9220F">
              <w:t>na</w:t>
            </w:r>
            <w:proofErr w:type="spellEnd"/>
          </w:p>
        </w:tc>
        <w:tc>
          <w:tcPr>
            <w:tcW w:w="960" w:type="dxa"/>
            <w:noWrap/>
            <w:hideMark/>
          </w:tcPr>
          <w:p w14:paraId="0C8CEE64" w14:textId="77777777" w:rsidR="00F9220F" w:rsidRPr="00F9220F" w:rsidRDefault="00F9220F">
            <w:r w:rsidRPr="00F9220F">
              <w:t>no</w:t>
            </w:r>
          </w:p>
        </w:tc>
        <w:tc>
          <w:tcPr>
            <w:tcW w:w="1023" w:type="dxa"/>
            <w:noWrap/>
            <w:hideMark/>
          </w:tcPr>
          <w:p w14:paraId="15A21E3D" w14:textId="77777777" w:rsidR="00F9220F" w:rsidRPr="00F9220F" w:rsidRDefault="00F9220F">
            <w:r w:rsidRPr="00F9220F">
              <w:t>no</w:t>
            </w:r>
          </w:p>
        </w:tc>
        <w:tc>
          <w:tcPr>
            <w:tcW w:w="1200" w:type="dxa"/>
            <w:noWrap/>
            <w:hideMark/>
          </w:tcPr>
          <w:p w14:paraId="076ECE93" w14:textId="77777777" w:rsidR="00F9220F" w:rsidRPr="00F9220F" w:rsidRDefault="00F9220F">
            <w:r w:rsidRPr="00F9220F">
              <w:t>no</w:t>
            </w:r>
          </w:p>
        </w:tc>
        <w:tc>
          <w:tcPr>
            <w:tcW w:w="991" w:type="dxa"/>
            <w:noWrap/>
            <w:hideMark/>
          </w:tcPr>
          <w:p w14:paraId="40F78AA9" w14:textId="77777777" w:rsidR="00F9220F" w:rsidRPr="00F9220F" w:rsidRDefault="00F9220F">
            <w:r w:rsidRPr="00F9220F">
              <w:t>no</w:t>
            </w:r>
          </w:p>
        </w:tc>
      </w:tr>
      <w:tr w:rsidR="003245E1" w:rsidRPr="00F9220F" w14:paraId="3656DF64" w14:textId="77777777" w:rsidTr="00F9220F">
        <w:trPr>
          <w:trHeight w:val="290"/>
        </w:trPr>
        <w:tc>
          <w:tcPr>
            <w:tcW w:w="1320" w:type="dxa"/>
            <w:noWrap/>
            <w:hideMark/>
          </w:tcPr>
          <w:p w14:paraId="5A36159C" w14:textId="77777777" w:rsidR="00F9220F" w:rsidRPr="00F9220F" w:rsidRDefault="00F9220F">
            <w:proofErr w:type="spellStart"/>
            <w:r w:rsidRPr="00F9220F">
              <w:t>Colletidae</w:t>
            </w:r>
            <w:proofErr w:type="spellEnd"/>
          </w:p>
        </w:tc>
        <w:tc>
          <w:tcPr>
            <w:tcW w:w="5100" w:type="dxa"/>
            <w:noWrap/>
            <w:hideMark/>
          </w:tcPr>
          <w:p w14:paraId="67E7D750"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Gnathoprosopis</w:t>
            </w:r>
            <w:proofErr w:type="spellEnd"/>
            <w:r w:rsidRPr="00F9220F">
              <w:rPr>
                <w:i/>
                <w:iCs/>
              </w:rPr>
              <w:t xml:space="preserve">) </w:t>
            </w:r>
            <w:proofErr w:type="spellStart"/>
            <w:r w:rsidRPr="00F9220F">
              <w:rPr>
                <w:i/>
                <w:iCs/>
              </w:rPr>
              <w:t>amiculus</w:t>
            </w:r>
            <w:proofErr w:type="spellEnd"/>
          </w:p>
        </w:tc>
        <w:tc>
          <w:tcPr>
            <w:tcW w:w="2000" w:type="dxa"/>
            <w:noWrap/>
            <w:hideMark/>
          </w:tcPr>
          <w:p w14:paraId="443C0981" w14:textId="77777777" w:rsidR="00F9220F" w:rsidRPr="00F9220F" w:rsidRDefault="00F9220F">
            <w:proofErr w:type="spellStart"/>
            <w:r w:rsidRPr="00F9220F">
              <w:t>na</w:t>
            </w:r>
            <w:proofErr w:type="spellEnd"/>
          </w:p>
        </w:tc>
        <w:tc>
          <w:tcPr>
            <w:tcW w:w="960" w:type="dxa"/>
            <w:noWrap/>
            <w:hideMark/>
          </w:tcPr>
          <w:p w14:paraId="4E4573DA" w14:textId="77777777" w:rsidR="00F9220F" w:rsidRPr="00F9220F" w:rsidRDefault="00F9220F">
            <w:r w:rsidRPr="00F9220F">
              <w:t>no</w:t>
            </w:r>
          </w:p>
        </w:tc>
        <w:tc>
          <w:tcPr>
            <w:tcW w:w="1023" w:type="dxa"/>
            <w:noWrap/>
            <w:hideMark/>
          </w:tcPr>
          <w:p w14:paraId="597A51CD" w14:textId="77777777" w:rsidR="00F9220F" w:rsidRPr="00F9220F" w:rsidRDefault="00F9220F">
            <w:r w:rsidRPr="00F9220F">
              <w:t>no</w:t>
            </w:r>
          </w:p>
        </w:tc>
        <w:tc>
          <w:tcPr>
            <w:tcW w:w="1200" w:type="dxa"/>
            <w:noWrap/>
            <w:hideMark/>
          </w:tcPr>
          <w:p w14:paraId="44A11CFC" w14:textId="77777777" w:rsidR="00F9220F" w:rsidRPr="00F9220F" w:rsidRDefault="00F9220F">
            <w:r w:rsidRPr="00F9220F">
              <w:t>no</w:t>
            </w:r>
          </w:p>
        </w:tc>
        <w:tc>
          <w:tcPr>
            <w:tcW w:w="991" w:type="dxa"/>
            <w:noWrap/>
            <w:hideMark/>
          </w:tcPr>
          <w:p w14:paraId="73E1BE85" w14:textId="77777777" w:rsidR="00F9220F" w:rsidRPr="00F9220F" w:rsidRDefault="00F9220F">
            <w:r w:rsidRPr="00F9220F">
              <w:t>no</w:t>
            </w:r>
          </w:p>
        </w:tc>
      </w:tr>
      <w:tr w:rsidR="003245E1" w:rsidRPr="00F9220F" w14:paraId="7948B7E4" w14:textId="77777777" w:rsidTr="00F9220F">
        <w:trPr>
          <w:trHeight w:val="290"/>
        </w:trPr>
        <w:tc>
          <w:tcPr>
            <w:tcW w:w="1320" w:type="dxa"/>
            <w:noWrap/>
            <w:hideMark/>
          </w:tcPr>
          <w:p w14:paraId="3DC4C889" w14:textId="77777777" w:rsidR="00F9220F" w:rsidRPr="00F9220F" w:rsidRDefault="00F9220F">
            <w:proofErr w:type="spellStart"/>
            <w:r w:rsidRPr="00F9220F">
              <w:t>Colletidae</w:t>
            </w:r>
            <w:proofErr w:type="spellEnd"/>
          </w:p>
        </w:tc>
        <w:tc>
          <w:tcPr>
            <w:tcW w:w="5100" w:type="dxa"/>
            <w:noWrap/>
            <w:hideMark/>
          </w:tcPr>
          <w:p w14:paraId="414DF501" w14:textId="77777777" w:rsidR="00F9220F" w:rsidRPr="00F9220F" w:rsidRDefault="00F9220F">
            <w:pPr>
              <w:rPr>
                <w:i/>
                <w:iCs/>
              </w:rPr>
            </w:pPr>
            <w:proofErr w:type="spellStart"/>
            <w:r w:rsidRPr="00F9220F">
              <w:rPr>
                <w:i/>
                <w:iCs/>
              </w:rPr>
              <w:t>Hylaeus</w:t>
            </w:r>
            <w:proofErr w:type="spellEnd"/>
            <w:r w:rsidRPr="00F9220F">
              <w:rPr>
                <w:i/>
                <w:iCs/>
              </w:rPr>
              <w:t xml:space="preserve"> (Hylaeteron) </w:t>
            </w:r>
            <w:proofErr w:type="spellStart"/>
            <w:r w:rsidRPr="00F9220F">
              <w:rPr>
                <w:i/>
                <w:iCs/>
              </w:rPr>
              <w:t>riekianus</w:t>
            </w:r>
            <w:proofErr w:type="spellEnd"/>
          </w:p>
        </w:tc>
        <w:tc>
          <w:tcPr>
            <w:tcW w:w="2000" w:type="dxa"/>
            <w:noWrap/>
            <w:hideMark/>
          </w:tcPr>
          <w:p w14:paraId="66BCFAE8" w14:textId="77777777" w:rsidR="00F9220F" w:rsidRPr="00F9220F" w:rsidRDefault="00F9220F">
            <w:proofErr w:type="spellStart"/>
            <w:r w:rsidRPr="00F9220F">
              <w:t>na</w:t>
            </w:r>
            <w:proofErr w:type="spellEnd"/>
          </w:p>
        </w:tc>
        <w:tc>
          <w:tcPr>
            <w:tcW w:w="960" w:type="dxa"/>
            <w:noWrap/>
            <w:hideMark/>
          </w:tcPr>
          <w:p w14:paraId="7AF2846C" w14:textId="77777777" w:rsidR="00F9220F" w:rsidRPr="00F9220F" w:rsidRDefault="00F9220F">
            <w:r w:rsidRPr="00F9220F">
              <w:t>no</w:t>
            </w:r>
          </w:p>
        </w:tc>
        <w:tc>
          <w:tcPr>
            <w:tcW w:w="1023" w:type="dxa"/>
            <w:noWrap/>
            <w:hideMark/>
          </w:tcPr>
          <w:p w14:paraId="44CF23E3" w14:textId="77777777" w:rsidR="00F9220F" w:rsidRPr="00F9220F" w:rsidRDefault="00F9220F">
            <w:r w:rsidRPr="00F9220F">
              <w:t>no</w:t>
            </w:r>
          </w:p>
        </w:tc>
        <w:tc>
          <w:tcPr>
            <w:tcW w:w="1200" w:type="dxa"/>
            <w:noWrap/>
            <w:hideMark/>
          </w:tcPr>
          <w:p w14:paraId="59A090A8" w14:textId="77777777" w:rsidR="00F9220F" w:rsidRPr="00F9220F" w:rsidRDefault="00F9220F">
            <w:r w:rsidRPr="00F9220F">
              <w:t>no</w:t>
            </w:r>
          </w:p>
        </w:tc>
        <w:tc>
          <w:tcPr>
            <w:tcW w:w="991" w:type="dxa"/>
            <w:noWrap/>
            <w:hideMark/>
          </w:tcPr>
          <w:p w14:paraId="7FDA6B06" w14:textId="77777777" w:rsidR="00F9220F" w:rsidRPr="00F9220F" w:rsidRDefault="00F9220F">
            <w:r w:rsidRPr="00F9220F">
              <w:t>no</w:t>
            </w:r>
          </w:p>
        </w:tc>
      </w:tr>
      <w:tr w:rsidR="003245E1" w:rsidRPr="00F9220F" w14:paraId="0F91DB15" w14:textId="77777777" w:rsidTr="00F9220F">
        <w:trPr>
          <w:trHeight w:val="290"/>
        </w:trPr>
        <w:tc>
          <w:tcPr>
            <w:tcW w:w="1320" w:type="dxa"/>
            <w:noWrap/>
            <w:hideMark/>
          </w:tcPr>
          <w:p w14:paraId="75C3A9A0" w14:textId="77777777" w:rsidR="00F9220F" w:rsidRPr="00F9220F" w:rsidRDefault="00F9220F">
            <w:proofErr w:type="spellStart"/>
            <w:r w:rsidRPr="00F9220F">
              <w:t>Colletidae</w:t>
            </w:r>
            <w:proofErr w:type="spellEnd"/>
          </w:p>
        </w:tc>
        <w:tc>
          <w:tcPr>
            <w:tcW w:w="5100" w:type="dxa"/>
            <w:noWrap/>
            <w:hideMark/>
          </w:tcPr>
          <w:p w14:paraId="6E4F4C71" w14:textId="77777777" w:rsidR="00F9220F" w:rsidRPr="00F9220F" w:rsidRDefault="00F9220F">
            <w:pPr>
              <w:rPr>
                <w:i/>
                <w:iCs/>
              </w:rPr>
            </w:pPr>
            <w:proofErr w:type="spellStart"/>
            <w:r w:rsidRPr="00F9220F">
              <w:rPr>
                <w:i/>
                <w:iCs/>
              </w:rPr>
              <w:t>Hylaeus</w:t>
            </w:r>
            <w:proofErr w:type="spellEnd"/>
            <w:r w:rsidRPr="00F9220F">
              <w:rPr>
                <w:i/>
                <w:iCs/>
              </w:rPr>
              <w:t xml:space="preserve"> (Hylaeteron) </w:t>
            </w:r>
            <w:r w:rsidRPr="00F9220F">
              <w:t xml:space="preserve">sp. </w:t>
            </w:r>
            <w:proofErr w:type="spellStart"/>
            <w:r w:rsidRPr="00F9220F">
              <w:t>nov.</w:t>
            </w:r>
            <w:proofErr w:type="spellEnd"/>
            <w:r w:rsidRPr="00F9220F">
              <w:t xml:space="preserve"> KB86</w:t>
            </w:r>
          </w:p>
        </w:tc>
        <w:tc>
          <w:tcPr>
            <w:tcW w:w="2000" w:type="dxa"/>
            <w:noWrap/>
            <w:hideMark/>
          </w:tcPr>
          <w:p w14:paraId="73348BDA" w14:textId="77777777" w:rsidR="00F9220F" w:rsidRPr="00F9220F" w:rsidRDefault="00F9220F">
            <w:proofErr w:type="spellStart"/>
            <w:r w:rsidRPr="00F9220F">
              <w:t>na</w:t>
            </w:r>
            <w:proofErr w:type="spellEnd"/>
          </w:p>
        </w:tc>
        <w:tc>
          <w:tcPr>
            <w:tcW w:w="960" w:type="dxa"/>
            <w:noWrap/>
            <w:hideMark/>
          </w:tcPr>
          <w:p w14:paraId="41E60D53" w14:textId="77777777" w:rsidR="00F9220F" w:rsidRPr="00F9220F" w:rsidRDefault="00F9220F">
            <w:r w:rsidRPr="00F9220F">
              <w:t>yes</w:t>
            </w:r>
          </w:p>
        </w:tc>
        <w:tc>
          <w:tcPr>
            <w:tcW w:w="1023" w:type="dxa"/>
            <w:noWrap/>
            <w:hideMark/>
          </w:tcPr>
          <w:p w14:paraId="319A0EFB" w14:textId="77777777" w:rsidR="00F9220F" w:rsidRPr="00F9220F" w:rsidRDefault="00F9220F">
            <w:r w:rsidRPr="00F9220F">
              <w:t>no</w:t>
            </w:r>
          </w:p>
        </w:tc>
        <w:tc>
          <w:tcPr>
            <w:tcW w:w="1200" w:type="dxa"/>
            <w:noWrap/>
            <w:hideMark/>
          </w:tcPr>
          <w:p w14:paraId="7E3D8740" w14:textId="77777777" w:rsidR="00F9220F" w:rsidRPr="00F9220F" w:rsidRDefault="00F9220F">
            <w:r w:rsidRPr="00F9220F">
              <w:t>no</w:t>
            </w:r>
          </w:p>
        </w:tc>
        <w:tc>
          <w:tcPr>
            <w:tcW w:w="991" w:type="dxa"/>
            <w:noWrap/>
            <w:hideMark/>
          </w:tcPr>
          <w:p w14:paraId="197A9AD0" w14:textId="77777777" w:rsidR="00F9220F" w:rsidRPr="00F9220F" w:rsidRDefault="00F9220F">
            <w:r w:rsidRPr="00F9220F">
              <w:t>no</w:t>
            </w:r>
          </w:p>
        </w:tc>
      </w:tr>
      <w:tr w:rsidR="003245E1" w:rsidRPr="00F9220F" w14:paraId="6439F49F" w14:textId="77777777" w:rsidTr="00F9220F">
        <w:trPr>
          <w:trHeight w:val="290"/>
        </w:trPr>
        <w:tc>
          <w:tcPr>
            <w:tcW w:w="1320" w:type="dxa"/>
            <w:noWrap/>
            <w:hideMark/>
          </w:tcPr>
          <w:p w14:paraId="698E6CF9" w14:textId="77777777" w:rsidR="00F9220F" w:rsidRPr="00F9220F" w:rsidRDefault="00F9220F">
            <w:proofErr w:type="spellStart"/>
            <w:r w:rsidRPr="00F9220F">
              <w:t>Colletidae</w:t>
            </w:r>
            <w:proofErr w:type="spellEnd"/>
          </w:p>
        </w:tc>
        <w:tc>
          <w:tcPr>
            <w:tcW w:w="5100" w:type="dxa"/>
            <w:noWrap/>
            <w:hideMark/>
          </w:tcPr>
          <w:p w14:paraId="17F77D14"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proofErr w:type="gramStart"/>
            <w:r w:rsidRPr="00F9220F">
              <w:rPr>
                <w:i/>
                <w:iCs/>
              </w:rPr>
              <w:t>Planihylaeus</w:t>
            </w:r>
            <w:proofErr w:type="spellEnd"/>
            <w:r w:rsidRPr="00F9220F">
              <w:rPr>
                <w:i/>
                <w:iCs/>
              </w:rPr>
              <w:t xml:space="preserve"> ?</w:t>
            </w:r>
            <w:proofErr w:type="gramEnd"/>
            <w:r w:rsidRPr="00F9220F">
              <w:rPr>
                <w:i/>
                <w:iCs/>
              </w:rPr>
              <w:t>)</w:t>
            </w:r>
            <w:r w:rsidRPr="00F9220F">
              <w:t xml:space="preserve"> sp. </w:t>
            </w:r>
            <w:proofErr w:type="spellStart"/>
            <w:r w:rsidRPr="00F9220F">
              <w:t>nov.</w:t>
            </w:r>
            <w:proofErr w:type="spellEnd"/>
            <w:r w:rsidRPr="00F9220F">
              <w:t xml:space="preserve"> KB76</w:t>
            </w:r>
          </w:p>
        </w:tc>
        <w:tc>
          <w:tcPr>
            <w:tcW w:w="2000" w:type="dxa"/>
            <w:noWrap/>
            <w:hideMark/>
          </w:tcPr>
          <w:p w14:paraId="0C861BF8" w14:textId="77777777" w:rsidR="00F9220F" w:rsidRPr="00F9220F" w:rsidRDefault="00F9220F">
            <w:proofErr w:type="spellStart"/>
            <w:r w:rsidRPr="00F9220F">
              <w:t>na</w:t>
            </w:r>
            <w:proofErr w:type="spellEnd"/>
          </w:p>
        </w:tc>
        <w:tc>
          <w:tcPr>
            <w:tcW w:w="960" w:type="dxa"/>
            <w:noWrap/>
            <w:hideMark/>
          </w:tcPr>
          <w:p w14:paraId="0FEBB950" w14:textId="77777777" w:rsidR="00F9220F" w:rsidRPr="00F9220F" w:rsidRDefault="00F9220F">
            <w:r w:rsidRPr="00F9220F">
              <w:t>yes</w:t>
            </w:r>
          </w:p>
        </w:tc>
        <w:tc>
          <w:tcPr>
            <w:tcW w:w="1023" w:type="dxa"/>
            <w:noWrap/>
            <w:hideMark/>
          </w:tcPr>
          <w:p w14:paraId="6130D8B9" w14:textId="77777777" w:rsidR="00F9220F" w:rsidRPr="00F9220F" w:rsidRDefault="00F9220F">
            <w:r w:rsidRPr="00F9220F">
              <w:t>no</w:t>
            </w:r>
          </w:p>
        </w:tc>
        <w:tc>
          <w:tcPr>
            <w:tcW w:w="1200" w:type="dxa"/>
            <w:noWrap/>
            <w:hideMark/>
          </w:tcPr>
          <w:p w14:paraId="29F726EC" w14:textId="77777777" w:rsidR="00F9220F" w:rsidRPr="00F9220F" w:rsidRDefault="00F9220F">
            <w:r w:rsidRPr="00F9220F">
              <w:t>no</w:t>
            </w:r>
          </w:p>
        </w:tc>
        <w:tc>
          <w:tcPr>
            <w:tcW w:w="991" w:type="dxa"/>
            <w:noWrap/>
            <w:hideMark/>
          </w:tcPr>
          <w:p w14:paraId="099CECED" w14:textId="77777777" w:rsidR="00F9220F" w:rsidRPr="00F9220F" w:rsidRDefault="00F9220F">
            <w:r w:rsidRPr="00F9220F">
              <w:t>no</w:t>
            </w:r>
          </w:p>
        </w:tc>
      </w:tr>
      <w:tr w:rsidR="003245E1" w:rsidRPr="00F9220F" w14:paraId="39723BC8" w14:textId="77777777" w:rsidTr="00F9220F">
        <w:trPr>
          <w:trHeight w:val="290"/>
        </w:trPr>
        <w:tc>
          <w:tcPr>
            <w:tcW w:w="1320" w:type="dxa"/>
            <w:noWrap/>
            <w:hideMark/>
          </w:tcPr>
          <w:p w14:paraId="1E6A5E44" w14:textId="77777777" w:rsidR="00F9220F" w:rsidRPr="00F9220F" w:rsidRDefault="00F9220F">
            <w:proofErr w:type="spellStart"/>
            <w:r w:rsidRPr="00F9220F">
              <w:t>Colletidae</w:t>
            </w:r>
            <w:proofErr w:type="spellEnd"/>
          </w:p>
        </w:tc>
        <w:tc>
          <w:tcPr>
            <w:tcW w:w="5100" w:type="dxa"/>
            <w:noWrap/>
            <w:hideMark/>
          </w:tcPr>
          <w:p w14:paraId="71AF1CC2"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 xml:space="preserve">) </w:t>
            </w:r>
            <w:proofErr w:type="spellStart"/>
            <w:r w:rsidRPr="00F9220F">
              <w:rPr>
                <w:i/>
                <w:iCs/>
              </w:rPr>
              <w:t>chlorosomus</w:t>
            </w:r>
            <w:proofErr w:type="spellEnd"/>
          </w:p>
        </w:tc>
        <w:tc>
          <w:tcPr>
            <w:tcW w:w="2000" w:type="dxa"/>
            <w:noWrap/>
            <w:hideMark/>
          </w:tcPr>
          <w:p w14:paraId="65EF384F" w14:textId="77777777" w:rsidR="00F9220F" w:rsidRPr="00F9220F" w:rsidRDefault="00F9220F">
            <w:proofErr w:type="spellStart"/>
            <w:r w:rsidRPr="00F9220F">
              <w:t>na</w:t>
            </w:r>
            <w:proofErr w:type="spellEnd"/>
          </w:p>
        </w:tc>
        <w:tc>
          <w:tcPr>
            <w:tcW w:w="960" w:type="dxa"/>
            <w:noWrap/>
            <w:hideMark/>
          </w:tcPr>
          <w:p w14:paraId="25501607" w14:textId="77777777" w:rsidR="00F9220F" w:rsidRPr="00F9220F" w:rsidRDefault="00F9220F">
            <w:r w:rsidRPr="00F9220F">
              <w:t>no</w:t>
            </w:r>
          </w:p>
        </w:tc>
        <w:tc>
          <w:tcPr>
            <w:tcW w:w="1023" w:type="dxa"/>
            <w:noWrap/>
            <w:hideMark/>
          </w:tcPr>
          <w:p w14:paraId="0C69D088" w14:textId="77777777" w:rsidR="00F9220F" w:rsidRPr="00F9220F" w:rsidRDefault="00F9220F">
            <w:r w:rsidRPr="00F9220F">
              <w:t>no</w:t>
            </w:r>
          </w:p>
        </w:tc>
        <w:tc>
          <w:tcPr>
            <w:tcW w:w="1200" w:type="dxa"/>
            <w:noWrap/>
            <w:hideMark/>
          </w:tcPr>
          <w:p w14:paraId="5271978B" w14:textId="77777777" w:rsidR="00F9220F" w:rsidRPr="00F9220F" w:rsidRDefault="00F9220F">
            <w:r w:rsidRPr="00F9220F">
              <w:t>no</w:t>
            </w:r>
          </w:p>
        </w:tc>
        <w:tc>
          <w:tcPr>
            <w:tcW w:w="991" w:type="dxa"/>
            <w:noWrap/>
            <w:hideMark/>
          </w:tcPr>
          <w:p w14:paraId="6ACF9ACB" w14:textId="77777777" w:rsidR="00F9220F" w:rsidRPr="00F9220F" w:rsidRDefault="00F9220F">
            <w:r w:rsidRPr="00F9220F">
              <w:t>no</w:t>
            </w:r>
          </w:p>
        </w:tc>
      </w:tr>
      <w:tr w:rsidR="003245E1" w:rsidRPr="00F9220F" w14:paraId="1B1AC12D" w14:textId="77777777" w:rsidTr="00F9220F">
        <w:trPr>
          <w:trHeight w:val="290"/>
        </w:trPr>
        <w:tc>
          <w:tcPr>
            <w:tcW w:w="1320" w:type="dxa"/>
            <w:noWrap/>
            <w:hideMark/>
          </w:tcPr>
          <w:p w14:paraId="6E6C3FFF" w14:textId="77777777" w:rsidR="00F9220F" w:rsidRPr="00F9220F" w:rsidRDefault="00F9220F">
            <w:proofErr w:type="spellStart"/>
            <w:r w:rsidRPr="00F9220F">
              <w:t>Colletidae</w:t>
            </w:r>
            <w:proofErr w:type="spellEnd"/>
          </w:p>
        </w:tc>
        <w:tc>
          <w:tcPr>
            <w:tcW w:w="5100" w:type="dxa"/>
            <w:noWrap/>
            <w:hideMark/>
          </w:tcPr>
          <w:p w14:paraId="49DFF965"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 xml:space="preserve">) </w:t>
            </w:r>
            <w:proofErr w:type="spellStart"/>
            <w:r w:rsidRPr="00F9220F">
              <w:rPr>
                <w:i/>
                <w:iCs/>
              </w:rPr>
              <w:t>distractus</w:t>
            </w:r>
            <w:proofErr w:type="spellEnd"/>
          </w:p>
        </w:tc>
        <w:tc>
          <w:tcPr>
            <w:tcW w:w="2000" w:type="dxa"/>
            <w:noWrap/>
            <w:hideMark/>
          </w:tcPr>
          <w:p w14:paraId="306F76ED" w14:textId="77777777" w:rsidR="00F9220F" w:rsidRPr="00F9220F" w:rsidRDefault="00F9220F">
            <w:proofErr w:type="spellStart"/>
            <w:r w:rsidRPr="00F9220F">
              <w:t>na</w:t>
            </w:r>
            <w:proofErr w:type="spellEnd"/>
          </w:p>
        </w:tc>
        <w:tc>
          <w:tcPr>
            <w:tcW w:w="960" w:type="dxa"/>
            <w:noWrap/>
            <w:hideMark/>
          </w:tcPr>
          <w:p w14:paraId="3F3236C4" w14:textId="77777777" w:rsidR="00F9220F" w:rsidRPr="00F9220F" w:rsidRDefault="00F9220F">
            <w:r w:rsidRPr="00F9220F">
              <w:t>no</w:t>
            </w:r>
          </w:p>
        </w:tc>
        <w:tc>
          <w:tcPr>
            <w:tcW w:w="1023" w:type="dxa"/>
            <w:noWrap/>
            <w:hideMark/>
          </w:tcPr>
          <w:p w14:paraId="046BE0C9" w14:textId="77777777" w:rsidR="00F9220F" w:rsidRPr="00F9220F" w:rsidRDefault="00F9220F">
            <w:r w:rsidRPr="00F9220F">
              <w:t>no</w:t>
            </w:r>
          </w:p>
        </w:tc>
        <w:tc>
          <w:tcPr>
            <w:tcW w:w="1200" w:type="dxa"/>
            <w:noWrap/>
            <w:hideMark/>
          </w:tcPr>
          <w:p w14:paraId="399B41DB" w14:textId="77777777" w:rsidR="00F9220F" w:rsidRPr="00F9220F" w:rsidRDefault="00F9220F">
            <w:r w:rsidRPr="00F9220F">
              <w:t>no</w:t>
            </w:r>
          </w:p>
        </w:tc>
        <w:tc>
          <w:tcPr>
            <w:tcW w:w="991" w:type="dxa"/>
            <w:noWrap/>
            <w:hideMark/>
          </w:tcPr>
          <w:p w14:paraId="143A494D" w14:textId="77777777" w:rsidR="00F9220F" w:rsidRPr="00F9220F" w:rsidRDefault="00F9220F">
            <w:r w:rsidRPr="00F9220F">
              <w:t>no</w:t>
            </w:r>
          </w:p>
        </w:tc>
      </w:tr>
      <w:tr w:rsidR="003245E1" w:rsidRPr="00F9220F" w14:paraId="76BFD42F" w14:textId="77777777" w:rsidTr="00F9220F">
        <w:trPr>
          <w:trHeight w:val="290"/>
        </w:trPr>
        <w:tc>
          <w:tcPr>
            <w:tcW w:w="1320" w:type="dxa"/>
            <w:noWrap/>
            <w:hideMark/>
          </w:tcPr>
          <w:p w14:paraId="6C71A9A5" w14:textId="77777777" w:rsidR="00F9220F" w:rsidRPr="00F9220F" w:rsidRDefault="00F9220F">
            <w:proofErr w:type="spellStart"/>
            <w:r w:rsidRPr="00F9220F">
              <w:t>Colletidae</w:t>
            </w:r>
            <w:proofErr w:type="spellEnd"/>
          </w:p>
        </w:tc>
        <w:tc>
          <w:tcPr>
            <w:tcW w:w="5100" w:type="dxa"/>
            <w:noWrap/>
            <w:hideMark/>
          </w:tcPr>
          <w:p w14:paraId="5F861806"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w:t>
            </w:r>
            <w:r w:rsidRPr="00F9220F">
              <w:t xml:space="preserve"> sp. KB80</w:t>
            </w:r>
          </w:p>
        </w:tc>
        <w:tc>
          <w:tcPr>
            <w:tcW w:w="2000" w:type="dxa"/>
            <w:noWrap/>
            <w:hideMark/>
          </w:tcPr>
          <w:p w14:paraId="36548C66" w14:textId="77777777" w:rsidR="00F9220F" w:rsidRPr="00F9220F" w:rsidRDefault="00F9220F">
            <w:proofErr w:type="spellStart"/>
            <w:r w:rsidRPr="00F9220F">
              <w:t>na</w:t>
            </w:r>
            <w:proofErr w:type="spellEnd"/>
          </w:p>
        </w:tc>
        <w:tc>
          <w:tcPr>
            <w:tcW w:w="960" w:type="dxa"/>
            <w:noWrap/>
            <w:hideMark/>
          </w:tcPr>
          <w:p w14:paraId="649B064F" w14:textId="77777777" w:rsidR="00F9220F" w:rsidRPr="00F9220F" w:rsidRDefault="00F9220F">
            <w:r w:rsidRPr="00F9220F">
              <w:t>no</w:t>
            </w:r>
          </w:p>
        </w:tc>
        <w:tc>
          <w:tcPr>
            <w:tcW w:w="1023" w:type="dxa"/>
            <w:noWrap/>
            <w:hideMark/>
          </w:tcPr>
          <w:p w14:paraId="2A4DFC10" w14:textId="77777777" w:rsidR="00F9220F" w:rsidRPr="00F9220F" w:rsidRDefault="00F9220F">
            <w:r w:rsidRPr="00F9220F">
              <w:t>no</w:t>
            </w:r>
          </w:p>
        </w:tc>
        <w:tc>
          <w:tcPr>
            <w:tcW w:w="1200" w:type="dxa"/>
            <w:noWrap/>
            <w:hideMark/>
          </w:tcPr>
          <w:p w14:paraId="0CCBB2DB" w14:textId="77777777" w:rsidR="00F9220F" w:rsidRPr="00F9220F" w:rsidRDefault="00F9220F">
            <w:r w:rsidRPr="00F9220F">
              <w:t>no</w:t>
            </w:r>
          </w:p>
        </w:tc>
        <w:tc>
          <w:tcPr>
            <w:tcW w:w="991" w:type="dxa"/>
            <w:noWrap/>
            <w:hideMark/>
          </w:tcPr>
          <w:p w14:paraId="7D992225" w14:textId="77777777" w:rsidR="00F9220F" w:rsidRPr="00F9220F" w:rsidRDefault="00F9220F">
            <w:r w:rsidRPr="00F9220F">
              <w:t>no</w:t>
            </w:r>
          </w:p>
        </w:tc>
      </w:tr>
      <w:tr w:rsidR="003245E1" w:rsidRPr="00F9220F" w14:paraId="4D0F5B3E" w14:textId="77777777" w:rsidTr="00F9220F">
        <w:trPr>
          <w:trHeight w:val="290"/>
        </w:trPr>
        <w:tc>
          <w:tcPr>
            <w:tcW w:w="1320" w:type="dxa"/>
            <w:noWrap/>
            <w:hideMark/>
          </w:tcPr>
          <w:p w14:paraId="383BFAE6" w14:textId="77777777" w:rsidR="00F9220F" w:rsidRPr="00F9220F" w:rsidRDefault="00F9220F">
            <w:proofErr w:type="spellStart"/>
            <w:r w:rsidRPr="00F9220F">
              <w:t>Colletidae</w:t>
            </w:r>
            <w:proofErr w:type="spellEnd"/>
          </w:p>
        </w:tc>
        <w:tc>
          <w:tcPr>
            <w:tcW w:w="5100" w:type="dxa"/>
            <w:noWrap/>
            <w:hideMark/>
          </w:tcPr>
          <w:p w14:paraId="70150BB7"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 xml:space="preserve">) </w:t>
            </w:r>
            <w:r w:rsidRPr="00F9220F">
              <w:t>sp. KB81</w:t>
            </w:r>
          </w:p>
        </w:tc>
        <w:tc>
          <w:tcPr>
            <w:tcW w:w="2000" w:type="dxa"/>
            <w:noWrap/>
            <w:hideMark/>
          </w:tcPr>
          <w:p w14:paraId="726F543A" w14:textId="77777777" w:rsidR="00F9220F" w:rsidRPr="00F9220F" w:rsidRDefault="00F9220F">
            <w:proofErr w:type="spellStart"/>
            <w:r w:rsidRPr="00F9220F">
              <w:t>na</w:t>
            </w:r>
            <w:proofErr w:type="spellEnd"/>
          </w:p>
        </w:tc>
        <w:tc>
          <w:tcPr>
            <w:tcW w:w="960" w:type="dxa"/>
            <w:noWrap/>
            <w:hideMark/>
          </w:tcPr>
          <w:p w14:paraId="33FF32E0" w14:textId="77777777" w:rsidR="00F9220F" w:rsidRPr="00F9220F" w:rsidRDefault="00F9220F">
            <w:r w:rsidRPr="00F9220F">
              <w:t>no</w:t>
            </w:r>
          </w:p>
        </w:tc>
        <w:tc>
          <w:tcPr>
            <w:tcW w:w="1023" w:type="dxa"/>
            <w:noWrap/>
            <w:hideMark/>
          </w:tcPr>
          <w:p w14:paraId="604F9450" w14:textId="77777777" w:rsidR="00F9220F" w:rsidRPr="00F9220F" w:rsidRDefault="00F9220F">
            <w:r w:rsidRPr="00F9220F">
              <w:t>no</w:t>
            </w:r>
          </w:p>
        </w:tc>
        <w:tc>
          <w:tcPr>
            <w:tcW w:w="1200" w:type="dxa"/>
            <w:noWrap/>
            <w:hideMark/>
          </w:tcPr>
          <w:p w14:paraId="67F9B234" w14:textId="77777777" w:rsidR="00F9220F" w:rsidRPr="00F9220F" w:rsidRDefault="00F9220F">
            <w:r w:rsidRPr="00F9220F">
              <w:t>no</w:t>
            </w:r>
          </w:p>
        </w:tc>
        <w:tc>
          <w:tcPr>
            <w:tcW w:w="991" w:type="dxa"/>
            <w:noWrap/>
            <w:hideMark/>
          </w:tcPr>
          <w:p w14:paraId="7136595E" w14:textId="77777777" w:rsidR="00F9220F" w:rsidRPr="00F9220F" w:rsidRDefault="00F9220F">
            <w:r w:rsidRPr="00F9220F">
              <w:t>no</w:t>
            </w:r>
          </w:p>
        </w:tc>
      </w:tr>
      <w:tr w:rsidR="003245E1" w:rsidRPr="00F9220F" w14:paraId="303710DD" w14:textId="77777777" w:rsidTr="00F9220F">
        <w:trPr>
          <w:trHeight w:val="290"/>
        </w:trPr>
        <w:tc>
          <w:tcPr>
            <w:tcW w:w="1320" w:type="dxa"/>
            <w:noWrap/>
            <w:hideMark/>
          </w:tcPr>
          <w:p w14:paraId="612C292C" w14:textId="77777777" w:rsidR="00F9220F" w:rsidRPr="00F9220F" w:rsidRDefault="00F9220F">
            <w:proofErr w:type="spellStart"/>
            <w:r w:rsidRPr="00F9220F">
              <w:t>Colletidae</w:t>
            </w:r>
            <w:proofErr w:type="spellEnd"/>
          </w:p>
        </w:tc>
        <w:tc>
          <w:tcPr>
            <w:tcW w:w="5100" w:type="dxa"/>
            <w:noWrap/>
            <w:hideMark/>
          </w:tcPr>
          <w:p w14:paraId="76345A0B"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 xml:space="preserve">) </w:t>
            </w:r>
            <w:r w:rsidRPr="00F9220F">
              <w:t xml:space="preserve">sp. </w:t>
            </w:r>
            <w:proofErr w:type="spellStart"/>
            <w:r w:rsidRPr="00F9220F">
              <w:t>nov.</w:t>
            </w:r>
            <w:proofErr w:type="spellEnd"/>
            <w:r w:rsidRPr="00F9220F">
              <w:t xml:space="preserve"> KB83</w:t>
            </w:r>
          </w:p>
        </w:tc>
        <w:tc>
          <w:tcPr>
            <w:tcW w:w="2000" w:type="dxa"/>
            <w:noWrap/>
            <w:hideMark/>
          </w:tcPr>
          <w:p w14:paraId="516F48C3" w14:textId="77777777" w:rsidR="00F9220F" w:rsidRPr="00F9220F" w:rsidRDefault="00F9220F">
            <w:proofErr w:type="spellStart"/>
            <w:r w:rsidRPr="00F9220F">
              <w:t>na</w:t>
            </w:r>
            <w:proofErr w:type="spellEnd"/>
          </w:p>
        </w:tc>
        <w:tc>
          <w:tcPr>
            <w:tcW w:w="960" w:type="dxa"/>
            <w:noWrap/>
            <w:hideMark/>
          </w:tcPr>
          <w:p w14:paraId="354748EB" w14:textId="77777777" w:rsidR="00F9220F" w:rsidRPr="00F9220F" w:rsidRDefault="00F9220F">
            <w:r w:rsidRPr="00F9220F">
              <w:t>yes</w:t>
            </w:r>
          </w:p>
        </w:tc>
        <w:tc>
          <w:tcPr>
            <w:tcW w:w="1023" w:type="dxa"/>
            <w:noWrap/>
            <w:hideMark/>
          </w:tcPr>
          <w:p w14:paraId="0AC51E50" w14:textId="77777777" w:rsidR="00F9220F" w:rsidRPr="00F9220F" w:rsidRDefault="00F9220F">
            <w:r w:rsidRPr="00F9220F">
              <w:t>no</w:t>
            </w:r>
          </w:p>
        </w:tc>
        <w:tc>
          <w:tcPr>
            <w:tcW w:w="1200" w:type="dxa"/>
            <w:noWrap/>
            <w:hideMark/>
          </w:tcPr>
          <w:p w14:paraId="4728ACB8" w14:textId="77777777" w:rsidR="00F9220F" w:rsidRPr="00F9220F" w:rsidRDefault="00F9220F">
            <w:r w:rsidRPr="00F9220F">
              <w:t>no</w:t>
            </w:r>
          </w:p>
        </w:tc>
        <w:tc>
          <w:tcPr>
            <w:tcW w:w="991" w:type="dxa"/>
            <w:noWrap/>
            <w:hideMark/>
          </w:tcPr>
          <w:p w14:paraId="7E76D785" w14:textId="77777777" w:rsidR="00F9220F" w:rsidRPr="00F9220F" w:rsidRDefault="00F9220F">
            <w:r w:rsidRPr="00F9220F">
              <w:t>no</w:t>
            </w:r>
          </w:p>
        </w:tc>
      </w:tr>
      <w:tr w:rsidR="003245E1" w:rsidRPr="00F9220F" w14:paraId="398C9E41" w14:textId="77777777" w:rsidTr="00F9220F">
        <w:trPr>
          <w:trHeight w:val="290"/>
        </w:trPr>
        <w:tc>
          <w:tcPr>
            <w:tcW w:w="1320" w:type="dxa"/>
            <w:noWrap/>
            <w:hideMark/>
          </w:tcPr>
          <w:p w14:paraId="4B8EB864" w14:textId="77777777" w:rsidR="00F9220F" w:rsidRPr="00F9220F" w:rsidRDefault="00F9220F">
            <w:proofErr w:type="spellStart"/>
            <w:r w:rsidRPr="00F9220F">
              <w:t>Colletidae</w:t>
            </w:r>
            <w:proofErr w:type="spellEnd"/>
          </w:p>
        </w:tc>
        <w:tc>
          <w:tcPr>
            <w:tcW w:w="5100" w:type="dxa"/>
            <w:noWrap/>
            <w:hideMark/>
          </w:tcPr>
          <w:p w14:paraId="3D44A075" w14:textId="77777777" w:rsidR="00F9220F" w:rsidRPr="00F9220F" w:rsidRDefault="00F9220F">
            <w:pPr>
              <w:rPr>
                <w:i/>
                <w:iCs/>
              </w:rPr>
            </w:pPr>
            <w:proofErr w:type="spellStart"/>
            <w:r w:rsidRPr="00F9220F">
              <w:rPr>
                <w:i/>
                <w:iCs/>
              </w:rPr>
              <w:t>Hylaeus</w:t>
            </w:r>
            <w:proofErr w:type="spellEnd"/>
            <w:r w:rsidRPr="00F9220F">
              <w:rPr>
                <w:i/>
                <w:iCs/>
              </w:rPr>
              <w:t xml:space="preserve"> (</w:t>
            </w:r>
            <w:proofErr w:type="spellStart"/>
            <w:r w:rsidRPr="00F9220F">
              <w:rPr>
                <w:i/>
                <w:iCs/>
              </w:rPr>
              <w:t>Prosopisteron</w:t>
            </w:r>
            <w:proofErr w:type="spellEnd"/>
            <w:r w:rsidRPr="00F9220F">
              <w:rPr>
                <w:i/>
                <w:iCs/>
              </w:rPr>
              <w:t xml:space="preserve">) </w:t>
            </w:r>
            <w:proofErr w:type="spellStart"/>
            <w:proofErr w:type="gramStart"/>
            <w:r w:rsidRPr="00F9220F">
              <w:rPr>
                <w:i/>
                <w:iCs/>
              </w:rPr>
              <w:t>vittatifrons</w:t>
            </w:r>
            <w:proofErr w:type="spellEnd"/>
            <w:r w:rsidRPr="00F9220F">
              <w:rPr>
                <w:i/>
                <w:iCs/>
              </w:rPr>
              <w:t xml:space="preserve"> ?</w:t>
            </w:r>
            <w:proofErr w:type="gramEnd"/>
          </w:p>
        </w:tc>
        <w:tc>
          <w:tcPr>
            <w:tcW w:w="2000" w:type="dxa"/>
            <w:noWrap/>
            <w:hideMark/>
          </w:tcPr>
          <w:p w14:paraId="0CCC70F7" w14:textId="77777777" w:rsidR="00F9220F" w:rsidRPr="00F9220F" w:rsidRDefault="00F9220F">
            <w:proofErr w:type="spellStart"/>
            <w:r w:rsidRPr="00F9220F">
              <w:t>na</w:t>
            </w:r>
            <w:proofErr w:type="spellEnd"/>
          </w:p>
        </w:tc>
        <w:tc>
          <w:tcPr>
            <w:tcW w:w="960" w:type="dxa"/>
            <w:noWrap/>
            <w:hideMark/>
          </w:tcPr>
          <w:p w14:paraId="1A1659A6" w14:textId="77777777" w:rsidR="00F9220F" w:rsidRPr="00F9220F" w:rsidRDefault="00F9220F">
            <w:r w:rsidRPr="00F9220F">
              <w:t>no</w:t>
            </w:r>
          </w:p>
        </w:tc>
        <w:tc>
          <w:tcPr>
            <w:tcW w:w="1023" w:type="dxa"/>
            <w:noWrap/>
            <w:hideMark/>
          </w:tcPr>
          <w:p w14:paraId="6679E555" w14:textId="77777777" w:rsidR="00F9220F" w:rsidRPr="00F9220F" w:rsidRDefault="00F9220F">
            <w:r w:rsidRPr="00F9220F">
              <w:t>no</w:t>
            </w:r>
          </w:p>
        </w:tc>
        <w:tc>
          <w:tcPr>
            <w:tcW w:w="1200" w:type="dxa"/>
            <w:noWrap/>
            <w:hideMark/>
          </w:tcPr>
          <w:p w14:paraId="6D5FD846" w14:textId="77777777" w:rsidR="00F9220F" w:rsidRPr="00F9220F" w:rsidRDefault="00F9220F">
            <w:r w:rsidRPr="00F9220F">
              <w:t>no</w:t>
            </w:r>
          </w:p>
        </w:tc>
        <w:tc>
          <w:tcPr>
            <w:tcW w:w="991" w:type="dxa"/>
            <w:noWrap/>
            <w:hideMark/>
          </w:tcPr>
          <w:p w14:paraId="10F8F2F0" w14:textId="77777777" w:rsidR="00F9220F" w:rsidRPr="00F9220F" w:rsidRDefault="00F9220F">
            <w:r w:rsidRPr="00F9220F">
              <w:t>no</w:t>
            </w:r>
          </w:p>
        </w:tc>
      </w:tr>
      <w:tr w:rsidR="003245E1" w:rsidRPr="00F9220F" w14:paraId="33BCE9AA" w14:textId="77777777" w:rsidTr="00F9220F">
        <w:trPr>
          <w:trHeight w:val="290"/>
        </w:trPr>
        <w:tc>
          <w:tcPr>
            <w:tcW w:w="1320" w:type="dxa"/>
            <w:noWrap/>
            <w:hideMark/>
          </w:tcPr>
          <w:p w14:paraId="629FFEE0" w14:textId="77777777" w:rsidR="00F9220F" w:rsidRPr="00F9220F" w:rsidRDefault="00F9220F">
            <w:proofErr w:type="spellStart"/>
            <w:r w:rsidRPr="00F9220F">
              <w:t>Colletidae</w:t>
            </w:r>
            <w:proofErr w:type="spellEnd"/>
          </w:p>
        </w:tc>
        <w:tc>
          <w:tcPr>
            <w:tcW w:w="5100" w:type="dxa"/>
            <w:noWrap/>
            <w:hideMark/>
          </w:tcPr>
          <w:p w14:paraId="2F01BA5B" w14:textId="77777777" w:rsidR="00F9220F" w:rsidRPr="00F9220F" w:rsidRDefault="00F9220F">
            <w:pPr>
              <w:rPr>
                <w:i/>
                <w:iCs/>
              </w:rPr>
            </w:pPr>
            <w:proofErr w:type="spellStart"/>
            <w:r w:rsidRPr="00F9220F">
              <w:rPr>
                <w:i/>
                <w:iCs/>
              </w:rPr>
              <w:t>Hylaeus</w:t>
            </w:r>
            <w:proofErr w:type="spellEnd"/>
            <w:r w:rsidRPr="00F9220F">
              <w:rPr>
                <w:i/>
                <w:iCs/>
              </w:rPr>
              <w:t xml:space="preserve"> (Pseudhylaeus)</w:t>
            </w:r>
            <w:r w:rsidRPr="00F9220F">
              <w:t xml:space="preserve"> sp. KB77</w:t>
            </w:r>
          </w:p>
        </w:tc>
        <w:tc>
          <w:tcPr>
            <w:tcW w:w="2000" w:type="dxa"/>
            <w:noWrap/>
            <w:hideMark/>
          </w:tcPr>
          <w:p w14:paraId="70570CDF" w14:textId="77777777" w:rsidR="00F9220F" w:rsidRPr="00F9220F" w:rsidRDefault="00F9220F">
            <w:proofErr w:type="spellStart"/>
            <w:r w:rsidRPr="00F9220F">
              <w:t>na</w:t>
            </w:r>
            <w:proofErr w:type="spellEnd"/>
          </w:p>
        </w:tc>
        <w:tc>
          <w:tcPr>
            <w:tcW w:w="960" w:type="dxa"/>
            <w:noWrap/>
            <w:hideMark/>
          </w:tcPr>
          <w:p w14:paraId="5695C2B8" w14:textId="77777777" w:rsidR="00F9220F" w:rsidRPr="00F9220F" w:rsidRDefault="00F9220F">
            <w:r w:rsidRPr="00F9220F">
              <w:t>no</w:t>
            </w:r>
          </w:p>
        </w:tc>
        <w:tc>
          <w:tcPr>
            <w:tcW w:w="1023" w:type="dxa"/>
            <w:noWrap/>
            <w:hideMark/>
          </w:tcPr>
          <w:p w14:paraId="4A5BE27D" w14:textId="77777777" w:rsidR="00F9220F" w:rsidRPr="00F9220F" w:rsidRDefault="00F9220F">
            <w:r w:rsidRPr="00F9220F">
              <w:t>no</w:t>
            </w:r>
          </w:p>
        </w:tc>
        <w:tc>
          <w:tcPr>
            <w:tcW w:w="1200" w:type="dxa"/>
            <w:noWrap/>
            <w:hideMark/>
          </w:tcPr>
          <w:p w14:paraId="420CA07D" w14:textId="77777777" w:rsidR="00F9220F" w:rsidRPr="00F9220F" w:rsidRDefault="00F9220F">
            <w:r w:rsidRPr="00F9220F">
              <w:t>no</w:t>
            </w:r>
          </w:p>
        </w:tc>
        <w:tc>
          <w:tcPr>
            <w:tcW w:w="991" w:type="dxa"/>
            <w:noWrap/>
            <w:hideMark/>
          </w:tcPr>
          <w:p w14:paraId="7975B565" w14:textId="77777777" w:rsidR="00F9220F" w:rsidRPr="00F9220F" w:rsidRDefault="00F9220F">
            <w:r w:rsidRPr="00F9220F">
              <w:t>no</w:t>
            </w:r>
          </w:p>
        </w:tc>
      </w:tr>
      <w:tr w:rsidR="003245E1" w:rsidRPr="00F9220F" w14:paraId="39129419" w14:textId="77777777" w:rsidTr="00F9220F">
        <w:trPr>
          <w:trHeight w:val="290"/>
        </w:trPr>
        <w:tc>
          <w:tcPr>
            <w:tcW w:w="1320" w:type="dxa"/>
            <w:noWrap/>
            <w:hideMark/>
          </w:tcPr>
          <w:p w14:paraId="715CEFE7" w14:textId="77777777" w:rsidR="00F9220F" w:rsidRPr="00F9220F" w:rsidRDefault="00F9220F">
            <w:proofErr w:type="spellStart"/>
            <w:r w:rsidRPr="00F9220F">
              <w:t>Colletidae</w:t>
            </w:r>
            <w:proofErr w:type="spellEnd"/>
          </w:p>
        </w:tc>
        <w:tc>
          <w:tcPr>
            <w:tcW w:w="5100" w:type="dxa"/>
            <w:noWrap/>
            <w:hideMark/>
          </w:tcPr>
          <w:p w14:paraId="156C6642" w14:textId="77777777" w:rsidR="00F9220F" w:rsidRPr="00F9220F" w:rsidRDefault="00F9220F">
            <w:pPr>
              <w:rPr>
                <w:i/>
                <w:iCs/>
              </w:rPr>
            </w:pPr>
            <w:proofErr w:type="spellStart"/>
            <w:r w:rsidRPr="00F9220F">
              <w:rPr>
                <w:i/>
                <w:iCs/>
              </w:rPr>
              <w:t>Hylaeus</w:t>
            </w:r>
            <w:proofErr w:type="spellEnd"/>
            <w:r w:rsidRPr="00F9220F">
              <w:rPr>
                <w:i/>
                <w:iCs/>
              </w:rPr>
              <w:t xml:space="preserve"> (Pseudhylaeus)</w:t>
            </w:r>
            <w:r w:rsidRPr="00F9220F">
              <w:t xml:space="preserve"> sp. KB84</w:t>
            </w:r>
          </w:p>
        </w:tc>
        <w:tc>
          <w:tcPr>
            <w:tcW w:w="2000" w:type="dxa"/>
            <w:noWrap/>
            <w:hideMark/>
          </w:tcPr>
          <w:p w14:paraId="7A9BB6D5" w14:textId="77777777" w:rsidR="00F9220F" w:rsidRPr="00F9220F" w:rsidRDefault="00F9220F">
            <w:proofErr w:type="spellStart"/>
            <w:r w:rsidRPr="00F9220F">
              <w:t>na</w:t>
            </w:r>
            <w:proofErr w:type="spellEnd"/>
          </w:p>
        </w:tc>
        <w:tc>
          <w:tcPr>
            <w:tcW w:w="960" w:type="dxa"/>
            <w:noWrap/>
            <w:hideMark/>
          </w:tcPr>
          <w:p w14:paraId="42C206CF" w14:textId="77777777" w:rsidR="00F9220F" w:rsidRPr="00F9220F" w:rsidRDefault="00F9220F">
            <w:r w:rsidRPr="00F9220F">
              <w:t>no</w:t>
            </w:r>
          </w:p>
        </w:tc>
        <w:tc>
          <w:tcPr>
            <w:tcW w:w="1023" w:type="dxa"/>
            <w:noWrap/>
            <w:hideMark/>
          </w:tcPr>
          <w:p w14:paraId="288C0FBD" w14:textId="77777777" w:rsidR="00F9220F" w:rsidRPr="00F9220F" w:rsidRDefault="00F9220F">
            <w:r w:rsidRPr="00F9220F">
              <w:t>no</w:t>
            </w:r>
          </w:p>
        </w:tc>
        <w:tc>
          <w:tcPr>
            <w:tcW w:w="1200" w:type="dxa"/>
            <w:noWrap/>
            <w:hideMark/>
          </w:tcPr>
          <w:p w14:paraId="204485A7" w14:textId="77777777" w:rsidR="00F9220F" w:rsidRPr="00F9220F" w:rsidRDefault="00F9220F">
            <w:r w:rsidRPr="00F9220F">
              <w:t>no</w:t>
            </w:r>
          </w:p>
        </w:tc>
        <w:tc>
          <w:tcPr>
            <w:tcW w:w="991" w:type="dxa"/>
            <w:noWrap/>
            <w:hideMark/>
          </w:tcPr>
          <w:p w14:paraId="7FC80FC9" w14:textId="77777777" w:rsidR="00F9220F" w:rsidRPr="00F9220F" w:rsidRDefault="00F9220F">
            <w:r w:rsidRPr="00F9220F">
              <w:t>no</w:t>
            </w:r>
          </w:p>
        </w:tc>
      </w:tr>
      <w:tr w:rsidR="003245E1" w:rsidRPr="00F9220F" w14:paraId="1BFC4338" w14:textId="77777777" w:rsidTr="00F9220F">
        <w:trPr>
          <w:trHeight w:val="290"/>
        </w:trPr>
        <w:tc>
          <w:tcPr>
            <w:tcW w:w="1320" w:type="dxa"/>
            <w:noWrap/>
            <w:hideMark/>
          </w:tcPr>
          <w:p w14:paraId="18C84326" w14:textId="77777777" w:rsidR="00F9220F" w:rsidRPr="00F9220F" w:rsidRDefault="00F9220F">
            <w:proofErr w:type="spellStart"/>
            <w:r w:rsidRPr="00F9220F">
              <w:t>Colletidae</w:t>
            </w:r>
            <w:proofErr w:type="spellEnd"/>
          </w:p>
        </w:tc>
        <w:tc>
          <w:tcPr>
            <w:tcW w:w="5100" w:type="dxa"/>
            <w:noWrap/>
            <w:hideMark/>
          </w:tcPr>
          <w:p w14:paraId="55C4C7E5" w14:textId="77777777" w:rsidR="00F9220F" w:rsidRPr="00F9220F" w:rsidRDefault="00F9220F">
            <w:pPr>
              <w:rPr>
                <w:i/>
                <w:iCs/>
              </w:rPr>
            </w:pPr>
            <w:proofErr w:type="spellStart"/>
            <w:r w:rsidRPr="00F9220F">
              <w:rPr>
                <w:i/>
                <w:iCs/>
              </w:rPr>
              <w:t>Hylaeus</w:t>
            </w:r>
            <w:proofErr w:type="spellEnd"/>
            <w:r w:rsidRPr="00F9220F">
              <w:rPr>
                <w:i/>
                <w:iCs/>
              </w:rPr>
              <w:t xml:space="preserve"> (Rhodohylaeus) proximus</w:t>
            </w:r>
          </w:p>
        </w:tc>
        <w:tc>
          <w:tcPr>
            <w:tcW w:w="2000" w:type="dxa"/>
            <w:noWrap/>
            <w:hideMark/>
          </w:tcPr>
          <w:p w14:paraId="793573C8" w14:textId="77777777" w:rsidR="00F9220F" w:rsidRPr="00F9220F" w:rsidRDefault="00F9220F">
            <w:proofErr w:type="spellStart"/>
            <w:r w:rsidRPr="00F9220F">
              <w:t>na</w:t>
            </w:r>
            <w:proofErr w:type="spellEnd"/>
          </w:p>
        </w:tc>
        <w:tc>
          <w:tcPr>
            <w:tcW w:w="960" w:type="dxa"/>
            <w:noWrap/>
            <w:hideMark/>
          </w:tcPr>
          <w:p w14:paraId="12A7A676" w14:textId="77777777" w:rsidR="00F9220F" w:rsidRPr="00F9220F" w:rsidRDefault="00F9220F">
            <w:r w:rsidRPr="00F9220F">
              <w:t>no</w:t>
            </w:r>
          </w:p>
        </w:tc>
        <w:tc>
          <w:tcPr>
            <w:tcW w:w="1023" w:type="dxa"/>
            <w:noWrap/>
            <w:hideMark/>
          </w:tcPr>
          <w:p w14:paraId="44A9B86F" w14:textId="77777777" w:rsidR="00F9220F" w:rsidRPr="00F9220F" w:rsidRDefault="00F9220F">
            <w:r w:rsidRPr="00F9220F">
              <w:t>no</w:t>
            </w:r>
          </w:p>
        </w:tc>
        <w:tc>
          <w:tcPr>
            <w:tcW w:w="1200" w:type="dxa"/>
            <w:noWrap/>
            <w:hideMark/>
          </w:tcPr>
          <w:p w14:paraId="3E1563AD" w14:textId="77777777" w:rsidR="00F9220F" w:rsidRPr="00F9220F" w:rsidRDefault="00F9220F">
            <w:r w:rsidRPr="00F9220F">
              <w:t>no</w:t>
            </w:r>
          </w:p>
        </w:tc>
        <w:tc>
          <w:tcPr>
            <w:tcW w:w="991" w:type="dxa"/>
            <w:noWrap/>
            <w:hideMark/>
          </w:tcPr>
          <w:p w14:paraId="559DA629" w14:textId="77777777" w:rsidR="00F9220F" w:rsidRPr="00F9220F" w:rsidRDefault="00F9220F">
            <w:r w:rsidRPr="00F9220F">
              <w:t>no</w:t>
            </w:r>
          </w:p>
        </w:tc>
      </w:tr>
      <w:tr w:rsidR="003245E1" w:rsidRPr="00F9220F" w14:paraId="43BBA656" w14:textId="77777777" w:rsidTr="00F9220F">
        <w:trPr>
          <w:trHeight w:val="290"/>
        </w:trPr>
        <w:tc>
          <w:tcPr>
            <w:tcW w:w="1320" w:type="dxa"/>
            <w:noWrap/>
            <w:hideMark/>
          </w:tcPr>
          <w:p w14:paraId="37AB8A65" w14:textId="77777777" w:rsidR="00F9220F" w:rsidRPr="00F9220F" w:rsidRDefault="00F9220F">
            <w:proofErr w:type="spellStart"/>
            <w:r w:rsidRPr="00F9220F">
              <w:lastRenderedPageBreak/>
              <w:t>Colletidae</w:t>
            </w:r>
            <w:proofErr w:type="spellEnd"/>
          </w:p>
        </w:tc>
        <w:tc>
          <w:tcPr>
            <w:tcW w:w="5100" w:type="dxa"/>
            <w:noWrap/>
            <w:hideMark/>
          </w:tcPr>
          <w:p w14:paraId="4AE9105E" w14:textId="77777777" w:rsidR="00F9220F" w:rsidRPr="00F9220F" w:rsidRDefault="00F9220F">
            <w:pPr>
              <w:rPr>
                <w:i/>
                <w:iCs/>
              </w:rPr>
            </w:pPr>
            <w:proofErr w:type="spellStart"/>
            <w:r w:rsidRPr="00F9220F">
              <w:rPr>
                <w:i/>
                <w:iCs/>
              </w:rPr>
              <w:t>Hylaeus</w:t>
            </w:r>
            <w:proofErr w:type="spellEnd"/>
            <w:r w:rsidRPr="00F9220F">
              <w:t xml:space="preserve"> sp. KB87</w:t>
            </w:r>
          </w:p>
        </w:tc>
        <w:tc>
          <w:tcPr>
            <w:tcW w:w="2000" w:type="dxa"/>
            <w:noWrap/>
            <w:hideMark/>
          </w:tcPr>
          <w:p w14:paraId="6A25D185" w14:textId="77777777" w:rsidR="00F9220F" w:rsidRPr="00F9220F" w:rsidRDefault="00F9220F">
            <w:proofErr w:type="spellStart"/>
            <w:r w:rsidRPr="00F9220F">
              <w:t>na</w:t>
            </w:r>
            <w:proofErr w:type="spellEnd"/>
          </w:p>
        </w:tc>
        <w:tc>
          <w:tcPr>
            <w:tcW w:w="960" w:type="dxa"/>
            <w:noWrap/>
            <w:hideMark/>
          </w:tcPr>
          <w:p w14:paraId="47E3C052" w14:textId="77777777" w:rsidR="00F9220F" w:rsidRPr="00F9220F" w:rsidRDefault="00F9220F">
            <w:r w:rsidRPr="00F9220F">
              <w:t>no</w:t>
            </w:r>
          </w:p>
        </w:tc>
        <w:tc>
          <w:tcPr>
            <w:tcW w:w="1023" w:type="dxa"/>
            <w:noWrap/>
            <w:hideMark/>
          </w:tcPr>
          <w:p w14:paraId="0755DDF0" w14:textId="77777777" w:rsidR="00F9220F" w:rsidRPr="00F9220F" w:rsidRDefault="00F9220F">
            <w:r w:rsidRPr="00F9220F">
              <w:t>no</w:t>
            </w:r>
          </w:p>
        </w:tc>
        <w:tc>
          <w:tcPr>
            <w:tcW w:w="1200" w:type="dxa"/>
            <w:noWrap/>
            <w:hideMark/>
          </w:tcPr>
          <w:p w14:paraId="042FF2FE" w14:textId="77777777" w:rsidR="00F9220F" w:rsidRPr="00F9220F" w:rsidRDefault="00F9220F">
            <w:r w:rsidRPr="00F9220F">
              <w:t>no</w:t>
            </w:r>
          </w:p>
        </w:tc>
        <w:tc>
          <w:tcPr>
            <w:tcW w:w="991" w:type="dxa"/>
            <w:noWrap/>
            <w:hideMark/>
          </w:tcPr>
          <w:p w14:paraId="3E89B398" w14:textId="77777777" w:rsidR="00F9220F" w:rsidRPr="00F9220F" w:rsidRDefault="00F9220F">
            <w:r w:rsidRPr="00F9220F">
              <w:t>no</w:t>
            </w:r>
          </w:p>
        </w:tc>
      </w:tr>
      <w:tr w:rsidR="003245E1" w:rsidRPr="00F9220F" w14:paraId="6ABA7895" w14:textId="77777777" w:rsidTr="00F9220F">
        <w:trPr>
          <w:trHeight w:val="290"/>
        </w:trPr>
        <w:tc>
          <w:tcPr>
            <w:tcW w:w="1320" w:type="dxa"/>
            <w:noWrap/>
            <w:hideMark/>
          </w:tcPr>
          <w:p w14:paraId="10E8FC19" w14:textId="77777777" w:rsidR="00F9220F" w:rsidRPr="00F9220F" w:rsidRDefault="00F9220F">
            <w:proofErr w:type="spellStart"/>
            <w:r w:rsidRPr="00F9220F">
              <w:t>Colletidae</w:t>
            </w:r>
            <w:proofErr w:type="spellEnd"/>
          </w:p>
        </w:tc>
        <w:tc>
          <w:tcPr>
            <w:tcW w:w="5100" w:type="dxa"/>
            <w:noWrap/>
            <w:hideMark/>
          </w:tcPr>
          <w:p w14:paraId="551C102A" w14:textId="77777777" w:rsidR="00F9220F" w:rsidRPr="00F9220F" w:rsidRDefault="00F9220F">
            <w:pPr>
              <w:rPr>
                <w:i/>
                <w:iCs/>
              </w:rPr>
            </w:pPr>
            <w:proofErr w:type="spellStart"/>
            <w:r w:rsidRPr="00F9220F">
              <w:rPr>
                <w:i/>
                <w:iCs/>
              </w:rPr>
              <w:t>Leioproctus</w:t>
            </w:r>
            <w:proofErr w:type="spellEnd"/>
            <w:r w:rsidRPr="00F9220F">
              <w:t xml:space="preserve"> (?) sp. KB176</w:t>
            </w:r>
          </w:p>
        </w:tc>
        <w:tc>
          <w:tcPr>
            <w:tcW w:w="2000" w:type="dxa"/>
            <w:noWrap/>
            <w:hideMark/>
          </w:tcPr>
          <w:p w14:paraId="30A5073B" w14:textId="77777777" w:rsidR="00F9220F" w:rsidRPr="00F9220F" w:rsidRDefault="00F9220F">
            <w:proofErr w:type="spellStart"/>
            <w:r w:rsidRPr="00F9220F">
              <w:t>na</w:t>
            </w:r>
            <w:proofErr w:type="spellEnd"/>
          </w:p>
        </w:tc>
        <w:tc>
          <w:tcPr>
            <w:tcW w:w="960" w:type="dxa"/>
            <w:noWrap/>
            <w:hideMark/>
          </w:tcPr>
          <w:p w14:paraId="46133275" w14:textId="77777777" w:rsidR="00F9220F" w:rsidRPr="00F9220F" w:rsidRDefault="00F9220F">
            <w:r w:rsidRPr="00F9220F">
              <w:t>no</w:t>
            </w:r>
          </w:p>
        </w:tc>
        <w:tc>
          <w:tcPr>
            <w:tcW w:w="1023" w:type="dxa"/>
            <w:noWrap/>
            <w:hideMark/>
          </w:tcPr>
          <w:p w14:paraId="69838C0A" w14:textId="77777777" w:rsidR="00F9220F" w:rsidRPr="00F9220F" w:rsidRDefault="00F9220F">
            <w:r w:rsidRPr="00F9220F">
              <w:t>no</w:t>
            </w:r>
          </w:p>
        </w:tc>
        <w:tc>
          <w:tcPr>
            <w:tcW w:w="1200" w:type="dxa"/>
            <w:noWrap/>
            <w:hideMark/>
          </w:tcPr>
          <w:p w14:paraId="76A05E28" w14:textId="77777777" w:rsidR="00F9220F" w:rsidRPr="00F9220F" w:rsidRDefault="00F9220F">
            <w:r w:rsidRPr="00F9220F">
              <w:t>no</w:t>
            </w:r>
          </w:p>
        </w:tc>
        <w:tc>
          <w:tcPr>
            <w:tcW w:w="991" w:type="dxa"/>
            <w:noWrap/>
            <w:hideMark/>
          </w:tcPr>
          <w:p w14:paraId="01490E69" w14:textId="77777777" w:rsidR="00F9220F" w:rsidRPr="00F9220F" w:rsidRDefault="00F9220F">
            <w:r w:rsidRPr="00F9220F">
              <w:t>no</w:t>
            </w:r>
          </w:p>
        </w:tc>
      </w:tr>
      <w:tr w:rsidR="003245E1" w:rsidRPr="00F9220F" w14:paraId="2A393CA3" w14:textId="77777777" w:rsidTr="00F9220F">
        <w:trPr>
          <w:trHeight w:val="290"/>
        </w:trPr>
        <w:tc>
          <w:tcPr>
            <w:tcW w:w="1320" w:type="dxa"/>
            <w:noWrap/>
            <w:hideMark/>
          </w:tcPr>
          <w:p w14:paraId="0EB0CCF1" w14:textId="77777777" w:rsidR="00F9220F" w:rsidRPr="00F9220F" w:rsidRDefault="00F9220F">
            <w:proofErr w:type="spellStart"/>
            <w:r w:rsidRPr="00F9220F">
              <w:t>Colletidae</w:t>
            </w:r>
            <w:proofErr w:type="spellEnd"/>
          </w:p>
        </w:tc>
        <w:tc>
          <w:tcPr>
            <w:tcW w:w="5100" w:type="dxa"/>
            <w:noWrap/>
            <w:hideMark/>
          </w:tcPr>
          <w:p w14:paraId="2FB2EC34"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Cladocerapis</w:t>
            </w:r>
            <w:proofErr w:type="spellEnd"/>
            <w:r w:rsidRPr="00F9220F">
              <w:rPr>
                <w:i/>
                <w:iCs/>
              </w:rPr>
              <w:t xml:space="preserve">) </w:t>
            </w:r>
            <w:proofErr w:type="spellStart"/>
            <w:r w:rsidRPr="00F9220F">
              <w:rPr>
                <w:i/>
                <w:iCs/>
              </w:rPr>
              <w:t>clypeatus</w:t>
            </w:r>
            <w:proofErr w:type="spellEnd"/>
          </w:p>
        </w:tc>
        <w:tc>
          <w:tcPr>
            <w:tcW w:w="2000" w:type="dxa"/>
            <w:noWrap/>
            <w:hideMark/>
          </w:tcPr>
          <w:p w14:paraId="7E1C58A2" w14:textId="77777777" w:rsidR="00F9220F" w:rsidRPr="00F9220F" w:rsidRDefault="00F9220F">
            <w:proofErr w:type="spellStart"/>
            <w:r w:rsidRPr="00F9220F">
              <w:t>na</w:t>
            </w:r>
            <w:proofErr w:type="spellEnd"/>
          </w:p>
        </w:tc>
        <w:tc>
          <w:tcPr>
            <w:tcW w:w="960" w:type="dxa"/>
            <w:noWrap/>
            <w:hideMark/>
          </w:tcPr>
          <w:p w14:paraId="20814593" w14:textId="77777777" w:rsidR="00F9220F" w:rsidRPr="00F9220F" w:rsidRDefault="00F9220F">
            <w:r w:rsidRPr="00F9220F">
              <w:t>no</w:t>
            </w:r>
          </w:p>
        </w:tc>
        <w:tc>
          <w:tcPr>
            <w:tcW w:w="1023" w:type="dxa"/>
            <w:noWrap/>
            <w:hideMark/>
          </w:tcPr>
          <w:p w14:paraId="1A56E2A9" w14:textId="77777777" w:rsidR="00F9220F" w:rsidRPr="00F9220F" w:rsidRDefault="00F9220F">
            <w:r w:rsidRPr="00F9220F">
              <w:t>no</w:t>
            </w:r>
          </w:p>
        </w:tc>
        <w:tc>
          <w:tcPr>
            <w:tcW w:w="1200" w:type="dxa"/>
            <w:noWrap/>
            <w:hideMark/>
          </w:tcPr>
          <w:p w14:paraId="12422119" w14:textId="77777777" w:rsidR="00F9220F" w:rsidRPr="00F9220F" w:rsidRDefault="00F9220F">
            <w:r w:rsidRPr="00F9220F">
              <w:t>no</w:t>
            </w:r>
          </w:p>
        </w:tc>
        <w:tc>
          <w:tcPr>
            <w:tcW w:w="991" w:type="dxa"/>
            <w:noWrap/>
            <w:hideMark/>
          </w:tcPr>
          <w:p w14:paraId="0DFC7C4D" w14:textId="77777777" w:rsidR="00F9220F" w:rsidRPr="00F9220F" w:rsidRDefault="00F9220F">
            <w:r w:rsidRPr="00F9220F">
              <w:t>no</w:t>
            </w:r>
          </w:p>
        </w:tc>
      </w:tr>
      <w:tr w:rsidR="003245E1" w:rsidRPr="00F9220F" w14:paraId="12C50436" w14:textId="77777777" w:rsidTr="00F9220F">
        <w:trPr>
          <w:trHeight w:val="290"/>
        </w:trPr>
        <w:tc>
          <w:tcPr>
            <w:tcW w:w="1320" w:type="dxa"/>
            <w:noWrap/>
            <w:hideMark/>
          </w:tcPr>
          <w:p w14:paraId="70D80890" w14:textId="77777777" w:rsidR="00F9220F" w:rsidRPr="00F9220F" w:rsidRDefault="00F9220F">
            <w:proofErr w:type="spellStart"/>
            <w:r w:rsidRPr="00F9220F">
              <w:t>Colletidae</w:t>
            </w:r>
            <w:proofErr w:type="spellEnd"/>
          </w:p>
        </w:tc>
        <w:tc>
          <w:tcPr>
            <w:tcW w:w="5100" w:type="dxa"/>
            <w:noWrap/>
            <w:hideMark/>
          </w:tcPr>
          <w:p w14:paraId="2ACD63DD"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Cladocerapis</w:t>
            </w:r>
            <w:proofErr w:type="spellEnd"/>
            <w:r w:rsidRPr="00F9220F">
              <w:rPr>
                <w:i/>
                <w:iCs/>
              </w:rPr>
              <w:t xml:space="preserve">) </w:t>
            </w:r>
            <w:r w:rsidRPr="00F9220F">
              <w:t xml:space="preserve">sp. </w:t>
            </w:r>
            <w:proofErr w:type="spellStart"/>
            <w:r w:rsidRPr="00F9220F">
              <w:t>nov.</w:t>
            </w:r>
            <w:proofErr w:type="spellEnd"/>
            <w:r w:rsidRPr="00F9220F">
              <w:t xml:space="preserve"> KB45</w:t>
            </w:r>
          </w:p>
        </w:tc>
        <w:tc>
          <w:tcPr>
            <w:tcW w:w="2000" w:type="dxa"/>
            <w:noWrap/>
            <w:hideMark/>
          </w:tcPr>
          <w:p w14:paraId="247CF053" w14:textId="77777777" w:rsidR="00F9220F" w:rsidRPr="00F9220F" w:rsidRDefault="00F9220F">
            <w:proofErr w:type="spellStart"/>
            <w:r w:rsidRPr="00F9220F">
              <w:t>na</w:t>
            </w:r>
            <w:proofErr w:type="spellEnd"/>
          </w:p>
        </w:tc>
        <w:tc>
          <w:tcPr>
            <w:tcW w:w="960" w:type="dxa"/>
            <w:noWrap/>
            <w:hideMark/>
          </w:tcPr>
          <w:p w14:paraId="681C6E3A" w14:textId="77777777" w:rsidR="00F9220F" w:rsidRPr="00F9220F" w:rsidRDefault="00F9220F">
            <w:r w:rsidRPr="00F9220F">
              <w:t>yes</w:t>
            </w:r>
          </w:p>
        </w:tc>
        <w:tc>
          <w:tcPr>
            <w:tcW w:w="1023" w:type="dxa"/>
            <w:noWrap/>
            <w:hideMark/>
          </w:tcPr>
          <w:p w14:paraId="25BD8B40" w14:textId="77777777" w:rsidR="00F9220F" w:rsidRPr="00F9220F" w:rsidRDefault="00F9220F">
            <w:r w:rsidRPr="00F9220F">
              <w:t>no</w:t>
            </w:r>
          </w:p>
        </w:tc>
        <w:tc>
          <w:tcPr>
            <w:tcW w:w="1200" w:type="dxa"/>
            <w:noWrap/>
            <w:hideMark/>
          </w:tcPr>
          <w:p w14:paraId="7393EA77" w14:textId="77777777" w:rsidR="00F9220F" w:rsidRPr="00F9220F" w:rsidRDefault="00F9220F">
            <w:r w:rsidRPr="00F9220F">
              <w:t>no</w:t>
            </w:r>
          </w:p>
        </w:tc>
        <w:tc>
          <w:tcPr>
            <w:tcW w:w="991" w:type="dxa"/>
            <w:noWrap/>
            <w:hideMark/>
          </w:tcPr>
          <w:p w14:paraId="0C96DDBB" w14:textId="77777777" w:rsidR="00F9220F" w:rsidRPr="00F9220F" w:rsidRDefault="00F9220F">
            <w:r w:rsidRPr="00F9220F">
              <w:t>no</w:t>
            </w:r>
          </w:p>
        </w:tc>
      </w:tr>
      <w:tr w:rsidR="003245E1" w:rsidRPr="00F9220F" w14:paraId="4C30771C" w14:textId="77777777" w:rsidTr="00F9220F">
        <w:trPr>
          <w:trHeight w:val="290"/>
        </w:trPr>
        <w:tc>
          <w:tcPr>
            <w:tcW w:w="1320" w:type="dxa"/>
            <w:noWrap/>
            <w:hideMark/>
          </w:tcPr>
          <w:p w14:paraId="2B3F44B7" w14:textId="77777777" w:rsidR="00F9220F" w:rsidRPr="00F9220F" w:rsidRDefault="00F9220F">
            <w:proofErr w:type="spellStart"/>
            <w:r w:rsidRPr="00F9220F">
              <w:t>Colletidae</w:t>
            </w:r>
            <w:proofErr w:type="spellEnd"/>
          </w:p>
        </w:tc>
        <w:tc>
          <w:tcPr>
            <w:tcW w:w="5100" w:type="dxa"/>
            <w:noWrap/>
            <w:hideMark/>
          </w:tcPr>
          <w:p w14:paraId="353BE3B1"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Cladocerapis</w:t>
            </w:r>
            <w:proofErr w:type="spellEnd"/>
            <w:r w:rsidRPr="00F9220F">
              <w:rPr>
                <w:i/>
                <w:iCs/>
              </w:rPr>
              <w:t>)</w:t>
            </w:r>
            <w:r w:rsidRPr="00F9220F">
              <w:t xml:space="preserve"> sp. </w:t>
            </w:r>
            <w:proofErr w:type="spellStart"/>
            <w:r w:rsidRPr="00F9220F">
              <w:t>nov.</w:t>
            </w:r>
            <w:proofErr w:type="spellEnd"/>
            <w:r w:rsidRPr="00F9220F">
              <w:t xml:space="preserve"> KB47</w:t>
            </w:r>
          </w:p>
        </w:tc>
        <w:tc>
          <w:tcPr>
            <w:tcW w:w="2000" w:type="dxa"/>
            <w:noWrap/>
            <w:hideMark/>
          </w:tcPr>
          <w:p w14:paraId="559AD484" w14:textId="77777777" w:rsidR="00F9220F" w:rsidRPr="00F9220F" w:rsidRDefault="00F9220F">
            <w:proofErr w:type="spellStart"/>
            <w:r w:rsidRPr="00F9220F">
              <w:t>na</w:t>
            </w:r>
            <w:proofErr w:type="spellEnd"/>
          </w:p>
        </w:tc>
        <w:tc>
          <w:tcPr>
            <w:tcW w:w="960" w:type="dxa"/>
            <w:noWrap/>
            <w:hideMark/>
          </w:tcPr>
          <w:p w14:paraId="2FD7B647" w14:textId="77777777" w:rsidR="00F9220F" w:rsidRPr="00F9220F" w:rsidRDefault="00F9220F">
            <w:r w:rsidRPr="00F9220F">
              <w:t>yes</w:t>
            </w:r>
          </w:p>
        </w:tc>
        <w:tc>
          <w:tcPr>
            <w:tcW w:w="1023" w:type="dxa"/>
            <w:noWrap/>
            <w:hideMark/>
          </w:tcPr>
          <w:p w14:paraId="017891F8" w14:textId="77777777" w:rsidR="00F9220F" w:rsidRPr="00F9220F" w:rsidRDefault="00F9220F">
            <w:r w:rsidRPr="00F9220F">
              <w:t>no</w:t>
            </w:r>
          </w:p>
        </w:tc>
        <w:tc>
          <w:tcPr>
            <w:tcW w:w="1200" w:type="dxa"/>
            <w:noWrap/>
            <w:hideMark/>
          </w:tcPr>
          <w:p w14:paraId="09849836" w14:textId="77777777" w:rsidR="00F9220F" w:rsidRPr="00F9220F" w:rsidRDefault="00F9220F">
            <w:r w:rsidRPr="00F9220F">
              <w:t>no</w:t>
            </w:r>
          </w:p>
        </w:tc>
        <w:tc>
          <w:tcPr>
            <w:tcW w:w="991" w:type="dxa"/>
            <w:noWrap/>
            <w:hideMark/>
          </w:tcPr>
          <w:p w14:paraId="3ECFFD2D" w14:textId="77777777" w:rsidR="00F9220F" w:rsidRPr="00F9220F" w:rsidRDefault="00F9220F">
            <w:r w:rsidRPr="00F9220F">
              <w:t>no</w:t>
            </w:r>
          </w:p>
        </w:tc>
      </w:tr>
      <w:tr w:rsidR="003245E1" w:rsidRPr="00F9220F" w14:paraId="6061A0E9" w14:textId="77777777" w:rsidTr="00F9220F">
        <w:trPr>
          <w:trHeight w:val="290"/>
        </w:trPr>
        <w:tc>
          <w:tcPr>
            <w:tcW w:w="1320" w:type="dxa"/>
            <w:noWrap/>
            <w:hideMark/>
          </w:tcPr>
          <w:p w14:paraId="7A56418A" w14:textId="77777777" w:rsidR="00F9220F" w:rsidRPr="00F9220F" w:rsidRDefault="00F9220F">
            <w:proofErr w:type="spellStart"/>
            <w:r w:rsidRPr="00F9220F">
              <w:t>Colletidae</w:t>
            </w:r>
            <w:proofErr w:type="spellEnd"/>
          </w:p>
        </w:tc>
        <w:tc>
          <w:tcPr>
            <w:tcW w:w="5100" w:type="dxa"/>
            <w:noWrap/>
            <w:hideMark/>
          </w:tcPr>
          <w:p w14:paraId="5A1D3934"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w:t>
            </w:r>
            <w:r w:rsidRPr="00F9220F">
              <w:t xml:space="preserve"> sp. KB168</w:t>
            </w:r>
          </w:p>
        </w:tc>
        <w:tc>
          <w:tcPr>
            <w:tcW w:w="2000" w:type="dxa"/>
            <w:noWrap/>
            <w:hideMark/>
          </w:tcPr>
          <w:p w14:paraId="2E28534A" w14:textId="77777777" w:rsidR="00F9220F" w:rsidRPr="00F9220F" w:rsidRDefault="00F9220F">
            <w:proofErr w:type="spellStart"/>
            <w:r w:rsidRPr="00F9220F">
              <w:t>na</w:t>
            </w:r>
            <w:proofErr w:type="spellEnd"/>
          </w:p>
        </w:tc>
        <w:tc>
          <w:tcPr>
            <w:tcW w:w="960" w:type="dxa"/>
            <w:noWrap/>
            <w:hideMark/>
          </w:tcPr>
          <w:p w14:paraId="5C0FF7BA" w14:textId="77777777" w:rsidR="00F9220F" w:rsidRPr="00F9220F" w:rsidRDefault="00F9220F">
            <w:r w:rsidRPr="00F9220F">
              <w:t>no</w:t>
            </w:r>
          </w:p>
        </w:tc>
        <w:tc>
          <w:tcPr>
            <w:tcW w:w="1023" w:type="dxa"/>
            <w:noWrap/>
            <w:hideMark/>
          </w:tcPr>
          <w:p w14:paraId="6B9F7D19" w14:textId="77777777" w:rsidR="00F9220F" w:rsidRPr="00F9220F" w:rsidRDefault="00F9220F">
            <w:r w:rsidRPr="00F9220F">
              <w:t>no</w:t>
            </w:r>
          </w:p>
        </w:tc>
        <w:tc>
          <w:tcPr>
            <w:tcW w:w="1200" w:type="dxa"/>
            <w:noWrap/>
            <w:hideMark/>
          </w:tcPr>
          <w:p w14:paraId="608F22D0" w14:textId="77777777" w:rsidR="00F9220F" w:rsidRPr="00F9220F" w:rsidRDefault="00F9220F">
            <w:r w:rsidRPr="00F9220F">
              <w:t>no</w:t>
            </w:r>
          </w:p>
        </w:tc>
        <w:tc>
          <w:tcPr>
            <w:tcW w:w="991" w:type="dxa"/>
            <w:noWrap/>
            <w:hideMark/>
          </w:tcPr>
          <w:p w14:paraId="6E3773C8" w14:textId="77777777" w:rsidR="00F9220F" w:rsidRPr="00F9220F" w:rsidRDefault="00F9220F">
            <w:r w:rsidRPr="00F9220F">
              <w:t>no</w:t>
            </w:r>
          </w:p>
        </w:tc>
      </w:tr>
      <w:tr w:rsidR="003245E1" w:rsidRPr="00F9220F" w14:paraId="2895256D" w14:textId="77777777" w:rsidTr="00F9220F">
        <w:trPr>
          <w:trHeight w:val="290"/>
        </w:trPr>
        <w:tc>
          <w:tcPr>
            <w:tcW w:w="1320" w:type="dxa"/>
            <w:noWrap/>
            <w:hideMark/>
          </w:tcPr>
          <w:p w14:paraId="1C670228" w14:textId="77777777" w:rsidR="00F9220F" w:rsidRPr="00F9220F" w:rsidRDefault="00F9220F">
            <w:proofErr w:type="spellStart"/>
            <w:r w:rsidRPr="00F9220F">
              <w:t>Colletidae</w:t>
            </w:r>
            <w:proofErr w:type="spellEnd"/>
          </w:p>
        </w:tc>
        <w:tc>
          <w:tcPr>
            <w:tcW w:w="5100" w:type="dxa"/>
            <w:noWrap/>
            <w:hideMark/>
          </w:tcPr>
          <w:p w14:paraId="36CA8782"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sp. KB171</w:t>
            </w:r>
          </w:p>
        </w:tc>
        <w:tc>
          <w:tcPr>
            <w:tcW w:w="2000" w:type="dxa"/>
            <w:noWrap/>
            <w:hideMark/>
          </w:tcPr>
          <w:p w14:paraId="12BD4AF0" w14:textId="77777777" w:rsidR="00F9220F" w:rsidRPr="00F9220F" w:rsidRDefault="00F9220F">
            <w:proofErr w:type="spellStart"/>
            <w:r w:rsidRPr="00F9220F">
              <w:t>na</w:t>
            </w:r>
            <w:proofErr w:type="spellEnd"/>
          </w:p>
        </w:tc>
        <w:tc>
          <w:tcPr>
            <w:tcW w:w="960" w:type="dxa"/>
            <w:noWrap/>
            <w:hideMark/>
          </w:tcPr>
          <w:p w14:paraId="02F0A252" w14:textId="77777777" w:rsidR="00F9220F" w:rsidRPr="00F9220F" w:rsidRDefault="00F9220F">
            <w:r w:rsidRPr="00F9220F">
              <w:t>no</w:t>
            </w:r>
          </w:p>
        </w:tc>
        <w:tc>
          <w:tcPr>
            <w:tcW w:w="1023" w:type="dxa"/>
            <w:noWrap/>
            <w:hideMark/>
          </w:tcPr>
          <w:p w14:paraId="648FE20D" w14:textId="77777777" w:rsidR="00F9220F" w:rsidRPr="00F9220F" w:rsidRDefault="00F9220F">
            <w:r w:rsidRPr="00F9220F">
              <w:t>no</w:t>
            </w:r>
          </w:p>
        </w:tc>
        <w:tc>
          <w:tcPr>
            <w:tcW w:w="1200" w:type="dxa"/>
            <w:noWrap/>
            <w:hideMark/>
          </w:tcPr>
          <w:p w14:paraId="7EE00AC0" w14:textId="77777777" w:rsidR="00F9220F" w:rsidRPr="00F9220F" w:rsidRDefault="00F9220F">
            <w:r w:rsidRPr="00F9220F">
              <w:t>no</w:t>
            </w:r>
          </w:p>
        </w:tc>
        <w:tc>
          <w:tcPr>
            <w:tcW w:w="991" w:type="dxa"/>
            <w:noWrap/>
            <w:hideMark/>
          </w:tcPr>
          <w:p w14:paraId="74096C85" w14:textId="77777777" w:rsidR="00F9220F" w:rsidRPr="00F9220F" w:rsidRDefault="00F9220F">
            <w:r w:rsidRPr="00F9220F">
              <w:t>no</w:t>
            </w:r>
          </w:p>
        </w:tc>
      </w:tr>
      <w:tr w:rsidR="003245E1" w:rsidRPr="00F9220F" w14:paraId="1CBF82F6" w14:textId="77777777" w:rsidTr="00F9220F">
        <w:trPr>
          <w:trHeight w:val="290"/>
        </w:trPr>
        <w:tc>
          <w:tcPr>
            <w:tcW w:w="1320" w:type="dxa"/>
            <w:noWrap/>
            <w:hideMark/>
          </w:tcPr>
          <w:p w14:paraId="7CC98ADB" w14:textId="77777777" w:rsidR="00F9220F" w:rsidRPr="00F9220F" w:rsidRDefault="00F9220F">
            <w:proofErr w:type="spellStart"/>
            <w:r w:rsidRPr="00F9220F">
              <w:t>Colletidae</w:t>
            </w:r>
            <w:proofErr w:type="spellEnd"/>
          </w:p>
        </w:tc>
        <w:tc>
          <w:tcPr>
            <w:tcW w:w="5100" w:type="dxa"/>
            <w:noWrap/>
            <w:hideMark/>
          </w:tcPr>
          <w:p w14:paraId="5AE0DF9B"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w:t>
            </w:r>
            <w:r w:rsidRPr="00F9220F">
              <w:t xml:space="preserve"> sp. KB178</w:t>
            </w:r>
          </w:p>
        </w:tc>
        <w:tc>
          <w:tcPr>
            <w:tcW w:w="2000" w:type="dxa"/>
            <w:noWrap/>
            <w:hideMark/>
          </w:tcPr>
          <w:p w14:paraId="7FEF1472" w14:textId="77777777" w:rsidR="00F9220F" w:rsidRPr="00F9220F" w:rsidRDefault="00F9220F">
            <w:proofErr w:type="spellStart"/>
            <w:r w:rsidRPr="00F9220F">
              <w:t>na</w:t>
            </w:r>
            <w:proofErr w:type="spellEnd"/>
          </w:p>
        </w:tc>
        <w:tc>
          <w:tcPr>
            <w:tcW w:w="960" w:type="dxa"/>
            <w:noWrap/>
            <w:hideMark/>
          </w:tcPr>
          <w:p w14:paraId="11F06323" w14:textId="77777777" w:rsidR="00F9220F" w:rsidRPr="00F9220F" w:rsidRDefault="00F9220F">
            <w:r w:rsidRPr="00F9220F">
              <w:t>no</w:t>
            </w:r>
          </w:p>
        </w:tc>
        <w:tc>
          <w:tcPr>
            <w:tcW w:w="1023" w:type="dxa"/>
            <w:noWrap/>
            <w:hideMark/>
          </w:tcPr>
          <w:p w14:paraId="4E17E3CC" w14:textId="77777777" w:rsidR="00F9220F" w:rsidRPr="00F9220F" w:rsidRDefault="00F9220F">
            <w:r w:rsidRPr="00F9220F">
              <w:t>no</w:t>
            </w:r>
          </w:p>
        </w:tc>
        <w:tc>
          <w:tcPr>
            <w:tcW w:w="1200" w:type="dxa"/>
            <w:noWrap/>
            <w:hideMark/>
          </w:tcPr>
          <w:p w14:paraId="058AD7CA" w14:textId="77777777" w:rsidR="00F9220F" w:rsidRPr="00F9220F" w:rsidRDefault="00F9220F">
            <w:r w:rsidRPr="00F9220F">
              <w:t>no</w:t>
            </w:r>
          </w:p>
        </w:tc>
        <w:tc>
          <w:tcPr>
            <w:tcW w:w="991" w:type="dxa"/>
            <w:noWrap/>
            <w:hideMark/>
          </w:tcPr>
          <w:p w14:paraId="3A850938" w14:textId="77777777" w:rsidR="00F9220F" w:rsidRPr="00F9220F" w:rsidRDefault="00F9220F">
            <w:r w:rsidRPr="00F9220F">
              <w:t>no</w:t>
            </w:r>
          </w:p>
        </w:tc>
      </w:tr>
      <w:tr w:rsidR="003245E1" w:rsidRPr="00F9220F" w14:paraId="1B7F2B4C" w14:textId="77777777" w:rsidTr="00F9220F">
        <w:trPr>
          <w:trHeight w:val="290"/>
        </w:trPr>
        <w:tc>
          <w:tcPr>
            <w:tcW w:w="1320" w:type="dxa"/>
            <w:noWrap/>
            <w:hideMark/>
          </w:tcPr>
          <w:p w14:paraId="7A0FD421" w14:textId="77777777" w:rsidR="00F9220F" w:rsidRPr="00F9220F" w:rsidRDefault="00F9220F">
            <w:proofErr w:type="spellStart"/>
            <w:r w:rsidRPr="00F9220F">
              <w:t>Colletidae</w:t>
            </w:r>
            <w:proofErr w:type="spellEnd"/>
          </w:p>
        </w:tc>
        <w:tc>
          <w:tcPr>
            <w:tcW w:w="5100" w:type="dxa"/>
            <w:noWrap/>
            <w:hideMark/>
          </w:tcPr>
          <w:p w14:paraId="4C4A021B"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w:t>
            </w:r>
            <w:r w:rsidRPr="00F9220F">
              <w:t xml:space="preserve"> sp. KB179</w:t>
            </w:r>
          </w:p>
        </w:tc>
        <w:tc>
          <w:tcPr>
            <w:tcW w:w="2000" w:type="dxa"/>
            <w:noWrap/>
            <w:hideMark/>
          </w:tcPr>
          <w:p w14:paraId="4E3F930F" w14:textId="77777777" w:rsidR="00F9220F" w:rsidRPr="00F9220F" w:rsidRDefault="00F9220F">
            <w:proofErr w:type="spellStart"/>
            <w:r w:rsidRPr="00F9220F">
              <w:t>na</w:t>
            </w:r>
            <w:proofErr w:type="spellEnd"/>
          </w:p>
        </w:tc>
        <w:tc>
          <w:tcPr>
            <w:tcW w:w="960" w:type="dxa"/>
            <w:noWrap/>
            <w:hideMark/>
          </w:tcPr>
          <w:p w14:paraId="77F98AB3" w14:textId="77777777" w:rsidR="00F9220F" w:rsidRPr="00F9220F" w:rsidRDefault="00F9220F">
            <w:r w:rsidRPr="00F9220F">
              <w:t>no</w:t>
            </w:r>
          </w:p>
        </w:tc>
        <w:tc>
          <w:tcPr>
            <w:tcW w:w="1023" w:type="dxa"/>
            <w:noWrap/>
            <w:hideMark/>
          </w:tcPr>
          <w:p w14:paraId="3B4AF694" w14:textId="77777777" w:rsidR="00F9220F" w:rsidRPr="00F9220F" w:rsidRDefault="00F9220F">
            <w:r w:rsidRPr="00F9220F">
              <w:t>no</w:t>
            </w:r>
          </w:p>
        </w:tc>
        <w:tc>
          <w:tcPr>
            <w:tcW w:w="1200" w:type="dxa"/>
            <w:noWrap/>
            <w:hideMark/>
          </w:tcPr>
          <w:p w14:paraId="45E267DA" w14:textId="77777777" w:rsidR="00F9220F" w:rsidRPr="00F9220F" w:rsidRDefault="00F9220F">
            <w:r w:rsidRPr="00F9220F">
              <w:t>no</w:t>
            </w:r>
          </w:p>
        </w:tc>
        <w:tc>
          <w:tcPr>
            <w:tcW w:w="991" w:type="dxa"/>
            <w:noWrap/>
            <w:hideMark/>
          </w:tcPr>
          <w:p w14:paraId="19B6F91A" w14:textId="77777777" w:rsidR="00F9220F" w:rsidRPr="00F9220F" w:rsidRDefault="00F9220F">
            <w:r w:rsidRPr="00F9220F">
              <w:t>no</w:t>
            </w:r>
          </w:p>
        </w:tc>
      </w:tr>
      <w:tr w:rsidR="003245E1" w:rsidRPr="00F9220F" w14:paraId="6E63C980" w14:textId="77777777" w:rsidTr="00F9220F">
        <w:trPr>
          <w:trHeight w:val="290"/>
        </w:trPr>
        <w:tc>
          <w:tcPr>
            <w:tcW w:w="1320" w:type="dxa"/>
            <w:noWrap/>
            <w:hideMark/>
          </w:tcPr>
          <w:p w14:paraId="78ACB5B5" w14:textId="77777777" w:rsidR="00F9220F" w:rsidRPr="00F9220F" w:rsidRDefault="00F9220F">
            <w:proofErr w:type="spellStart"/>
            <w:r w:rsidRPr="00F9220F">
              <w:t>Colletidae</w:t>
            </w:r>
            <w:proofErr w:type="spellEnd"/>
          </w:p>
        </w:tc>
        <w:tc>
          <w:tcPr>
            <w:tcW w:w="5100" w:type="dxa"/>
            <w:noWrap/>
            <w:hideMark/>
          </w:tcPr>
          <w:p w14:paraId="14C3DC50"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w:t>
            </w:r>
            <w:r w:rsidRPr="00F9220F">
              <w:t xml:space="preserve"> sp. KB180</w:t>
            </w:r>
          </w:p>
        </w:tc>
        <w:tc>
          <w:tcPr>
            <w:tcW w:w="2000" w:type="dxa"/>
            <w:noWrap/>
            <w:hideMark/>
          </w:tcPr>
          <w:p w14:paraId="38E7B0C5" w14:textId="77777777" w:rsidR="00F9220F" w:rsidRPr="00F9220F" w:rsidRDefault="00F9220F">
            <w:proofErr w:type="spellStart"/>
            <w:r w:rsidRPr="00F9220F">
              <w:t>na</w:t>
            </w:r>
            <w:proofErr w:type="spellEnd"/>
          </w:p>
        </w:tc>
        <w:tc>
          <w:tcPr>
            <w:tcW w:w="960" w:type="dxa"/>
            <w:noWrap/>
            <w:hideMark/>
          </w:tcPr>
          <w:p w14:paraId="2B7548E3" w14:textId="77777777" w:rsidR="00F9220F" w:rsidRPr="00F9220F" w:rsidRDefault="00F9220F">
            <w:r w:rsidRPr="00F9220F">
              <w:t>no</w:t>
            </w:r>
          </w:p>
        </w:tc>
        <w:tc>
          <w:tcPr>
            <w:tcW w:w="1023" w:type="dxa"/>
            <w:noWrap/>
            <w:hideMark/>
          </w:tcPr>
          <w:p w14:paraId="4D7A05B4" w14:textId="77777777" w:rsidR="00F9220F" w:rsidRPr="00F9220F" w:rsidRDefault="00F9220F">
            <w:r w:rsidRPr="00F9220F">
              <w:t>no</w:t>
            </w:r>
          </w:p>
        </w:tc>
        <w:tc>
          <w:tcPr>
            <w:tcW w:w="1200" w:type="dxa"/>
            <w:noWrap/>
            <w:hideMark/>
          </w:tcPr>
          <w:p w14:paraId="5D39B10A" w14:textId="77777777" w:rsidR="00F9220F" w:rsidRPr="00F9220F" w:rsidRDefault="00F9220F">
            <w:r w:rsidRPr="00F9220F">
              <w:t>no</w:t>
            </w:r>
          </w:p>
        </w:tc>
        <w:tc>
          <w:tcPr>
            <w:tcW w:w="991" w:type="dxa"/>
            <w:noWrap/>
            <w:hideMark/>
          </w:tcPr>
          <w:p w14:paraId="0949C6FF" w14:textId="77777777" w:rsidR="00F9220F" w:rsidRPr="00F9220F" w:rsidRDefault="00F9220F">
            <w:r w:rsidRPr="00F9220F">
              <w:t>no</w:t>
            </w:r>
          </w:p>
        </w:tc>
      </w:tr>
      <w:tr w:rsidR="003245E1" w:rsidRPr="00F9220F" w14:paraId="2DE137E9" w14:textId="77777777" w:rsidTr="00F9220F">
        <w:trPr>
          <w:trHeight w:val="290"/>
        </w:trPr>
        <w:tc>
          <w:tcPr>
            <w:tcW w:w="1320" w:type="dxa"/>
            <w:noWrap/>
            <w:hideMark/>
          </w:tcPr>
          <w:p w14:paraId="05361B6E" w14:textId="77777777" w:rsidR="00F9220F" w:rsidRPr="00F9220F" w:rsidRDefault="00F9220F">
            <w:proofErr w:type="spellStart"/>
            <w:r w:rsidRPr="00F9220F">
              <w:t>Colletidae</w:t>
            </w:r>
            <w:proofErr w:type="spellEnd"/>
          </w:p>
        </w:tc>
        <w:tc>
          <w:tcPr>
            <w:tcW w:w="5100" w:type="dxa"/>
            <w:noWrap/>
            <w:hideMark/>
          </w:tcPr>
          <w:p w14:paraId="07C6FC0B"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sp. KB188</w:t>
            </w:r>
          </w:p>
        </w:tc>
        <w:tc>
          <w:tcPr>
            <w:tcW w:w="2000" w:type="dxa"/>
            <w:noWrap/>
            <w:hideMark/>
          </w:tcPr>
          <w:p w14:paraId="77BFE47F" w14:textId="77777777" w:rsidR="00F9220F" w:rsidRPr="00F9220F" w:rsidRDefault="00F9220F">
            <w:proofErr w:type="spellStart"/>
            <w:r w:rsidRPr="00F9220F">
              <w:t>na</w:t>
            </w:r>
            <w:proofErr w:type="spellEnd"/>
          </w:p>
        </w:tc>
        <w:tc>
          <w:tcPr>
            <w:tcW w:w="960" w:type="dxa"/>
            <w:noWrap/>
            <w:hideMark/>
          </w:tcPr>
          <w:p w14:paraId="17ADC650" w14:textId="77777777" w:rsidR="00F9220F" w:rsidRPr="00F9220F" w:rsidRDefault="00F9220F">
            <w:r w:rsidRPr="00F9220F">
              <w:t>no</w:t>
            </w:r>
          </w:p>
        </w:tc>
        <w:tc>
          <w:tcPr>
            <w:tcW w:w="1023" w:type="dxa"/>
            <w:noWrap/>
            <w:hideMark/>
          </w:tcPr>
          <w:p w14:paraId="009DAD61" w14:textId="77777777" w:rsidR="00F9220F" w:rsidRPr="00F9220F" w:rsidRDefault="00F9220F">
            <w:r w:rsidRPr="00F9220F">
              <w:t>no</w:t>
            </w:r>
          </w:p>
        </w:tc>
        <w:tc>
          <w:tcPr>
            <w:tcW w:w="1200" w:type="dxa"/>
            <w:noWrap/>
            <w:hideMark/>
          </w:tcPr>
          <w:p w14:paraId="3C110C33" w14:textId="77777777" w:rsidR="00F9220F" w:rsidRPr="00F9220F" w:rsidRDefault="00F9220F">
            <w:r w:rsidRPr="00F9220F">
              <w:t>no</w:t>
            </w:r>
          </w:p>
        </w:tc>
        <w:tc>
          <w:tcPr>
            <w:tcW w:w="991" w:type="dxa"/>
            <w:noWrap/>
            <w:hideMark/>
          </w:tcPr>
          <w:p w14:paraId="750DCF93" w14:textId="77777777" w:rsidR="00F9220F" w:rsidRPr="00F9220F" w:rsidRDefault="00F9220F">
            <w:r w:rsidRPr="00F9220F">
              <w:t>no</w:t>
            </w:r>
          </w:p>
        </w:tc>
      </w:tr>
      <w:tr w:rsidR="003245E1" w:rsidRPr="00F9220F" w14:paraId="434C2DFF" w14:textId="77777777" w:rsidTr="00F9220F">
        <w:trPr>
          <w:trHeight w:val="290"/>
        </w:trPr>
        <w:tc>
          <w:tcPr>
            <w:tcW w:w="1320" w:type="dxa"/>
            <w:noWrap/>
            <w:hideMark/>
          </w:tcPr>
          <w:p w14:paraId="342AA2B6" w14:textId="77777777" w:rsidR="00F9220F" w:rsidRPr="00F9220F" w:rsidRDefault="00F9220F">
            <w:proofErr w:type="spellStart"/>
            <w:r w:rsidRPr="00F9220F">
              <w:t>Colletidae</w:t>
            </w:r>
            <w:proofErr w:type="spellEnd"/>
          </w:p>
        </w:tc>
        <w:tc>
          <w:tcPr>
            <w:tcW w:w="5100" w:type="dxa"/>
            <w:noWrap/>
            <w:hideMark/>
          </w:tcPr>
          <w:p w14:paraId="62B0FB61"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w:t>
            </w:r>
            <w:r w:rsidRPr="00F9220F">
              <w:t xml:space="preserve"> sp. </w:t>
            </w:r>
            <w:proofErr w:type="spellStart"/>
            <w:r w:rsidRPr="00F9220F">
              <w:t>nov.</w:t>
            </w:r>
            <w:proofErr w:type="spellEnd"/>
            <w:r w:rsidRPr="00F9220F">
              <w:t xml:space="preserve"> KB165</w:t>
            </w:r>
          </w:p>
        </w:tc>
        <w:tc>
          <w:tcPr>
            <w:tcW w:w="2000" w:type="dxa"/>
            <w:noWrap/>
            <w:hideMark/>
          </w:tcPr>
          <w:p w14:paraId="3AA89B38" w14:textId="77777777" w:rsidR="00F9220F" w:rsidRPr="00F9220F" w:rsidRDefault="00F9220F">
            <w:proofErr w:type="spellStart"/>
            <w:r w:rsidRPr="00F9220F">
              <w:t>na</w:t>
            </w:r>
            <w:proofErr w:type="spellEnd"/>
          </w:p>
        </w:tc>
        <w:tc>
          <w:tcPr>
            <w:tcW w:w="960" w:type="dxa"/>
            <w:noWrap/>
            <w:hideMark/>
          </w:tcPr>
          <w:p w14:paraId="71578B28" w14:textId="77777777" w:rsidR="00F9220F" w:rsidRPr="00F9220F" w:rsidRDefault="00F9220F">
            <w:r w:rsidRPr="00F9220F">
              <w:t>yes</w:t>
            </w:r>
          </w:p>
        </w:tc>
        <w:tc>
          <w:tcPr>
            <w:tcW w:w="1023" w:type="dxa"/>
            <w:noWrap/>
            <w:hideMark/>
          </w:tcPr>
          <w:p w14:paraId="4682793D" w14:textId="77777777" w:rsidR="00F9220F" w:rsidRPr="00F9220F" w:rsidRDefault="00F9220F">
            <w:r w:rsidRPr="00F9220F">
              <w:t>no</w:t>
            </w:r>
          </w:p>
        </w:tc>
        <w:tc>
          <w:tcPr>
            <w:tcW w:w="1200" w:type="dxa"/>
            <w:noWrap/>
            <w:hideMark/>
          </w:tcPr>
          <w:p w14:paraId="1671EECE" w14:textId="77777777" w:rsidR="00F9220F" w:rsidRPr="00F9220F" w:rsidRDefault="00F9220F">
            <w:r w:rsidRPr="00F9220F">
              <w:t>no</w:t>
            </w:r>
          </w:p>
        </w:tc>
        <w:tc>
          <w:tcPr>
            <w:tcW w:w="991" w:type="dxa"/>
            <w:noWrap/>
            <w:hideMark/>
          </w:tcPr>
          <w:p w14:paraId="2BE31FEA" w14:textId="77777777" w:rsidR="00F9220F" w:rsidRPr="00F9220F" w:rsidRDefault="00F9220F">
            <w:r w:rsidRPr="00F9220F">
              <w:t>no</w:t>
            </w:r>
          </w:p>
        </w:tc>
      </w:tr>
      <w:tr w:rsidR="003245E1" w:rsidRPr="00F9220F" w14:paraId="6FD05D5C" w14:textId="77777777" w:rsidTr="00F9220F">
        <w:trPr>
          <w:trHeight w:val="290"/>
        </w:trPr>
        <w:tc>
          <w:tcPr>
            <w:tcW w:w="1320" w:type="dxa"/>
            <w:noWrap/>
            <w:hideMark/>
          </w:tcPr>
          <w:p w14:paraId="5C8D6F3E" w14:textId="77777777" w:rsidR="00F9220F" w:rsidRPr="00F9220F" w:rsidRDefault="00F9220F">
            <w:proofErr w:type="spellStart"/>
            <w:r w:rsidRPr="00F9220F">
              <w:t>Colletidae</w:t>
            </w:r>
            <w:proofErr w:type="spellEnd"/>
          </w:p>
        </w:tc>
        <w:tc>
          <w:tcPr>
            <w:tcW w:w="5100" w:type="dxa"/>
            <w:noWrap/>
            <w:hideMark/>
          </w:tcPr>
          <w:p w14:paraId="38F19509"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 xml:space="preserve">sp. </w:t>
            </w:r>
            <w:proofErr w:type="spellStart"/>
            <w:r w:rsidRPr="00F9220F">
              <w:t>nov.</w:t>
            </w:r>
            <w:proofErr w:type="spellEnd"/>
            <w:r w:rsidRPr="00F9220F">
              <w:t xml:space="preserve"> KB167</w:t>
            </w:r>
          </w:p>
        </w:tc>
        <w:tc>
          <w:tcPr>
            <w:tcW w:w="2000" w:type="dxa"/>
            <w:noWrap/>
            <w:hideMark/>
          </w:tcPr>
          <w:p w14:paraId="26EF493F" w14:textId="77777777" w:rsidR="00F9220F" w:rsidRPr="00F9220F" w:rsidRDefault="00F9220F">
            <w:proofErr w:type="spellStart"/>
            <w:r w:rsidRPr="00F9220F">
              <w:t>na</w:t>
            </w:r>
            <w:proofErr w:type="spellEnd"/>
          </w:p>
        </w:tc>
        <w:tc>
          <w:tcPr>
            <w:tcW w:w="960" w:type="dxa"/>
            <w:noWrap/>
            <w:hideMark/>
          </w:tcPr>
          <w:p w14:paraId="44D9BA99" w14:textId="77777777" w:rsidR="00F9220F" w:rsidRPr="00F9220F" w:rsidRDefault="00F9220F">
            <w:r w:rsidRPr="00F9220F">
              <w:t>yes</w:t>
            </w:r>
          </w:p>
        </w:tc>
        <w:tc>
          <w:tcPr>
            <w:tcW w:w="1023" w:type="dxa"/>
            <w:noWrap/>
            <w:hideMark/>
          </w:tcPr>
          <w:p w14:paraId="6FD848B6" w14:textId="77777777" w:rsidR="00F9220F" w:rsidRPr="00F9220F" w:rsidRDefault="00F9220F">
            <w:r w:rsidRPr="00F9220F">
              <w:t>no</w:t>
            </w:r>
          </w:p>
        </w:tc>
        <w:tc>
          <w:tcPr>
            <w:tcW w:w="1200" w:type="dxa"/>
            <w:noWrap/>
            <w:hideMark/>
          </w:tcPr>
          <w:p w14:paraId="576A52BF" w14:textId="77777777" w:rsidR="00F9220F" w:rsidRPr="00F9220F" w:rsidRDefault="00F9220F">
            <w:r w:rsidRPr="00F9220F">
              <w:t>no</w:t>
            </w:r>
          </w:p>
        </w:tc>
        <w:tc>
          <w:tcPr>
            <w:tcW w:w="991" w:type="dxa"/>
            <w:noWrap/>
            <w:hideMark/>
          </w:tcPr>
          <w:p w14:paraId="24F54121" w14:textId="77777777" w:rsidR="00F9220F" w:rsidRPr="00F9220F" w:rsidRDefault="00F9220F">
            <w:r w:rsidRPr="00F9220F">
              <w:t>no</w:t>
            </w:r>
          </w:p>
        </w:tc>
      </w:tr>
      <w:tr w:rsidR="003245E1" w:rsidRPr="00F9220F" w14:paraId="21D2FAD7" w14:textId="77777777" w:rsidTr="00F9220F">
        <w:trPr>
          <w:trHeight w:val="290"/>
        </w:trPr>
        <w:tc>
          <w:tcPr>
            <w:tcW w:w="1320" w:type="dxa"/>
            <w:noWrap/>
            <w:hideMark/>
          </w:tcPr>
          <w:p w14:paraId="279A927A" w14:textId="77777777" w:rsidR="00F9220F" w:rsidRPr="00F9220F" w:rsidRDefault="00F9220F">
            <w:proofErr w:type="spellStart"/>
            <w:r w:rsidRPr="00F9220F">
              <w:t>Colletidae</w:t>
            </w:r>
            <w:proofErr w:type="spellEnd"/>
          </w:p>
        </w:tc>
        <w:tc>
          <w:tcPr>
            <w:tcW w:w="5100" w:type="dxa"/>
            <w:noWrap/>
            <w:hideMark/>
          </w:tcPr>
          <w:p w14:paraId="6FF21621"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 xml:space="preserve">sp. </w:t>
            </w:r>
            <w:proofErr w:type="spellStart"/>
            <w:r w:rsidRPr="00F9220F">
              <w:t>nov.</w:t>
            </w:r>
            <w:proofErr w:type="spellEnd"/>
            <w:r w:rsidRPr="00F9220F">
              <w:t xml:space="preserve"> KB168</w:t>
            </w:r>
          </w:p>
        </w:tc>
        <w:tc>
          <w:tcPr>
            <w:tcW w:w="2000" w:type="dxa"/>
            <w:noWrap/>
            <w:hideMark/>
          </w:tcPr>
          <w:p w14:paraId="3547D897" w14:textId="77777777" w:rsidR="00F9220F" w:rsidRPr="00F9220F" w:rsidRDefault="00F9220F">
            <w:proofErr w:type="spellStart"/>
            <w:r w:rsidRPr="00F9220F">
              <w:t>na</w:t>
            </w:r>
            <w:proofErr w:type="spellEnd"/>
          </w:p>
        </w:tc>
        <w:tc>
          <w:tcPr>
            <w:tcW w:w="960" w:type="dxa"/>
            <w:noWrap/>
            <w:hideMark/>
          </w:tcPr>
          <w:p w14:paraId="204CE236" w14:textId="77777777" w:rsidR="00F9220F" w:rsidRPr="00F9220F" w:rsidRDefault="00F9220F">
            <w:r w:rsidRPr="00F9220F">
              <w:t>yes</w:t>
            </w:r>
          </w:p>
        </w:tc>
        <w:tc>
          <w:tcPr>
            <w:tcW w:w="1023" w:type="dxa"/>
            <w:noWrap/>
            <w:hideMark/>
          </w:tcPr>
          <w:p w14:paraId="408F04CA" w14:textId="77777777" w:rsidR="00F9220F" w:rsidRPr="00F9220F" w:rsidRDefault="00F9220F">
            <w:r w:rsidRPr="00F9220F">
              <w:t>no</w:t>
            </w:r>
          </w:p>
        </w:tc>
        <w:tc>
          <w:tcPr>
            <w:tcW w:w="1200" w:type="dxa"/>
            <w:noWrap/>
            <w:hideMark/>
          </w:tcPr>
          <w:p w14:paraId="49B784AF" w14:textId="77777777" w:rsidR="00F9220F" w:rsidRPr="00F9220F" w:rsidRDefault="00F9220F">
            <w:r w:rsidRPr="00F9220F">
              <w:t>no</w:t>
            </w:r>
          </w:p>
        </w:tc>
        <w:tc>
          <w:tcPr>
            <w:tcW w:w="991" w:type="dxa"/>
            <w:noWrap/>
            <w:hideMark/>
          </w:tcPr>
          <w:p w14:paraId="206A1C78" w14:textId="77777777" w:rsidR="00F9220F" w:rsidRPr="00F9220F" w:rsidRDefault="00F9220F">
            <w:r w:rsidRPr="00F9220F">
              <w:t>no</w:t>
            </w:r>
          </w:p>
        </w:tc>
      </w:tr>
      <w:tr w:rsidR="003245E1" w:rsidRPr="00F9220F" w14:paraId="07DFDC16" w14:textId="77777777" w:rsidTr="00F9220F">
        <w:trPr>
          <w:trHeight w:val="290"/>
        </w:trPr>
        <w:tc>
          <w:tcPr>
            <w:tcW w:w="1320" w:type="dxa"/>
            <w:noWrap/>
            <w:hideMark/>
          </w:tcPr>
          <w:p w14:paraId="35EDDC61" w14:textId="77777777" w:rsidR="00F9220F" w:rsidRPr="00F9220F" w:rsidRDefault="00F9220F">
            <w:proofErr w:type="spellStart"/>
            <w:r w:rsidRPr="00F9220F">
              <w:t>Colletidae</w:t>
            </w:r>
            <w:proofErr w:type="spellEnd"/>
          </w:p>
        </w:tc>
        <w:tc>
          <w:tcPr>
            <w:tcW w:w="5100" w:type="dxa"/>
            <w:noWrap/>
            <w:hideMark/>
          </w:tcPr>
          <w:p w14:paraId="012C39A7"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 xml:space="preserve">sp. </w:t>
            </w:r>
            <w:proofErr w:type="spellStart"/>
            <w:r w:rsidRPr="00F9220F">
              <w:t>nov.</w:t>
            </w:r>
            <w:proofErr w:type="spellEnd"/>
            <w:r w:rsidRPr="00F9220F">
              <w:t xml:space="preserve"> KB173</w:t>
            </w:r>
          </w:p>
        </w:tc>
        <w:tc>
          <w:tcPr>
            <w:tcW w:w="2000" w:type="dxa"/>
            <w:noWrap/>
            <w:hideMark/>
          </w:tcPr>
          <w:p w14:paraId="18AC68ED" w14:textId="77777777" w:rsidR="00F9220F" w:rsidRPr="00F9220F" w:rsidRDefault="00F9220F">
            <w:proofErr w:type="spellStart"/>
            <w:r w:rsidRPr="00F9220F">
              <w:t>na</w:t>
            </w:r>
            <w:proofErr w:type="spellEnd"/>
          </w:p>
        </w:tc>
        <w:tc>
          <w:tcPr>
            <w:tcW w:w="960" w:type="dxa"/>
            <w:noWrap/>
            <w:hideMark/>
          </w:tcPr>
          <w:p w14:paraId="29421ADA" w14:textId="77777777" w:rsidR="00F9220F" w:rsidRPr="00F9220F" w:rsidRDefault="00F9220F">
            <w:r w:rsidRPr="00F9220F">
              <w:t>yes</w:t>
            </w:r>
          </w:p>
        </w:tc>
        <w:tc>
          <w:tcPr>
            <w:tcW w:w="1023" w:type="dxa"/>
            <w:noWrap/>
            <w:hideMark/>
          </w:tcPr>
          <w:p w14:paraId="680CD880" w14:textId="77777777" w:rsidR="00F9220F" w:rsidRPr="00F9220F" w:rsidRDefault="00F9220F">
            <w:r w:rsidRPr="00F9220F">
              <w:t>no</w:t>
            </w:r>
          </w:p>
        </w:tc>
        <w:tc>
          <w:tcPr>
            <w:tcW w:w="1200" w:type="dxa"/>
            <w:noWrap/>
            <w:hideMark/>
          </w:tcPr>
          <w:p w14:paraId="4FDA8AA4" w14:textId="77777777" w:rsidR="00F9220F" w:rsidRPr="00F9220F" w:rsidRDefault="00F9220F">
            <w:r w:rsidRPr="00F9220F">
              <w:t>no</w:t>
            </w:r>
          </w:p>
        </w:tc>
        <w:tc>
          <w:tcPr>
            <w:tcW w:w="991" w:type="dxa"/>
            <w:noWrap/>
            <w:hideMark/>
          </w:tcPr>
          <w:p w14:paraId="0E059989" w14:textId="77777777" w:rsidR="00F9220F" w:rsidRPr="00F9220F" w:rsidRDefault="00F9220F">
            <w:r w:rsidRPr="00F9220F">
              <w:t>no</w:t>
            </w:r>
          </w:p>
        </w:tc>
      </w:tr>
      <w:tr w:rsidR="003245E1" w:rsidRPr="00F9220F" w14:paraId="4D0B084E" w14:textId="77777777" w:rsidTr="00F9220F">
        <w:trPr>
          <w:trHeight w:val="290"/>
        </w:trPr>
        <w:tc>
          <w:tcPr>
            <w:tcW w:w="1320" w:type="dxa"/>
            <w:noWrap/>
            <w:hideMark/>
          </w:tcPr>
          <w:p w14:paraId="320AFE20" w14:textId="77777777" w:rsidR="00F9220F" w:rsidRPr="00F9220F" w:rsidRDefault="00F9220F">
            <w:proofErr w:type="spellStart"/>
            <w:r w:rsidRPr="00F9220F">
              <w:t>Colletidae</w:t>
            </w:r>
            <w:proofErr w:type="spellEnd"/>
          </w:p>
        </w:tc>
        <w:tc>
          <w:tcPr>
            <w:tcW w:w="5100" w:type="dxa"/>
            <w:noWrap/>
            <w:hideMark/>
          </w:tcPr>
          <w:p w14:paraId="6AC3EC10"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Colletellus</w:t>
            </w:r>
            <w:proofErr w:type="spellEnd"/>
            <w:r w:rsidRPr="00F9220F">
              <w:rPr>
                <w:i/>
                <w:iCs/>
              </w:rPr>
              <w:t xml:space="preserve">) </w:t>
            </w:r>
            <w:r w:rsidRPr="00F9220F">
              <w:t xml:space="preserve">sp. </w:t>
            </w:r>
            <w:proofErr w:type="spellStart"/>
            <w:r w:rsidRPr="00F9220F">
              <w:t>nov.</w:t>
            </w:r>
            <w:proofErr w:type="spellEnd"/>
            <w:r w:rsidRPr="00F9220F">
              <w:t xml:space="preserve"> RB170</w:t>
            </w:r>
          </w:p>
        </w:tc>
        <w:tc>
          <w:tcPr>
            <w:tcW w:w="2000" w:type="dxa"/>
            <w:noWrap/>
            <w:hideMark/>
          </w:tcPr>
          <w:p w14:paraId="794404DD" w14:textId="77777777" w:rsidR="00F9220F" w:rsidRPr="00F9220F" w:rsidRDefault="00F9220F">
            <w:proofErr w:type="spellStart"/>
            <w:r w:rsidRPr="00F9220F">
              <w:t>na</w:t>
            </w:r>
            <w:proofErr w:type="spellEnd"/>
          </w:p>
        </w:tc>
        <w:tc>
          <w:tcPr>
            <w:tcW w:w="960" w:type="dxa"/>
            <w:noWrap/>
            <w:hideMark/>
          </w:tcPr>
          <w:p w14:paraId="417B976F" w14:textId="77777777" w:rsidR="00F9220F" w:rsidRPr="00F9220F" w:rsidRDefault="00F9220F">
            <w:r w:rsidRPr="00F9220F">
              <w:t>yes</w:t>
            </w:r>
          </w:p>
        </w:tc>
        <w:tc>
          <w:tcPr>
            <w:tcW w:w="1023" w:type="dxa"/>
            <w:noWrap/>
            <w:hideMark/>
          </w:tcPr>
          <w:p w14:paraId="3D6D4E9F" w14:textId="77777777" w:rsidR="00F9220F" w:rsidRPr="00F9220F" w:rsidRDefault="00F9220F">
            <w:r w:rsidRPr="00F9220F">
              <w:t>no</w:t>
            </w:r>
          </w:p>
        </w:tc>
        <w:tc>
          <w:tcPr>
            <w:tcW w:w="1200" w:type="dxa"/>
            <w:noWrap/>
            <w:hideMark/>
          </w:tcPr>
          <w:p w14:paraId="256E06AD" w14:textId="77777777" w:rsidR="00F9220F" w:rsidRPr="00F9220F" w:rsidRDefault="00F9220F">
            <w:r w:rsidRPr="00F9220F">
              <w:t>no</w:t>
            </w:r>
          </w:p>
        </w:tc>
        <w:tc>
          <w:tcPr>
            <w:tcW w:w="991" w:type="dxa"/>
            <w:noWrap/>
            <w:hideMark/>
          </w:tcPr>
          <w:p w14:paraId="0902D752" w14:textId="77777777" w:rsidR="00F9220F" w:rsidRPr="00F9220F" w:rsidRDefault="00F9220F">
            <w:r w:rsidRPr="00F9220F">
              <w:t>no</w:t>
            </w:r>
          </w:p>
        </w:tc>
      </w:tr>
      <w:tr w:rsidR="003245E1" w:rsidRPr="00F9220F" w14:paraId="2B6FD4A9" w14:textId="77777777" w:rsidTr="00F9220F">
        <w:trPr>
          <w:trHeight w:val="290"/>
        </w:trPr>
        <w:tc>
          <w:tcPr>
            <w:tcW w:w="1320" w:type="dxa"/>
            <w:noWrap/>
            <w:hideMark/>
          </w:tcPr>
          <w:p w14:paraId="3B4A75EC" w14:textId="77777777" w:rsidR="00F9220F" w:rsidRPr="00F9220F" w:rsidRDefault="00F9220F">
            <w:proofErr w:type="spellStart"/>
            <w:r w:rsidRPr="00F9220F">
              <w:t>Colletidae</w:t>
            </w:r>
            <w:proofErr w:type="spellEnd"/>
          </w:p>
        </w:tc>
        <w:tc>
          <w:tcPr>
            <w:tcW w:w="5100" w:type="dxa"/>
            <w:noWrap/>
            <w:hideMark/>
          </w:tcPr>
          <w:p w14:paraId="329AB38E"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Euryglossidia</w:t>
            </w:r>
            <w:proofErr w:type="spellEnd"/>
            <w:r w:rsidRPr="00F9220F">
              <w:rPr>
                <w:i/>
                <w:iCs/>
              </w:rPr>
              <w:t xml:space="preserve">) </w:t>
            </w:r>
            <w:r w:rsidRPr="00F9220F">
              <w:t>sp. KB166</w:t>
            </w:r>
          </w:p>
        </w:tc>
        <w:tc>
          <w:tcPr>
            <w:tcW w:w="2000" w:type="dxa"/>
            <w:noWrap/>
            <w:hideMark/>
          </w:tcPr>
          <w:p w14:paraId="73E719BC" w14:textId="77777777" w:rsidR="00F9220F" w:rsidRPr="00F9220F" w:rsidRDefault="00F9220F">
            <w:proofErr w:type="spellStart"/>
            <w:r w:rsidRPr="00F9220F">
              <w:t>na</w:t>
            </w:r>
            <w:proofErr w:type="spellEnd"/>
          </w:p>
        </w:tc>
        <w:tc>
          <w:tcPr>
            <w:tcW w:w="960" w:type="dxa"/>
            <w:noWrap/>
            <w:hideMark/>
          </w:tcPr>
          <w:p w14:paraId="03D3489F" w14:textId="77777777" w:rsidR="00F9220F" w:rsidRPr="00F9220F" w:rsidRDefault="00F9220F">
            <w:r w:rsidRPr="00F9220F">
              <w:t>no</w:t>
            </w:r>
          </w:p>
        </w:tc>
        <w:tc>
          <w:tcPr>
            <w:tcW w:w="1023" w:type="dxa"/>
            <w:noWrap/>
            <w:hideMark/>
          </w:tcPr>
          <w:p w14:paraId="5B95B109" w14:textId="77777777" w:rsidR="00F9220F" w:rsidRPr="00F9220F" w:rsidRDefault="00F9220F">
            <w:r w:rsidRPr="00F9220F">
              <w:t>no</w:t>
            </w:r>
          </w:p>
        </w:tc>
        <w:tc>
          <w:tcPr>
            <w:tcW w:w="1200" w:type="dxa"/>
            <w:noWrap/>
            <w:hideMark/>
          </w:tcPr>
          <w:p w14:paraId="18B585BB" w14:textId="77777777" w:rsidR="00F9220F" w:rsidRPr="00F9220F" w:rsidRDefault="00F9220F">
            <w:r w:rsidRPr="00F9220F">
              <w:t>no</w:t>
            </w:r>
          </w:p>
        </w:tc>
        <w:tc>
          <w:tcPr>
            <w:tcW w:w="991" w:type="dxa"/>
            <w:noWrap/>
            <w:hideMark/>
          </w:tcPr>
          <w:p w14:paraId="06D81A26" w14:textId="77777777" w:rsidR="00F9220F" w:rsidRPr="00F9220F" w:rsidRDefault="00F9220F">
            <w:r w:rsidRPr="00F9220F">
              <w:t>no</w:t>
            </w:r>
          </w:p>
        </w:tc>
      </w:tr>
      <w:tr w:rsidR="003245E1" w:rsidRPr="00F9220F" w14:paraId="615A950E" w14:textId="77777777" w:rsidTr="00F9220F">
        <w:trPr>
          <w:trHeight w:val="290"/>
        </w:trPr>
        <w:tc>
          <w:tcPr>
            <w:tcW w:w="1320" w:type="dxa"/>
            <w:noWrap/>
            <w:hideMark/>
          </w:tcPr>
          <w:p w14:paraId="7C3E1B5A" w14:textId="77777777" w:rsidR="00F9220F" w:rsidRPr="00F9220F" w:rsidRDefault="00F9220F">
            <w:proofErr w:type="spellStart"/>
            <w:r w:rsidRPr="00F9220F">
              <w:t>Colletidae</w:t>
            </w:r>
            <w:proofErr w:type="spellEnd"/>
          </w:p>
        </w:tc>
        <w:tc>
          <w:tcPr>
            <w:tcW w:w="5100" w:type="dxa"/>
            <w:noWrap/>
            <w:hideMark/>
          </w:tcPr>
          <w:p w14:paraId="75AC423B" w14:textId="77777777" w:rsidR="00F9220F" w:rsidRPr="00F9220F" w:rsidRDefault="00F9220F">
            <w:pPr>
              <w:rPr>
                <w:i/>
                <w:iCs/>
              </w:rPr>
            </w:pPr>
            <w:proofErr w:type="spellStart"/>
            <w:r w:rsidRPr="00F9220F">
              <w:rPr>
                <w:i/>
                <w:iCs/>
              </w:rPr>
              <w:t>Leioproctus</w:t>
            </w:r>
            <w:proofErr w:type="spellEnd"/>
            <w:r w:rsidRPr="00F9220F">
              <w:rPr>
                <w:i/>
                <w:iCs/>
              </w:rPr>
              <w:t xml:space="preserve"> (</w:t>
            </w:r>
            <w:proofErr w:type="spellStart"/>
            <w:r w:rsidRPr="00F9220F">
              <w:rPr>
                <w:i/>
                <w:iCs/>
              </w:rPr>
              <w:t>Filiglossa</w:t>
            </w:r>
            <w:proofErr w:type="spellEnd"/>
            <w:r w:rsidRPr="00F9220F">
              <w:rPr>
                <w:i/>
                <w:iCs/>
              </w:rPr>
              <w:t xml:space="preserve">) </w:t>
            </w:r>
            <w:r w:rsidRPr="00F9220F">
              <w:t xml:space="preserve">sp. </w:t>
            </w:r>
            <w:proofErr w:type="spellStart"/>
            <w:r w:rsidRPr="00F9220F">
              <w:t>nov.</w:t>
            </w:r>
            <w:proofErr w:type="spellEnd"/>
            <w:r w:rsidRPr="00F9220F">
              <w:t xml:space="preserve"> KB169</w:t>
            </w:r>
          </w:p>
        </w:tc>
        <w:tc>
          <w:tcPr>
            <w:tcW w:w="2000" w:type="dxa"/>
            <w:noWrap/>
            <w:hideMark/>
          </w:tcPr>
          <w:p w14:paraId="6C75B90F" w14:textId="77777777" w:rsidR="00F9220F" w:rsidRPr="00F9220F" w:rsidRDefault="00F9220F">
            <w:proofErr w:type="spellStart"/>
            <w:r w:rsidRPr="00F9220F">
              <w:t>na</w:t>
            </w:r>
            <w:proofErr w:type="spellEnd"/>
          </w:p>
        </w:tc>
        <w:tc>
          <w:tcPr>
            <w:tcW w:w="960" w:type="dxa"/>
            <w:noWrap/>
            <w:hideMark/>
          </w:tcPr>
          <w:p w14:paraId="7B495661" w14:textId="77777777" w:rsidR="00F9220F" w:rsidRPr="00F9220F" w:rsidRDefault="00F9220F">
            <w:r w:rsidRPr="00F9220F">
              <w:t>yes</w:t>
            </w:r>
          </w:p>
        </w:tc>
        <w:tc>
          <w:tcPr>
            <w:tcW w:w="1023" w:type="dxa"/>
            <w:noWrap/>
            <w:hideMark/>
          </w:tcPr>
          <w:p w14:paraId="4783B0AA" w14:textId="77777777" w:rsidR="00F9220F" w:rsidRPr="00F9220F" w:rsidRDefault="00F9220F">
            <w:r w:rsidRPr="00F9220F">
              <w:t>no</w:t>
            </w:r>
          </w:p>
        </w:tc>
        <w:tc>
          <w:tcPr>
            <w:tcW w:w="1200" w:type="dxa"/>
            <w:noWrap/>
            <w:hideMark/>
          </w:tcPr>
          <w:p w14:paraId="221D331D" w14:textId="77777777" w:rsidR="00F9220F" w:rsidRPr="00F9220F" w:rsidRDefault="00F9220F">
            <w:r w:rsidRPr="00F9220F">
              <w:t>no</w:t>
            </w:r>
          </w:p>
        </w:tc>
        <w:tc>
          <w:tcPr>
            <w:tcW w:w="991" w:type="dxa"/>
            <w:noWrap/>
            <w:hideMark/>
          </w:tcPr>
          <w:p w14:paraId="553EB2B4" w14:textId="77777777" w:rsidR="00F9220F" w:rsidRPr="00F9220F" w:rsidRDefault="00F9220F">
            <w:r w:rsidRPr="00F9220F">
              <w:t>no</w:t>
            </w:r>
          </w:p>
        </w:tc>
      </w:tr>
      <w:tr w:rsidR="003245E1" w:rsidRPr="00F9220F" w14:paraId="6C932064" w14:textId="77777777" w:rsidTr="00F9220F">
        <w:trPr>
          <w:trHeight w:val="290"/>
        </w:trPr>
        <w:tc>
          <w:tcPr>
            <w:tcW w:w="1320" w:type="dxa"/>
            <w:noWrap/>
            <w:hideMark/>
          </w:tcPr>
          <w:p w14:paraId="6B1528FA" w14:textId="77777777" w:rsidR="00F9220F" w:rsidRPr="00F9220F" w:rsidRDefault="00F9220F">
            <w:proofErr w:type="spellStart"/>
            <w:r w:rsidRPr="00F9220F">
              <w:t>Colletidae</w:t>
            </w:r>
            <w:proofErr w:type="spellEnd"/>
          </w:p>
        </w:tc>
        <w:tc>
          <w:tcPr>
            <w:tcW w:w="5100" w:type="dxa"/>
            <w:noWrap/>
            <w:hideMark/>
          </w:tcPr>
          <w:p w14:paraId="25D1F86E" w14:textId="77777777" w:rsidR="00F9220F" w:rsidRPr="00F9220F" w:rsidRDefault="00F9220F">
            <w:pPr>
              <w:rPr>
                <w:i/>
                <w:iCs/>
              </w:rPr>
            </w:pPr>
            <w:proofErr w:type="spellStart"/>
            <w:r w:rsidRPr="00F9220F">
              <w:rPr>
                <w:i/>
                <w:iCs/>
              </w:rPr>
              <w:t>Leioproctus</w:t>
            </w:r>
            <w:proofErr w:type="spellEnd"/>
            <w:r w:rsidRPr="00F9220F">
              <w:t xml:space="preserve"> sp. KB49</w:t>
            </w:r>
          </w:p>
        </w:tc>
        <w:tc>
          <w:tcPr>
            <w:tcW w:w="2000" w:type="dxa"/>
            <w:noWrap/>
            <w:hideMark/>
          </w:tcPr>
          <w:p w14:paraId="03346650" w14:textId="77777777" w:rsidR="00F9220F" w:rsidRPr="00F9220F" w:rsidRDefault="00F9220F">
            <w:proofErr w:type="spellStart"/>
            <w:r w:rsidRPr="00F9220F">
              <w:t>na</w:t>
            </w:r>
            <w:proofErr w:type="spellEnd"/>
          </w:p>
        </w:tc>
        <w:tc>
          <w:tcPr>
            <w:tcW w:w="960" w:type="dxa"/>
            <w:noWrap/>
            <w:hideMark/>
          </w:tcPr>
          <w:p w14:paraId="0C45B015" w14:textId="77777777" w:rsidR="00F9220F" w:rsidRPr="00F9220F" w:rsidRDefault="00F9220F">
            <w:r w:rsidRPr="00F9220F">
              <w:t>no</w:t>
            </w:r>
          </w:p>
        </w:tc>
        <w:tc>
          <w:tcPr>
            <w:tcW w:w="1023" w:type="dxa"/>
            <w:noWrap/>
            <w:hideMark/>
          </w:tcPr>
          <w:p w14:paraId="6880BEC4" w14:textId="77777777" w:rsidR="00F9220F" w:rsidRPr="00F9220F" w:rsidRDefault="00F9220F">
            <w:r w:rsidRPr="00F9220F">
              <w:t>no</w:t>
            </w:r>
          </w:p>
        </w:tc>
        <w:tc>
          <w:tcPr>
            <w:tcW w:w="1200" w:type="dxa"/>
            <w:noWrap/>
            <w:hideMark/>
          </w:tcPr>
          <w:p w14:paraId="2E234B53" w14:textId="77777777" w:rsidR="00F9220F" w:rsidRPr="00F9220F" w:rsidRDefault="00F9220F">
            <w:r w:rsidRPr="00F9220F">
              <w:t>no</w:t>
            </w:r>
          </w:p>
        </w:tc>
        <w:tc>
          <w:tcPr>
            <w:tcW w:w="991" w:type="dxa"/>
            <w:noWrap/>
            <w:hideMark/>
          </w:tcPr>
          <w:p w14:paraId="1B0D6973" w14:textId="77777777" w:rsidR="00F9220F" w:rsidRPr="00F9220F" w:rsidRDefault="00F9220F">
            <w:r w:rsidRPr="00F9220F">
              <w:t>no</w:t>
            </w:r>
          </w:p>
        </w:tc>
      </w:tr>
      <w:tr w:rsidR="003245E1" w:rsidRPr="00F9220F" w14:paraId="2406A480" w14:textId="77777777" w:rsidTr="00F9220F">
        <w:trPr>
          <w:trHeight w:val="290"/>
        </w:trPr>
        <w:tc>
          <w:tcPr>
            <w:tcW w:w="1320" w:type="dxa"/>
            <w:noWrap/>
            <w:hideMark/>
          </w:tcPr>
          <w:p w14:paraId="634E7E55" w14:textId="77777777" w:rsidR="00F9220F" w:rsidRPr="00F9220F" w:rsidRDefault="00F9220F">
            <w:proofErr w:type="spellStart"/>
            <w:r w:rsidRPr="00F9220F">
              <w:t>Colletidae</w:t>
            </w:r>
            <w:proofErr w:type="spellEnd"/>
          </w:p>
        </w:tc>
        <w:tc>
          <w:tcPr>
            <w:tcW w:w="5100" w:type="dxa"/>
            <w:noWrap/>
            <w:hideMark/>
          </w:tcPr>
          <w:p w14:paraId="55517332"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KB50</w:t>
            </w:r>
          </w:p>
        </w:tc>
        <w:tc>
          <w:tcPr>
            <w:tcW w:w="2000" w:type="dxa"/>
            <w:noWrap/>
            <w:hideMark/>
          </w:tcPr>
          <w:p w14:paraId="30BD29B8" w14:textId="77777777" w:rsidR="00F9220F" w:rsidRPr="00F9220F" w:rsidRDefault="00F9220F">
            <w:proofErr w:type="spellStart"/>
            <w:r w:rsidRPr="00F9220F">
              <w:t>na</w:t>
            </w:r>
            <w:proofErr w:type="spellEnd"/>
          </w:p>
        </w:tc>
        <w:tc>
          <w:tcPr>
            <w:tcW w:w="960" w:type="dxa"/>
            <w:noWrap/>
            <w:hideMark/>
          </w:tcPr>
          <w:p w14:paraId="63F6488A" w14:textId="77777777" w:rsidR="00F9220F" w:rsidRPr="00F9220F" w:rsidRDefault="00F9220F">
            <w:r w:rsidRPr="00F9220F">
              <w:t>no</w:t>
            </w:r>
          </w:p>
        </w:tc>
        <w:tc>
          <w:tcPr>
            <w:tcW w:w="1023" w:type="dxa"/>
            <w:noWrap/>
            <w:hideMark/>
          </w:tcPr>
          <w:p w14:paraId="7A49C805" w14:textId="77777777" w:rsidR="00F9220F" w:rsidRPr="00F9220F" w:rsidRDefault="00F9220F">
            <w:r w:rsidRPr="00F9220F">
              <w:t>no</w:t>
            </w:r>
          </w:p>
        </w:tc>
        <w:tc>
          <w:tcPr>
            <w:tcW w:w="1200" w:type="dxa"/>
            <w:noWrap/>
            <w:hideMark/>
          </w:tcPr>
          <w:p w14:paraId="7B8B6B9D" w14:textId="77777777" w:rsidR="00F9220F" w:rsidRPr="00F9220F" w:rsidRDefault="00F9220F">
            <w:r w:rsidRPr="00F9220F">
              <w:t>no</w:t>
            </w:r>
          </w:p>
        </w:tc>
        <w:tc>
          <w:tcPr>
            <w:tcW w:w="991" w:type="dxa"/>
            <w:noWrap/>
            <w:hideMark/>
          </w:tcPr>
          <w:p w14:paraId="2EAC535B" w14:textId="77777777" w:rsidR="00F9220F" w:rsidRPr="00F9220F" w:rsidRDefault="00F9220F">
            <w:r w:rsidRPr="00F9220F">
              <w:t>no</w:t>
            </w:r>
          </w:p>
        </w:tc>
      </w:tr>
      <w:tr w:rsidR="003245E1" w:rsidRPr="00F9220F" w14:paraId="485F1675" w14:textId="77777777" w:rsidTr="00F9220F">
        <w:trPr>
          <w:trHeight w:val="290"/>
        </w:trPr>
        <w:tc>
          <w:tcPr>
            <w:tcW w:w="1320" w:type="dxa"/>
            <w:noWrap/>
            <w:hideMark/>
          </w:tcPr>
          <w:p w14:paraId="2DE17F31" w14:textId="77777777" w:rsidR="00F9220F" w:rsidRPr="00F9220F" w:rsidRDefault="00F9220F">
            <w:proofErr w:type="spellStart"/>
            <w:r w:rsidRPr="00F9220F">
              <w:lastRenderedPageBreak/>
              <w:t>Colletidae</w:t>
            </w:r>
            <w:proofErr w:type="spellEnd"/>
          </w:p>
        </w:tc>
        <w:tc>
          <w:tcPr>
            <w:tcW w:w="5100" w:type="dxa"/>
            <w:noWrap/>
            <w:hideMark/>
          </w:tcPr>
          <w:p w14:paraId="3ED95996"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KB51</w:t>
            </w:r>
          </w:p>
        </w:tc>
        <w:tc>
          <w:tcPr>
            <w:tcW w:w="2000" w:type="dxa"/>
            <w:noWrap/>
            <w:hideMark/>
          </w:tcPr>
          <w:p w14:paraId="334EA0B7" w14:textId="77777777" w:rsidR="00F9220F" w:rsidRPr="00F9220F" w:rsidRDefault="00F9220F">
            <w:proofErr w:type="spellStart"/>
            <w:r w:rsidRPr="00F9220F">
              <w:t>na</w:t>
            </w:r>
            <w:proofErr w:type="spellEnd"/>
          </w:p>
        </w:tc>
        <w:tc>
          <w:tcPr>
            <w:tcW w:w="960" w:type="dxa"/>
            <w:noWrap/>
            <w:hideMark/>
          </w:tcPr>
          <w:p w14:paraId="6A78626C" w14:textId="77777777" w:rsidR="00F9220F" w:rsidRPr="00F9220F" w:rsidRDefault="00F9220F">
            <w:r w:rsidRPr="00F9220F">
              <w:t>no</w:t>
            </w:r>
          </w:p>
        </w:tc>
        <w:tc>
          <w:tcPr>
            <w:tcW w:w="1023" w:type="dxa"/>
            <w:noWrap/>
            <w:hideMark/>
          </w:tcPr>
          <w:p w14:paraId="2764B030" w14:textId="77777777" w:rsidR="00F9220F" w:rsidRPr="00F9220F" w:rsidRDefault="00F9220F">
            <w:r w:rsidRPr="00F9220F">
              <w:t>no</w:t>
            </w:r>
          </w:p>
        </w:tc>
        <w:tc>
          <w:tcPr>
            <w:tcW w:w="1200" w:type="dxa"/>
            <w:noWrap/>
            <w:hideMark/>
          </w:tcPr>
          <w:p w14:paraId="5CC7EAF1" w14:textId="77777777" w:rsidR="00F9220F" w:rsidRPr="00F9220F" w:rsidRDefault="00F9220F">
            <w:r w:rsidRPr="00F9220F">
              <w:t>no</w:t>
            </w:r>
          </w:p>
        </w:tc>
        <w:tc>
          <w:tcPr>
            <w:tcW w:w="991" w:type="dxa"/>
            <w:noWrap/>
            <w:hideMark/>
          </w:tcPr>
          <w:p w14:paraId="7C8D00A8" w14:textId="77777777" w:rsidR="00F9220F" w:rsidRPr="00F9220F" w:rsidRDefault="00F9220F">
            <w:r w:rsidRPr="00F9220F">
              <w:t>no</w:t>
            </w:r>
          </w:p>
        </w:tc>
      </w:tr>
      <w:tr w:rsidR="003245E1" w:rsidRPr="00F9220F" w14:paraId="0D8DE7D4" w14:textId="77777777" w:rsidTr="00F9220F">
        <w:trPr>
          <w:trHeight w:val="290"/>
        </w:trPr>
        <w:tc>
          <w:tcPr>
            <w:tcW w:w="1320" w:type="dxa"/>
            <w:noWrap/>
            <w:hideMark/>
          </w:tcPr>
          <w:p w14:paraId="02ED4FDD" w14:textId="77777777" w:rsidR="00F9220F" w:rsidRPr="00F9220F" w:rsidRDefault="00F9220F">
            <w:proofErr w:type="spellStart"/>
            <w:r w:rsidRPr="00F9220F">
              <w:t>Colletidae</w:t>
            </w:r>
            <w:proofErr w:type="spellEnd"/>
          </w:p>
        </w:tc>
        <w:tc>
          <w:tcPr>
            <w:tcW w:w="5100" w:type="dxa"/>
            <w:noWrap/>
            <w:hideMark/>
          </w:tcPr>
          <w:p w14:paraId="651D7E17" w14:textId="77777777" w:rsidR="00F9220F" w:rsidRPr="00F9220F" w:rsidRDefault="00F9220F">
            <w:pPr>
              <w:rPr>
                <w:i/>
                <w:iCs/>
              </w:rPr>
            </w:pPr>
            <w:proofErr w:type="spellStart"/>
            <w:r w:rsidRPr="00F9220F">
              <w:rPr>
                <w:i/>
                <w:iCs/>
              </w:rPr>
              <w:t>Leioproctus</w:t>
            </w:r>
            <w:proofErr w:type="spellEnd"/>
            <w:r w:rsidRPr="00F9220F">
              <w:t xml:space="preserve"> sp. KB52</w:t>
            </w:r>
          </w:p>
        </w:tc>
        <w:tc>
          <w:tcPr>
            <w:tcW w:w="2000" w:type="dxa"/>
            <w:noWrap/>
            <w:hideMark/>
          </w:tcPr>
          <w:p w14:paraId="377B2A06" w14:textId="77777777" w:rsidR="00F9220F" w:rsidRPr="00F9220F" w:rsidRDefault="00F9220F">
            <w:proofErr w:type="spellStart"/>
            <w:r w:rsidRPr="00F9220F">
              <w:t>na</w:t>
            </w:r>
            <w:proofErr w:type="spellEnd"/>
          </w:p>
        </w:tc>
        <w:tc>
          <w:tcPr>
            <w:tcW w:w="960" w:type="dxa"/>
            <w:noWrap/>
            <w:hideMark/>
          </w:tcPr>
          <w:p w14:paraId="0B0807B8" w14:textId="77777777" w:rsidR="00F9220F" w:rsidRPr="00F9220F" w:rsidRDefault="00F9220F">
            <w:r w:rsidRPr="00F9220F">
              <w:t>no</w:t>
            </w:r>
          </w:p>
        </w:tc>
        <w:tc>
          <w:tcPr>
            <w:tcW w:w="1023" w:type="dxa"/>
            <w:noWrap/>
            <w:hideMark/>
          </w:tcPr>
          <w:p w14:paraId="4E1CC1A9" w14:textId="77777777" w:rsidR="00F9220F" w:rsidRPr="00F9220F" w:rsidRDefault="00F9220F">
            <w:r w:rsidRPr="00F9220F">
              <w:t>no</w:t>
            </w:r>
          </w:p>
        </w:tc>
        <w:tc>
          <w:tcPr>
            <w:tcW w:w="1200" w:type="dxa"/>
            <w:noWrap/>
            <w:hideMark/>
          </w:tcPr>
          <w:p w14:paraId="403E437E" w14:textId="77777777" w:rsidR="00F9220F" w:rsidRPr="00F9220F" w:rsidRDefault="00F9220F">
            <w:r w:rsidRPr="00F9220F">
              <w:t>no</w:t>
            </w:r>
          </w:p>
        </w:tc>
        <w:tc>
          <w:tcPr>
            <w:tcW w:w="991" w:type="dxa"/>
            <w:noWrap/>
            <w:hideMark/>
          </w:tcPr>
          <w:p w14:paraId="2FAFFD1C" w14:textId="77777777" w:rsidR="00F9220F" w:rsidRPr="00F9220F" w:rsidRDefault="00F9220F">
            <w:r w:rsidRPr="00F9220F">
              <w:t>no</w:t>
            </w:r>
          </w:p>
        </w:tc>
      </w:tr>
      <w:tr w:rsidR="003245E1" w:rsidRPr="00F9220F" w14:paraId="063966E6" w14:textId="77777777" w:rsidTr="00F9220F">
        <w:trPr>
          <w:trHeight w:val="290"/>
        </w:trPr>
        <w:tc>
          <w:tcPr>
            <w:tcW w:w="1320" w:type="dxa"/>
            <w:noWrap/>
            <w:hideMark/>
          </w:tcPr>
          <w:p w14:paraId="18035C87" w14:textId="77777777" w:rsidR="00F9220F" w:rsidRPr="00F9220F" w:rsidRDefault="00F9220F">
            <w:proofErr w:type="spellStart"/>
            <w:r w:rsidRPr="00F9220F">
              <w:t>Colletidae</w:t>
            </w:r>
            <w:proofErr w:type="spellEnd"/>
          </w:p>
        </w:tc>
        <w:tc>
          <w:tcPr>
            <w:tcW w:w="5100" w:type="dxa"/>
            <w:noWrap/>
            <w:hideMark/>
          </w:tcPr>
          <w:p w14:paraId="54015679" w14:textId="77777777" w:rsidR="00F9220F" w:rsidRPr="00F9220F" w:rsidRDefault="00F9220F">
            <w:pPr>
              <w:rPr>
                <w:i/>
                <w:iCs/>
              </w:rPr>
            </w:pPr>
            <w:proofErr w:type="spellStart"/>
            <w:r w:rsidRPr="00F9220F">
              <w:rPr>
                <w:i/>
                <w:iCs/>
              </w:rPr>
              <w:t>Leioproctus</w:t>
            </w:r>
            <w:proofErr w:type="spellEnd"/>
            <w:r w:rsidRPr="00F9220F">
              <w:t xml:space="preserve"> sp. KB53</w:t>
            </w:r>
          </w:p>
        </w:tc>
        <w:tc>
          <w:tcPr>
            <w:tcW w:w="2000" w:type="dxa"/>
            <w:noWrap/>
            <w:hideMark/>
          </w:tcPr>
          <w:p w14:paraId="525F38F9" w14:textId="77777777" w:rsidR="00F9220F" w:rsidRPr="00F9220F" w:rsidRDefault="00F9220F">
            <w:proofErr w:type="spellStart"/>
            <w:r w:rsidRPr="00F9220F">
              <w:t>na</w:t>
            </w:r>
            <w:proofErr w:type="spellEnd"/>
          </w:p>
        </w:tc>
        <w:tc>
          <w:tcPr>
            <w:tcW w:w="960" w:type="dxa"/>
            <w:noWrap/>
            <w:hideMark/>
          </w:tcPr>
          <w:p w14:paraId="2A197A35" w14:textId="77777777" w:rsidR="00F9220F" w:rsidRPr="00F9220F" w:rsidRDefault="00F9220F">
            <w:r w:rsidRPr="00F9220F">
              <w:t>no</w:t>
            </w:r>
          </w:p>
        </w:tc>
        <w:tc>
          <w:tcPr>
            <w:tcW w:w="1023" w:type="dxa"/>
            <w:noWrap/>
            <w:hideMark/>
          </w:tcPr>
          <w:p w14:paraId="2E71FD40" w14:textId="77777777" w:rsidR="00F9220F" w:rsidRPr="00F9220F" w:rsidRDefault="00F9220F">
            <w:r w:rsidRPr="00F9220F">
              <w:t>no</w:t>
            </w:r>
          </w:p>
        </w:tc>
        <w:tc>
          <w:tcPr>
            <w:tcW w:w="1200" w:type="dxa"/>
            <w:noWrap/>
            <w:hideMark/>
          </w:tcPr>
          <w:p w14:paraId="660D4A5A" w14:textId="77777777" w:rsidR="00F9220F" w:rsidRPr="00F9220F" w:rsidRDefault="00F9220F">
            <w:r w:rsidRPr="00F9220F">
              <w:t>no</w:t>
            </w:r>
          </w:p>
        </w:tc>
        <w:tc>
          <w:tcPr>
            <w:tcW w:w="991" w:type="dxa"/>
            <w:noWrap/>
            <w:hideMark/>
          </w:tcPr>
          <w:p w14:paraId="26EA5130" w14:textId="77777777" w:rsidR="00F9220F" w:rsidRPr="00F9220F" w:rsidRDefault="00F9220F">
            <w:r w:rsidRPr="00F9220F">
              <w:t>no</w:t>
            </w:r>
          </w:p>
        </w:tc>
      </w:tr>
      <w:tr w:rsidR="003245E1" w:rsidRPr="00F9220F" w14:paraId="2B2CEFED" w14:textId="77777777" w:rsidTr="00F9220F">
        <w:trPr>
          <w:trHeight w:val="290"/>
        </w:trPr>
        <w:tc>
          <w:tcPr>
            <w:tcW w:w="1320" w:type="dxa"/>
            <w:noWrap/>
            <w:hideMark/>
          </w:tcPr>
          <w:p w14:paraId="632D2B77" w14:textId="77777777" w:rsidR="00F9220F" w:rsidRPr="00F9220F" w:rsidRDefault="00F9220F">
            <w:proofErr w:type="spellStart"/>
            <w:r w:rsidRPr="00F9220F">
              <w:t>Colletidae</w:t>
            </w:r>
            <w:proofErr w:type="spellEnd"/>
          </w:p>
        </w:tc>
        <w:tc>
          <w:tcPr>
            <w:tcW w:w="5100" w:type="dxa"/>
            <w:noWrap/>
            <w:hideMark/>
          </w:tcPr>
          <w:p w14:paraId="56E970FC"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KB54</w:t>
            </w:r>
          </w:p>
        </w:tc>
        <w:tc>
          <w:tcPr>
            <w:tcW w:w="2000" w:type="dxa"/>
            <w:noWrap/>
            <w:hideMark/>
          </w:tcPr>
          <w:p w14:paraId="54A05DF2" w14:textId="77777777" w:rsidR="00F9220F" w:rsidRPr="00F9220F" w:rsidRDefault="00F9220F">
            <w:proofErr w:type="spellStart"/>
            <w:r w:rsidRPr="00F9220F">
              <w:t>na</w:t>
            </w:r>
            <w:proofErr w:type="spellEnd"/>
          </w:p>
        </w:tc>
        <w:tc>
          <w:tcPr>
            <w:tcW w:w="960" w:type="dxa"/>
            <w:noWrap/>
            <w:hideMark/>
          </w:tcPr>
          <w:p w14:paraId="2740E40F" w14:textId="77777777" w:rsidR="00F9220F" w:rsidRPr="00F9220F" w:rsidRDefault="00F9220F">
            <w:r w:rsidRPr="00F9220F">
              <w:t>no</w:t>
            </w:r>
          </w:p>
        </w:tc>
        <w:tc>
          <w:tcPr>
            <w:tcW w:w="1023" w:type="dxa"/>
            <w:noWrap/>
            <w:hideMark/>
          </w:tcPr>
          <w:p w14:paraId="7F79D070" w14:textId="77777777" w:rsidR="00F9220F" w:rsidRPr="00F9220F" w:rsidRDefault="00F9220F">
            <w:r w:rsidRPr="00F9220F">
              <w:t>no</w:t>
            </w:r>
          </w:p>
        </w:tc>
        <w:tc>
          <w:tcPr>
            <w:tcW w:w="1200" w:type="dxa"/>
            <w:noWrap/>
            <w:hideMark/>
          </w:tcPr>
          <w:p w14:paraId="7F3E5357" w14:textId="77777777" w:rsidR="00F9220F" w:rsidRPr="00F9220F" w:rsidRDefault="00F9220F">
            <w:r w:rsidRPr="00F9220F">
              <w:t>no</w:t>
            </w:r>
          </w:p>
        </w:tc>
        <w:tc>
          <w:tcPr>
            <w:tcW w:w="991" w:type="dxa"/>
            <w:noWrap/>
            <w:hideMark/>
          </w:tcPr>
          <w:p w14:paraId="15103E26" w14:textId="77777777" w:rsidR="00F9220F" w:rsidRPr="00F9220F" w:rsidRDefault="00F9220F">
            <w:r w:rsidRPr="00F9220F">
              <w:t>no</w:t>
            </w:r>
          </w:p>
        </w:tc>
      </w:tr>
      <w:tr w:rsidR="003245E1" w:rsidRPr="00F9220F" w14:paraId="2EBD6714" w14:textId="77777777" w:rsidTr="00F9220F">
        <w:trPr>
          <w:trHeight w:val="290"/>
        </w:trPr>
        <w:tc>
          <w:tcPr>
            <w:tcW w:w="1320" w:type="dxa"/>
            <w:noWrap/>
            <w:hideMark/>
          </w:tcPr>
          <w:p w14:paraId="75FD32CF" w14:textId="77777777" w:rsidR="00F9220F" w:rsidRPr="00F9220F" w:rsidRDefault="00F9220F">
            <w:proofErr w:type="spellStart"/>
            <w:r w:rsidRPr="00F9220F">
              <w:t>Colletidae</w:t>
            </w:r>
            <w:proofErr w:type="spellEnd"/>
          </w:p>
        </w:tc>
        <w:tc>
          <w:tcPr>
            <w:tcW w:w="5100" w:type="dxa"/>
            <w:noWrap/>
            <w:hideMark/>
          </w:tcPr>
          <w:p w14:paraId="0D9315A1"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KB55</w:t>
            </w:r>
          </w:p>
        </w:tc>
        <w:tc>
          <w:tcPr>
            <w:tcW w:w="2000" w:type="dxa"/>
            <w:noWrap/>
            <w:hideMark/>
          </w:tcPr>
          <w:p w14:paraId="5EB180A7" w14:textId="77777777" w:rsidR="00F9220F" w:rsidRPr="00F9220F" w:rsidRDefault="00F9220F">
            <w:proofErr w:type="spellStart"/>
            <w:r w:rsidRPr="00F9220F">
              <w:t>na</w:t>
            </w:r>
            <w:proofErr w:type="spellEnd"/>
          </w:p>
        </w:tc>
        <w:tc>
          <w:tcPr>
            <w:tcW w:w="960" w:type="dxa"/>
            <w:noWrap/>
            <w:hideMark/>
          </w:tcPr>
          <w:p w14:paraId="5AA1653A" w14:textId="77777777" w:rsidR="00F9220F" w:rsidRPr="00F9220F" w:rsidRDefault="00F9220F">
            <w:r w:rsidRPr="00F9220F">
              <w:t>no</w:t>
            </w:r>
          </w:p>
        </w:tc>
        <w:tc>
          <w:tcPr>
            <w:tcW w:w="1023" w:type="dxa"/>
            <w:noWrap/>
            <w:hideMark/>
          </w:tcPr>
          <w:p w14:paraId="7CB544BF" w14:textId="77777777" w:rsidR="00F9220F" w:rsidRPr="00F9220F" w:rsidRDefault="00F9220F">
            <w:r w:rsidRPr="00F9220F">
              <w:t>no</w:t>
            </w:r>
          </w:p>
        </w:tc>
        <w:tc>
          <w:tcPr>
            <w:tcW w:w="1200" w:type="dxa"/>
            <w:noWrap/>
            <w:hideMark/>
          </w:tcPr>
          <w:p w14:paraId="511B5C0E" w14:textId="77777777" w:rsidR="00F9220F" w:rsidRPr="00F9220F" w:rsidRDefault="00F9220F">
            <w:r w:rsidRPr="00F9220F">
              <w:t>no</w:t>
            </w:r>
          </w:p>
        </w:tc>
        <w:tc>
          <w:tcPr>
            <w:tcW w:w="991" w:type="dxa"/>
            <w:noWrap/>
            <w:hideMark/>
          </w:tcPr>
          <w:p w14:paraId="21A76AEA" w14:textId="77777777" w:rsidR="00F9220F" w:rsidRPr="00F9220F" w:rsidRDefault="00F9220F">
            <w:r w:rsidRPr="00F9220F">
              <w:t>no</w:t>
            </w:r>
          </w:p>
        </w:tc>
      </w:tr>
      <w:tr w:rsidR="003245E1" w:rsidRPr="00F9220F" w14:paraId="71833276" w14:textId="77777777" w:rsidTr="00F9220F">
        <w:trPr>
          <w:trHeight w:val="290"/>
        </w:trPr>
        <w:tc>
          <w:tcPr>
            <w:tcW w:w="1320" w:type="dxa"/>
            <w:noWrap/>
            <w:hideMark/>
          </w:tcPr>
          <w:p w14:paraId="33283C77" w14:textId="77777777" w:rsidR="00F9220F" w:rsidRPr="00F9220F" w:rsidRDefault="00F9220F">
            <w:proofErr w:type="spellStart"/>
            <w:r w:rsidRPr="00F9220F">
              <w:t>Colletidae</w:t>
            </w:r>
            <w:proofErr w:type="spellEnd"/>
          </w:p>
        </w:tc>
        <w:tc>
          <w:tcPr>
            <w:tcW w:w="5100" w:type="dxa"/>
            <w:noWrap/>
            <w:hideMark/>
          </w:tcPr>
          <w:p w14:paraId="29A45EAC" w14:textId="77777777" w:rsidR="00F9220F" w:rsidRPr="00F9220F" w:rsidRDefault="00F9220F">
            <w:pPr>
              <w:rPr>
                <w:i/>
                <w:iCs/>
              </w:rPr>
            </w:pPr>
            <w:proofErr w:type="spellStart"/>
            <w:r w:rsidRPr="00F9220F">
              <w:rPr>
                <w:i/>
                <w:iCs/>
              </w:rPr>
              <w:t>Leioproctus</w:t>
            </w:r>
            <w:proofErr w:type="spellEnd"/>
            <w:r w:rsidRPr="00F9220F">
              <w:t xml:space="preserve"> sp. KB56</w:t>
            </w:r>
          </w:p>
        </w:tc>
        <w:tc>
          <w:tcPr>
            <w:tcW w:w="2000" w:type="dxa"/>
            <w:noWrap/>
            <w:hideMark/>
          </w:tcPr>
          <w:p w14:paraId="21D0C43A" w14:textId="77777777" w:rsidR="00F9220F" w:rsidRPr="00F9220F" w:rsidRDefault="00F9220F">
            <w:proofErr w:type="spellStart"/>
            <w:r w:rsidRPr="00F9220F">
              <w:t>na</w:t>
            </w:r>
            <w:proofErr w:type="spellEnd"/>
          </w:p>
        </w:tc>
        <w:tc>
          <w:tcPr>
            <w:tcW w:w="960" w:type="dxa"/>
            <w:noWrap/>
            <w:hideMark/>
          </w:tcPr>
          <w:p w14:paraId="6104B372" w14:textId="77777777" w:rsidR="00F9220F" w:rsidRPr="00F9220F" w:rsidRDefault="00F9220F">
            <w:r w:rsidRPr="00F9220F">
              <w:t>no</w:t>
            </w:r>
          </w:p>
        </w:tc>
        <w:tc>
          <w:tcPr>
            <w:tcW w:w="1023" w:type="dxa"/>
            <w:noWrap/>
            <w:hideMark/>
          </w:tcPr>
          <w:p w14:paraId="0C64F61B" w14:textId="77777777" w:rsidR="00F9220F" w:rsidRPr="00F9220F" w:rsidRDefault="00F9220F">
            <w:r w:rsidRPr="00F9220F">
              <w:t>no</w:t>
            </w:r>
          </w:p>
        </w:tc>
        <w:tc>
          <w:tcPr>
            <w:tcW w:w="1200" w:type="dxa"/>
            <w:noWrap/>
            <w:hideMark/>
          </w:tcPr>
          <w:p w14:paraId="18422D8C" w14:textId="77777777" w:rsidR="00F9220F" w:rsidRPr="00F9220F" w:rsidRDefault="00F9220F">
            <w:r w:rsidRPr="00F9220F">
              <w:t>no</w:t>
            </w:r>
          </w:p>
        </w:tc>
        <w:tc>
          <w:tcPr>
            <w:tcW w:w="991" w:type="dxa"/>
            <w:noWrap/>
            <w:hideMark/>
          </w:tcPr>
          <w:p w14:paraId="3DDA0F21" w14:textId="77777777" w:rsidR="00F9220F" w:rsidRPr="00F9220F" w:rsidRDefault="00F9220F">
            <w:r w:rsidRPr="00F9220F">
              <w:t>no</w:t>
            </w:r>
          </w:p>
        </w:tc>
      </w:tr>
      <w:tr w:rsidR="003245E1" w:rsidRPr="00F9220F" w14:paraId="5980CB44" w14:textId="77777777" w:rsidTr="00F9220F">
        <w:trPr>
          <w:trHeight w:val="290"/>
        </w:trPr>
        <w:tc>
          <w:tcPr>
            <w:tcW w:w="1320" w:type="dxa"/>
            <w:noWrap/>
            <w:hideMark/>
          </w:tcPr>
          <w:p w14:paraId="5133D207" w14:textId="77777777" w:rsidR="00F9220F" w:rsidRPr="00F9220F" w:rsidRDefault="00F9220F">
            <w:proofErr w:type="spellStart"/>
            <w:r w:rsidRPr="00F9220F">
              <w:t>Colletidae</w:t>
            </w:r>
            <w:proofErr w:type="spellEnd"/>
          </w:p>
        </w:tc>
        <w:tc>
          <w:tcPr>
            <w:tcW w:w="5100" w:type="dxa"/>
            <w:noWrap/>
            <w:hideMark/>
          </w:tcPr>
          <w:p w14:paraId="4C0D2571" w14:textId="77777777" w:rsidR="00F9220F" w:rsidRPr="00F9220F" w:rsidRDefault="00F9220F">
            <w:pPr>
              <w:rPr>
                <w:i/>
                <w:iCs/>
              </w:rPr>
            </w:pPr>
            <w:proofErr w:type="spellStart"/>
            <w:r w:rsidRPr="00F9220F">
              <w:rPr>
                <w:i/>
                <w:iCs/>
              </w:rPr>
              <w:t>Leioproctus</w:t>
            </w:r>
            <w:proofErr w:type="spellEnd"/>
            <w:r w:rsidRPr="00F9220F">
              <w:t xml:space="preserve"> sp. KB57</w:t>
            </w:r>
          </w:p>
        </w:tc>
        <w:tc>
          <w:tcPr>
            <w:tcW w:w="2000" w:type="dxa"/>
            <w:noWrap/>
            <w:hideMark/>
          </w:tcPr>
          <w:p w14:paraId="2F624428" w14:textId="77777777" w:rsidR="00F9220F" w:rsidRPr="00F9220F" w:rsidRDefault="00F9220F">
            <w:proofErr w:type="spellStart"/>
            <w:r w:rsidRPr="00F9220F">
              <w:t>na</w:t>
            </w:r>
            <w:proofErr w:type="spellEnd"/>
          </w:p>
        </w:tc>
        <w:tc>
          <w:tcPr>
            <w:tcW w:w="960" w:type="dxa"/>
            <w:noWrap/>
            <w:hideMark/>
          </w:tcPr>
          <w:p w14:paraId="67DD7FC8" w14:textId="77777777" w:rsidR="00F9220F" w:rsidRPr="00F9220F" w:rsidRDefault="00F9220F">
            <w:r w:rsidRPr="00F9220F">
              <w:t>no</w:t>
            </w:r>
          </w:p>
        </w:tc>
        <w:tc>
          <w:tcPr>
            <w:tcW w:w="1023" w:type="dxa"/>
            <w:noWrap/>
            <w:hideMark/>
          </w:tcPr>
          <w:p w14:paraId="377BFFE9" w14:textId="77777777" w:rsidR="00F9220F" w:rsidRPr="00F9220F" w:rsidRDefault="00F9220F">
            <w:r w:rsidRPr="00F9220F">
              <w:t>no</w:t>
            </w:r>
          </w:p>
        </w:tc>
        <w:tc>
          <w:tcPr>
            <w:tcW w:w="1200" w:type="dxa"/>
            <w:noWrap/>
            <w:hideMark/>
          </w:tcPr>
          <w:p w14:paraId="2B1568D5" w14:textId="77777777" w:rsidR="00F9220F" w:rsidRPr="00F9220F" w:rsidRDefault="00F9220F">
            <w:r w:rsidRPr="00F9220F">
              <w:t>no</w:t>
            </w:r>
          </w:p>
        </w:tc>
        <w:tc>
          <w:tcPr>
            <w:tcW w:w="991" w:type="dxa"/>
            <w:noWrap/>
            <w:hideMark/>
          </w:tcPr>
          <w:p w14:paraId="6F638F63" w14:textId="77777777" w:rsidR="00F9220F" w:rsidRPr="00F9220F" w:rsidRDefault="00F9220F">
            <w:r w:rsidRPr="00F9220F">
              <w:t>no</w:t>
            </w:r>
          </w:p>
        </w:tc>
      </w:tr>
      <w:tr w:rsidR="003245E1" w:rsidRPr="00F9220F" w14:paraId="7F63D806" w14:textId="77777777" w:rsidTr="00F9220F">
        <w:trPr>
          <w:trHeight w:val="290"/>
        </w:trPr>
        <w:tc>
          <w:tcPr>
            <w:tcW w:w="1320" w:type="dxa"/>
            <w:noWrap/>
            <w:hideMark/>
          </w:tcPr>
          <w:p w14:paraId="3D02C4BF" w14:textId="77777777" w:rsidR="00F9220F" w:rsidRPr="00F9220F" w:rsidRDefault="00F9220F">
            <w:proofErr w:type="spellStart"/>
            <w:r w:rsidRPr="00F9220F">
              <w:t>Colletidae</w:t>
            </w:r>
            <w:proofErr w:type="spellEnd"/>
          </w:p>
        </w:tc>
        <w:tc>
          <w:tcPr>
            <w:tcW w:w="5100" w:type="dxa"/>
            <w:noWrap/>
            <w:hideMark/>
          </w:tcPr>
          <w:p w14:paraId="2E42B372"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KB58</w:t>
            </w:r>
          </w:p>
        </w:tc>
        <w:tc>
          <w:tcPr>
            <w:tcW w:w="2000" w:type="dxa"/>
            <w:noWrap/>
            <w:hideMark/>
          </w:tcPr>
          <w:p w14:paraId="4FEAF102" w14:textId="77777777" w:rsidR="00F9220F" w:rsidRPr="00F9220F" w:rsidRDefault="00F9220F">
            <w:proofErr w:type="spellStart"/>
            <w:r w:rsidRPr="00F9220F">
              <w:t>na</w:t>
            </w:r>
            <w:proofErr w:type="spellEnd"/>
          </w:p>
        </w:tc>
        <w:tc>
          <w:tcPr>
            <w:tcW w:w="960" w:type="dxa"/>
            <w:noWrap/>
            <w:hideMark/>
          </w:tcPr>
          <w:p w14:paraId="032CB658" w14:textId="77777777" w:rsidR="00F9220F" w:rsidRPr="00F9220F" w:rsidRDefault="00F9220F">
            <w:r w:rsidRPr="00F9220F">
              <w:t>no</w:t>
            </w:r>
          </w:p>
        </w:tc>
        <w:tc>
          <w:tcPr>
            <w:tcW w:w="1023" w:type="dxa"/>
            <w:noWrap/>
            <w:hideMark/>
          </w:tcPr>
          <w:p w14:paraId="655BEE90" w14:textId="77777777" w:rsidR="00F9220F" w:rsidRPr="00F9220F" w:rsidRDefault="00F9220F">
            <w:r w:rsidRPr="00F9220F">
              <w:t>no</w:t>
            </w:r>
          </w:p>
        </w:tc>
        <w:tc>
          <w:tcPr>
            <w:tcW w:w="1200" w:type="dxa"/>
            <w:noWrap/>
            <w:hideMark/>
          </w:tcPr>
          <w:p w14:paraId="12DBE4AE" w14:textId="77777777" w:rsidR="00F9220F" w:rsidRPr="00F9220F" w:rsidRDefault="00F9220F">
            <w:r w:rsidRPr="00F9220F">
              <w:t>no</w:t>
            </w:r>
          </w:p>
        </w:tc>
        <w:tc>
          <w:tcPr>
            <w:tcW w:w="991" w:type="dxa"/>
            <w:noWrap/>
            <w:hideMark/>
          </w:tcPr>
          <w:p w14:paraId="18E0B3F1" w14:textId="77777777" w:rsidR="00F9220F" w:rsidRPr="00F9220F" w:rsidRDefault="00F9220F">
            <w:r w:rsidRPr="00F9220F">
              <w:t>no</w:t>
            </w:r>
          </w:p>
        </w:tc>
      </w:tr>
      <w:tr w:rsidR="003245E1" w:rsidRPr="00F9220F" w14:paraId="33B40923" w14:textId="77777777" w:rsidTr="00F9220F">
        <w:trPr>
          <w:trHeight w:val="290"/>
        </w:trPr>
        <w:tc>
          <w:tcPr>
            <w:tcW w:w="1320" w:type="dxa"/>
            <w:noWrap/>
            <w:hideMark/>
          </w:tcPr>
          <w:p w14:paraId="34635637" w14:textId="77777777" w:rsidR="00F9220F" w:rsidRPr="00F9220F" w:rsidRDefault="00F9220F">
            <w:proofErr w:type="spellStart"/>
            <w:r w:rsidRPr="00F9220F">
              <w:t>Colletidae</w:t>
            </w:r>
            <w:proofErr w:type="spellEnd"/>
          </w:p>
        </w:tc>
        <w:tc>
          <w:tcPr>
            <w:tcW w:w="5100" w:type="dxa"/>
            <w:noWrap/>
            <w:hideMark/>
          </w:tcPr>
          <w:p w14:paraId="61EF5585" w14:textId="77777777" w:rsidR="00F9220F" w:rsidRPr="00F9220F" w:rsidRDefault="00F9220F">
            <w:pPr>
              <w:rPr>
                <w:i/>
                <w:iCs/>
              </w:rPr>
            </w:pPr>
            <w:proofErr w:type="spellStart"/>
            <w:r w:rsidRPr="00F9220F">
              <w:rPr>
                <w:i/>
                <w:iCs/>
              </w:rPr>
              <w:t>Leioproctus</w:t>
            </w:r>
            <w:proofErr w:type="spellEnd"/>
            <w:r w:rsidRPr="00F9220F">
              <w:t xml:space="preserve"> sp. KB59</w:t>
            </w:r>
          </w:p>
        </w:tc>
        <w:tc>
          <w:tcPr>
            <w:tcW w:w="2000" w:type="dxa"/>
            <w:noWrap/>
            <w:hideMark/>
          </w:tcPr>
          <w:p w14:paraId="35B0AB7B" w14:textId="77777777" w:rsidR="00F9220F" w:rsidRPr="00F9220F" w:rsidRDefault="00F9220F">
            <w:proofErr w:type="spellStart"/>
            <w:r w:rsidRPr="00F9220F">
              <w:t>na</w:t>
            </w:r>
            <w:proofErr w:type="spellEnd"/>
          </w:p>
        </w:tc>
        <w:tc>
          <w:tcPr>
            <w:tcW w:w="960" w:type="dxa"/>
            <w:noWrap/>
            <w:hideMark/>
          </w:tcPr>
          <w:p w14:paraId="55AF5131" w14:textId="77777777" w:rsidR="00F9220F" w:rsidRPr="00F9220F" w:rsidRDefault="00F9220F">
            <w:r w:rsidRPr="00F9220F">
              <w:t>no</w:t>
            </w:r>
          </w:p>
        </w:tc>
        <w:tc>
          <w:tcPr>
            <w:tcW w:w="1023" w:type="dxa"/>
            <w:noWrap/>
            <w:hideMark/>
          </w:tcPr>
          <w:p w14:paraId="41CAB7E4" w14:textId="77777777" w:rsidR="00F9220F" w:rsidRPr="00F9220F" w:rsidRDefault="00F9220F">
            <w:r w:rsidRPr="00F9220F">
              <w:t>no</w:t>
            </w:r>
          </w:p>
        </w:tc>
        <w:tc>
          <w:tcPr>
            <w:tcW w:w="1200" w:type="dxa"/>
            <w:noWrap/>
            <w:hideMark/>
          </w:tcPr>
          <w:p w14:paraId="18FD7FAB" w14:textId="77777777" w:rsidR="00F9220F" w:rsidRPr="00F9220F" w:rsidRDefault="00F9220F">
            <w:r w:rsidRPr="00F9220F">
              <w:t>no</w:t>
            </w:r>
          </w:p>
        </w:tc>
        <w:tc>
          <w:tcPr>
            <w:tcW w:w="991" w:type="dxa"/>
            <w:noWrap/>
            <w:hideMark/>
          </w:tcPr>
          <w:p w14:paraId="501794CB" w14:textId="77777777" w:rsidR="00F9220F" w:rsidRPr="00F9220F" w:rsidRDefault="00F9220F">
            <w:r w:rsidRPr="00F9220F">
              <w:t>no</w:t>
            </w:r>
          </w:p>
        </w:tc>
      </w:tr>
      <w:tr w:rsidR="003245E1" w:rsidRPr="00F9220F" w14:paraId="4753F8F9" w14:textId="77777777" w:rsidTr="00F9220F">
        <w:trPr>
          <w:trHeight w:val="290"/>
        </w:trPr>
        <w:tc>
          <w:tcPr>
            <w:tcW w:w="1320" w:type="dxa"/>
            <w:noWrap/>
            <w:hideMark/>
          </w:tcPr>
          <w:p w14:paraId="1CCF51F1" w14:textId="77777777" w:rsidR="00F9220F" w:rsidRPr="00F9220F" w:rsidRDefault="00F9220F">
            <w:proofErr w:type="spellStart"/>
            <w:r w:rsidRPr="00F9220F">
              <w:t>Colletidae</w:t>
            </w:r>
            <w:proofErr w:type="spellEnd"/>
          </w:p>
        </w:tc>
        <w:tc>
          <w:tcPr>
            <w:tcW w:w="5100" w:type="dxa"/>
            <w:noWrap/>
            <w:hideMark/>
          </w:tcPr>
          <w:p w14:paraId="5887564D"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KB60</w:t>
            </w:r>
          </w:p>
        </w:tc>
        <w:tc>
          <w:tcPr>
            <w:tcW w:w="2000" w:type="dxa"/>
            <w:noWrap/>
            <w:hideMark/>
          </w:tcPr>
          <w:p w14:paraId="5B06BA50" w14:textId="77777777" w:rsidR="00F9220F" w:rsidRPr="00F9220F" w:rsidRDefault="00F9220F">
            <w:proofErr w:type="spellStart"/>
            <w:r w:rsidRPr="00F9220F">
              <w:t>na</w:t>
            </w:r>
            <w:proofErr w:type="spellEnd"/>
          </w:p>
        </w:tc>
        <w:tc>
          <w:tcPr>
            <w:tcW w:w="960" w:type="dxa"/>
            <w:noWrap/>
            <w:hideMark/>
          </w:tcPr>
          <w:p w14:paraId="2C266FF2" w14:textId="77777777" w:rsidR="00F9220F" w:rsidRPr="00F9220F" w:rsidRDefault="00F9220F">
            <w:r w:rsidRPr="00F9220F">
              <w:t>no</w:t>
            </w:r>
          </w:p>
        </w:tc>
        <w:tc>
          <w:tcPr>
            <w:tcW w:w="1023" w:type="dxa"/>
            <w:noWrap/>
            <w:hideMark/>
          </w:tcPr>
          <w:p w14:paraId="59A16B6F" w14:textId="77777777" w:rsidR="00F9220F" w:rsidRPr="00F9220F" w:rsidRDefault="00F9220F">
            <w:r w:rsidRPr="00F9220F">
              <w:t>no</w:t>
            </w:r>
          </w:p>
        </w:tc>
        <w:tc>
          <w:tcPr>
            <w:tcW w:w="1200" w:type="dxa"/>
            <w:noWrap/>
            <w:hideMark/>
          </w:tcPr>
          <w:p w14:paraId="20A356F8" w14:textId="77777777" w:rsidR="00F9220F" w:rsidRPr="00F9220F" w:rsidRDefault="00F9220F">
            <w:r w:rsidRPr="00F9220F">
              <w:t>no</w:t>
            </w:r>
          </w:p>
        </w:tc>
        <w:tc>
          <w:tcPr>
            <w:tcW w:w="991" w:type="dxa"/>
            <w:noWrap/>
            <w:hideMark/>
          </w:tcPr>
          <w:p w14:paraId="354C332C" w14:textId="77777777" w:rsidR="00F9220F" w:rsidRPr="00F9220F" w:rsidRDefault="00F9220F">
            <w:r w:rsidRPr="00F9220F">
              <w:t>no</w:t>
            </w:r>
          </w:p>
        </w:tc>
      </w:tr>
      <w:tr w:rsidR="003245E1" w:rsidRPr="00F9220F" w14:paraId="0E7502C7" w14:textId="77777777" w:rsidTr="00F9220F">
        <w:trPr>
          <w:trHeight w:val="290"/>
        </w:trPr>
        <w:tc>
          <w:tcPr>
            <w:tcW w:w="1320" w:type="dxa"/>
            <w:noWrap/>
            <w:hideMark/>
          </w:tcPr>
          <w:p w14:paraId="7B834810" w14:textId="77777777" w:rsidR="00F9220F" w:rsidRPr="00F9220F" w:rsidRDefault="00F9220F">
            <w:proofErr w:type="spellStart"/>
            <w:r w:rsidRPr="00F9220F">
              <w:t>Colletidae</w:t>
            </w:r>
            <w:proofErr w:type="spellEnd"/>
          </w:p>
        </w:tc>
        <w:tc>
          <w:tcPr>
            <w:tcW w:w="5100" w:type="dxa"/>
            <w:noWrap/>
            <w:hideMark/>
          </w:tcPr>
          <w:p w14:paraId="76708552"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KB61</w:t>
            </w:r>
          </w:p>
        </w:tc>
        <w:tc>
          <w:tcPr>
            <w:tcW w:w="2000" w:type="dxa"/>
            <w:noWrap/>
            <w:hideMark/>
          </w:tcPr>
          <w:p w14:paraId="55B79033" w14:textId="77777777" w:rsidR="00F9220F" w:rsidRPr="00F9220F" w:rsidRDefault="00F9220F">
            <w:proofErr w:type="spellStart"/>
            <w:r w:rsidRPr="00F9220F">
              <w:t>na</w:t>
            </w:r>
            <w:proofErr w:type="spellEnd"/>
          </w:p>
        </w:tc>
        <w:tc>
          <w:tcPr>
            <w:tcW w:w="960" w:type="dxa"/>
            <w:noWrap/>
            <w:hideMark/>
          </w:tcPr>
          <w:p w14:paraId="7E23E6A4" w14:textId="77777777" w:rsidR="00F9220F" w:rsidRPr="00F9220F" w:rsidRDefault="00F9220F">
            <w:r w:rsidRPr="00F9220F">
              <w:t>no</w:t>
            </w:r>
          </w:p>
        </w:tc>
        <w:tc>
          <w:tcPr>
            <w:tcW w:w="1023" w:type="dxa"/>
            <w:noWrap/>
            <w:hideMark/>
          </w:tcPr>
          <w:p w14:paraId="425413EB" w14:textId="77777777" w:rsidR="00F9220F" w:rsidRPr="00F9220F" w:rsidRDefault="00F9220F">
            <w:r w:rsidRPr="00F9220F">
              <w:t>no</w:t>
            </w:r>
          </w:p>
        </w:tc>
        <w:tc>
          <w:tcPr>
            <w:tcW w:w="1200" w:type="dxa"/>
            <w:noWrap/>
            <w:hideMark/>
          </w:tcPr>
          <w:p w14:paraId="2E8CFF68" w14:textId="77777777" w:rsidR="00F9220F" w:rsidRPr="00F9220F" w:rsidRDefault="00F9220F">
            <w:r w:rsidRPr="00F9220F">
              <w:t>no</w:t>
            </w:r>
          </w:p>
        </w:tc>
        <w:tc>
          <w:tcPr>
            <w:tcW w:w="991" w:type="dxa"/>
            <w:noWrap/>
            <w:hideMark/>
          </w:tcPr>
          <w:p w14:paraId="722EF4DF" w14:textId="77777777" w:rsidR="00F9220F" w:rsidRPr="00F9220F" w:rsidRDefault="00F9220F">
            <w:r w:rsidRPr="00F9220F">
              <w:t>no</w:t>
            </w:r>
          </w:p>
        </w:tc>
      </w:tr>
      <w:tr w:rsidR="003245E1" w:rsidRPr="00F9220F" w14:paraId="430A08E7" w14:textId="77777777" w:rsidTr="00F9220F">
        <w:trPr>
          <w:trHeight w:val="290"/>
        </w:trPr>
        <w:tc>
          <w:tcPr>
            <w:tcW w:w="1320" w:type="dxa"/>
            <w:noWrap/>
            <w:hideMark/>
          </w:tcPr>
          <w:p w14:paraId="39F85832" w14:textId="77777777" w:rsidR="00F9220F" w:rsidRPr="00F9220F" w:rsidRDefault="00F9220F">
            <w:proofErr w:type="spellStart"/>
            <w:r w:rsidRPr="00F9220F">
              <w:t>Colletidae</w:t>
            </w:r>
            <w:proofErr w:type="spellEnd"/>
          </w:p>
        </w:tc>
        <w:tc>
          <w:tcPr>
            <w:tcW w:w="5100" w:type="dxa"/>
            <w:noWrap/>
            <w:hideMark/>
          </w:tcPr>
          <w:p w14:paraId="075C5015"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KB62</w:t>
            </w:r>
          </w:p>
        </w:tc>
        <w:tc>
          <w:tcPr>
            <w:tcW w:w="2000" w:type="dxa"/>
            <w:noWrap/>
            <w:hideMark/>
          </w:tcPr>
          <w:p w14:paraId="7B78E7E7" w14:textId="77777777" w:rsidR="00F9220F" w:rsidRPr="00F9220F" w:rsidRDefault="00F9220F">
            <w:proofErr w:type="spellStart"/>
            <w:r w:rsidRPr="00F9220F">
              <w:t>na</w:t>
            </w:r>
            <w:proofErr w:type="spellEnd"/>
          </w:p>
        </w:tc>
        <w:tc>
          <w:tcPr>
            <w:tcW w:w="960" w:type="dxa"/>
            <w:noWrap/>
            <w:hideMark/>
          </w:tcPr>
          <w:p w14:paraId="6865848C" w14:textId="77777777" w:rsidR="00F9220F" w:rsidRPr="00F9220F" w:rsidRDefault="00F9220F">
            <w:r w:rsidRPr="00F9220F">
              <w:t>no</w:t>
            </w:r>
          </w:p>
        </w:tc>
        <w:tc>
          <w:tcPr>
            <w:tcW w:w="1023" w:type="dxa"/>
            <w:noWrap/>
            <w:hideMark/>
          </w:tcPr>
          <w:p w14:paraId="199AE3FA" w14:textId="77777777" w:rsidR="00F9220F" w:rsidRPr="00F9220F" w:rsidRDefault="00F9220F">
            <w:r w:rsidRPr="00F9220F">
              <w:t>no</w:t>
            </w:r>
          </w:p>
        </w:tc>
        <w:tc>
          <w:tcPr>
            <w:tcW w:w="1200" w:type="dxa"/>
            <w:noWrap/>
            <w:hideMark/>
          </w:tcPr>
          <w:p w14:paraId="66289D9F" w14:textId="77777777" w:rsidR="00F9220F" w:rsidRPr="00F9220F" w:rsidRDefault="00F9220F">
            <w:r w:rsidRPr="00F9220F">
              <w:t>no</w:t>
            </w:r>
          </w:p>
        </w:tc>
        <w:tc>
          <w:tcPr>
            <w:tcW w:w="991" w:type="dxa"/>
            <w:noWrap/>
            <w:hideMark/>
          </w:tcPr>
          <w:p w14:paraId="3F33D89E" w14:textId="77777777" w:rsidR="00F9220F" w:rsidRPr="00F9220F" w:rsidRDefault="00F9220F">
            <w:r w:rsidRPr="00F9220F">
              <w:t>no</w:t>
            </w:r>
          </w:p>
        </w:tc>
      </w:tr>
      <w:tr w:rsidR="003245E1" w:rsidRPr="00F9220F" w14:paraId="6BC77D69" w14:textId="77777777" w:rsidTr="00F9220F">
        <w:trPr>
          <w:trHeight w:val="290"/>
        </w:trPr>
        <w:tc>
          <w:tcPr>
            <w:tcW w:w="1320" w:type="dxa"/>
            <w:noWrap/>
            <w:hideMark/>
          </w:tcPr>
          <w:p w14:paraId="73046825" w14:textId="77777777" w:rsidR="00F9220F" w:rsidRPr="00F9220F" w:rsidRDefault="00F9220F">
            <w:proofErr w:type="spellStart"/>
            <w:r w:rsidRPr="00F9220F">
              <w:t>Colletidae</w:t>
            </w:r>
            <w:proofErr w:type="spellEnd"/>
          </w:p>
        </w:tc>
        <w:tc>
          <w:tcPr>
            <w:tcW w:w="5100" w:type="dxa"/>
            <w:noWrap/>
            <w:hideMark/>
          </w:tcPr>
          <w:p w14:paraId="0B1C58AB"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KB63</w:t>
            </w:r>
          </w:p>
        </w:tc>
        <w:tc>
          <w:tcPr>
            <w:tcW w:w="2000" w:type="dxa"/>
            <w:noWrap/>
            <w:hideMark/>
          </w:tcPr>
          <w:p w14:paraId="59824A19" w14:textId="77777777" w:rsidR="00F9220F" w:rsidRPr="00F9220F" w:rsidRDefault="00F9220F">
            <w:proofErr w:type="spellStart"/>
            <w:r w:rsidRPr="00F9220F">
              <w:t>na</w:t>
            </w:r>
            <w:proofErr w:type="spellEnd"/>
          </w:p>
        </w:tc>
        <w:tc>
          <w:tcPr>
            <w:tcW w:w="960" w:type="dxa"/>
            <w:noWrap/>
            <w:hideMark/>
          </w:tcPr>
          <w:p w14:paraId="766180D6" w14:textId="77777777" w:rsidR="00F9220F" w:rsidRPr="00F9220F" w:rsidRDefault="00F9220F">
            <w:r w:rsidRPr="00F9220F">
              <w:t>no</w:t>
            </w:r>
          </w:p>
        </w:tc>
        <w:tc>
          <w:tcPr>
            <w:tcW w:w="1023" w:type="dxa"/>
            <w:noWrap/>
            <w:hideMark/>
          </w:tcPr>
          <w:p w14:paraId="15989731" w14:textId="77777777" w:rsidR="00F9220F" w:rsidRPr="00F9220F" w:rsidRDefault="00F9220F">
            <w:r w:rsidRPr="00F9220F">
              <w:t>no</w:t>
            </w:r>
          </w:p>
        </w:tc>
        <w:tc>
          <w:tcPr>
            <w:tcW w:w="1200" w:type="dxa"/>
            <w:noWrap/>
            <w:hideMark/>
          </w:tcPr>
          <w:p w14:paraId="19ECF99C" w14:textId="77777777" w:rsidR="00F9220F" w:rsidRPr="00F9220F" w:rsidRDefault="00F9220F">
            <w:r w:rsidRPr="00F9220F">
              <w:t>no</w:t>
            </w:r>
          </w:p>
        </w:tc>
        <w:tc>
          <w:tcPr>
            <w:tcW w:w="991" w:type="dxa"/>
            <w:noWrap/>
            <w:hideMark/>
          </w:tcPr>
          <w:p w14:paraId="3330A21A" w14:textId="77777777" w:rsidR="00F9220F" w:rsidRPr="00F9220F" w:rsidRDefault="00F9220F">
            <w:r w:rsidRPr="00F9220F">
              <w:t>no</w:t>
            </w:r>
          </w:p>
        </w:tc>
      </w:tr>
      <w:tr w:rsidR="003245E1" w:rsidRPr="00F9220F" w14:paraId="507456DA" w14:textId="77777777" w:rsidTr="00F9220F">
        <w:trPr>
          <w:trHeight w:val="290"/>
        </w:trPr>
        <w:tc>
          <w:tcPr>
            <w:tcW w:w="1320" w:type="dxa"/>
            <w:noWrap/>
            <w:hideMark/>
          </w:tcPr>
          <w:p w14:paraId="5F23074D" w14:textId="77777777" w:rsidR="00F9220F" w:rsidRPr="00F9220F" w:rsidRDefault="00F9220F">
            <w:proofErr w:type="spellStart"/>
            <w:r w:rsidRPr="00F9220F">
              <w:t>Colletidae</w:t>
            </w:r>
            <w:proofErr w:type="spellEnd"/>
          </w:p>
        </w:tc>
        <w:tc>
          <w:tcPr>
            <w:tcW w:w="5100" w:type="dxa"/>
            <w:noWrap/>
            <w:hideMark/>
          </w:tcPr>
          <w:p w14:paraId="5DDBED03" w14:textId="77777777" w:rsidR="00F9220F" w:rsidRPr="00F9220F" w:rsidRDefault="00F9220F">
            <w:pPr>
              <w:rPr>
                <w:i/>
                <w:iCs/>
              </w:rPr>
            </w:pPr>
            <w:proofErr w:type="spellStart"/>
            <w:r w:rsidRPr="00F9220F">
              <w:rPr>
                <w:i/>
                <w:iCs/>
              </w:rPr>
              <w:t>Leioproctus</w:t>
            </w:r>
            <w:proofErr w:type="spellEnd"/>
            <w:r w:rsidRPr="00F9220F">
              <w:t xml:space="preserve"> sp. KB64</w:t>
            </w:r>
          </w:p>
        </w:tc>
        <w:tc>
          <w:tcPr>
            <w:tcW w:w="2000" w:type="dxa"/>
            <w:noWrap/>
            <w:hideMark/>
          </w:tcPr>
          <w:p w14:paraId="59207656" w14:textId="77777777" w:rsidR="00F9220F" w:rsidRPr="00F9220F" w:rsidRDefault="00F9220F">
            <w:proofErr w:type="spellStart"/>
            <w:r w:rsidRPr="00F9220F">
              <w:t>na</w:t>
            </w:r>
            <w:proofErr w:type="spellEnd"/>
          </w:p>
        </w:tc>
        <w:tc>
          <w:tcPr>
            <w:tcW w:w="960" w:type="dxa"/>
            <w:noWrap/>
            <w:hideMark/>
          </w:tcPr>
          <w:p w14:paraId="4D68B0CF" w14:textId="77777777" w:rsidR="00F9220F" w:rsidRPr="00F9220F" w:rsidRDefault="00F9220F">
            <w:r w:rsidRPr="00F9220F">
              <w:t>no</w:t>
            </w:r>
          </w:p>
        </w:tc>
        <w:tc>
          <w:tcPr>
            <w:tcW w:w="1023" w:type="dxa"/>
            <w:noWrap/>
            <w:hideMark/>
          </w:tcPr>
          <w:p w14:paraId="4453E0CC" w14:textId="77777777" w:rsidR="00F9220F" w:rsidRPr="00F9220F" w:rsidRDefault="00F9220F">
            <w:r w:rsidRPr="00F9220F">
              <w:t>no</w:t>
            </w:r>
          </w:p>
        </w:tc>
        <w:tc>
          <w:tcPr>
            <w:tcW w:w="1200" w:type="dxa"/>
            <w:noWrap/>
            <w:hideMark/>
          </w:tcPr>
          <w:p w14:paraId="60E3C5A7" w14:textId="77777777" w:rsidR="00F9220F" w:rsidRPr="00F9220F" w:rsidRDefault="00F9220F">
            <w:r w:rsidRPr="00F9220F">
              <w:t>no</w:t>
            </w:r>
          </w:p>
        </w:tc>
        <w:tc>
          <w:tcPr>
            <w:tcW w:w="991" w:type="dxa"/>
            <w:noWrap/>
            <w:hideMark/>
          </w:tcPr>
          <w:p w14:paraId="1D2285D1" w14:textId="77777777" w:rsidR="00F9220F" w:rsidRPr="00F9220F" w:rsidRDefault="00F9220F">
            <w:r w:rsidRPr="00F9220F">
              <w:t>no</w:t>
            </w:r>
          </w:p>
        </w:tc>
      </w:tr>
      <w:tr w:rsidR="003245E1" w:rsidRPr="00F9220F" w14:paraId="2EE6E882" w14:textId="77777777" w:rsidTr="00F9220F">
        <w:trPr>
          <w:trHeight w:val="290"/>
        </w:trPr>
        <w:tc>
          <w:tcPr>
            <w:tcW w:w="1320" w:type="dxa"/>
            <w:noWrap/>
            <w:hideMark/>
          </w:tcPr>
          <w:p w14:paraId="1A34BE51" w14:textId="77777777" w:rsidR="00F9220F" w:rsidRPr="00F9220F" w:rsidRDefault="00F9220F">
            <w:proofErr w:type="spellStart"/>
            <w:r w:rsidRPr="00F9220F">
              <w:t>Colletidae</w:t>
            </w:r>
            <w:proofErr w:type="spellEnd"/>
          </w:p>
        </w:tc>
        <w:tc>
          <w:tcPr>
            <w:tcW w:w="5100" w:type="dxa"/>
            <w:noWrap/>
            <w:hideMark/>
          </w:tcPr>
          <w:p w14:paraId="7475EA16"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KB65</w:t>
            </w:r>
          </w:p>
        </w:tc>
        <w:tc>
          <w:tcPr>
            <w:tcW w:w="2000" w:type="dxa"/>
            <w:noWrap/>
            <w:hideMark/>
          </w:tcPr>
          <w:p w14:paraId="6AA244D4" w14:textId="77777777" w:rsidR="00F9220F" w:rsidRPr="00F9220F" w:rsidRDefault="00F9220F">
            <w:proofErr w:type="spellStart"/>
            <w:r w:rsidRPr="00F9220F">
              <w:t>na</w:t>
            </w:r>
            <w:proofErr w:type="spellEnd"/>
          </w:p>
        </w:tc>
        <w:tc>
          <w:tcPr>
            <w:tcW w:w="960" w:type="dxa"/>
            <w:noWrap/>
            <w:hideMark/>
          </w:tcPr>
          <w:p w14:paraId="6E375626" w14:textId="77777777" w:rsidR="00F9220F" w:rsidRPr="00F9220F" w:rsidRDefault="00F9220F">
            <w:r w:rsidRPr="00F9220F">
              <w:t>no</w:t>
            </w:r>
          </w:p>
        </w:tc>
        <w:tc>
          <w:tcPr>
            <w:tcW w:w="1023" w:type="dxa"/>
            <w:noWrap/>
            <w:hideMark/>
          </w:tcPr>
          <w:p w14:paraId="5BF0E78A" w14:textId="77777777" w:rsidR="00F9220F" w:rsidRPr="00F9220F" w:rsidRDefault="00F9220F">
            <w:r w:rsidRPr="00F9220F">
              <w:t>no</w:t>
            </w:r>
          </w:p>
        </w:tc>
        <w:tc>
          <w:tcPr>
            <w:tcW w:w="1200" w:type="dxa"/>
            <w:noWrap/>
            <w:hideMark/>
          </w:tcPr>
          <w:p w14:paraId="43EF7D2A" w14:textId="77777777" w:rsidR="00F9220F" w:rsidRPr="00F9220F" w:rsidRDefault="00F9220F">
            <w:r w:rsidRPr="00F9220F">
              <w:t>no</w:t>
            </w:r>
          </w:p>
        </w:tc>
        <w:tc>
          <w:tcPr>
            <w:tcW w:w="991" w:type="dxa"/>
            <w:noWrap/>
            <w:hideMark/>
          </w:tcPr>
          <w:p w14:paraId="55A17A8A" w14:textId="77777777" w:rsidR="00F9220F" w:rsidRPr="00F9220F" w:rsidRDefault="00F9220F">
            <w:r w:rsidRPr="00F9220F">
              <w:t>no</w:t>
            </w:r>
          </w:p>
        </w:tc>
      </w:tr>
      <w:tr w:rsidR="003245E1" w:rsidRPr="00F9220F" w14:paraId="691FB9DA" w14:textId="77777777" w:rsidTr="00F9220F">
        <w:trPr>
          <w:trHeight w:val="290"/>
        </w:trPr>
        <w:tc>
          <w:tcPr>
            <w:tcW w:w="1320" w:type="dxa"/>
            <w:noWrap/>
            <w:hideMark/>
          </w:tcPr>
          <w:p w14:paraId="6B729E0A" w14:textId="77777777" w:rsidR="00F9220F" w:rsidRPr="00F9220F" w:rsidRDefault="00F9220F">
            <w:proofErr w:type="spellStart"/>
            <w:r w:rsidRPr="00F9220F">
              <w:t>Colletidae</w:t>
            </w:r>
            <w:proofErr w:type="spellEnd"/>
          </w:p>
        </w:tc>
        <w:tc>
          <w:tcPr>
            <w:tcW w:w="5100" w:type="dxa"/>
            <w:noWrap/>
            <w:hideMark/>
          </w:tcPr>
          <w:p w14:paraId="2725C52B"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KB66</w:t>
            </w:r>
          </w:p>
        </w:tc>
        <w:tc>
          <w:tcPr>
            <w:tcW w:w="2000" w:type="dxa"/>
            <w:noWrap/>
            <w:hideMark/>
          </w:tcPr>
          <w:p w14:paraId="6F09CCDF" w14:textId="77777777" w:rsidR="00F9220F" w:rsidRPr="00F9220F" w:rsidRDefault="00F9220F">
            <w:proofErr w:type="spellStart"/>
            <w:r w:rsidRPr="00F9220F">
              <w:t>na</w:t>
            </w:r>
            <w:proofErr w:type="spellEnd"/>
          </w:p>
        </w:tc>
        <w:tc>
          <w:tcPr>
            <w:tcW w:w="960" w:type="dxa"/>
            <w:noWrap/>
            <w:hideMark/>
          </w:tcPr>
          <w:p w14:paraId="66058770" w14:textId="77777777" w:rsidR="00F9220F" w:rsidRPr="00F9220F" w:rsidRDefault="00F9220F">
            <w:r w:rsidRPr="00F9220F">
              <w:t>no</w:t>
            </w:r>
          </w:p>
        </w:tc>
        <w:tc>
          <w:tcPr>
            <w:tcW w:w="1023" w:type="dxa"/>
            <w:noWrap/>
            <w:hideMark/>
          </w:tcPr>
          <w:p w14:paraId="7D29BA69" w14:textId="77777777" w:rsidR="00F9220F" w:rsidRPr="00F9220F" w:rsidRDefault="00F9220F">
            <w:r w:rsidRPr="00F9220F">
              <w:t>no</w:t>
            </w:r>
          </w:p>
        </w:tc>
        <w:tc>
          <w:tcPr>
            <w:tcW w:w="1200" w:type="dxa"/>
            <w:noWrap/>
            <w:hideMark/>
          </w:tcPr>
          <w:p w14:paraId="44E14F79" w14:textId="77777777" w:rsidR="00F9220F" w:rsidRPr="00F9220F" w:rsidRDefault="00F9220F">
            <w:r w:rsidRPr="00F9220F">
              <w:t>no</w:t>
            </w:r>
          </w:p>
        </w:tc>
        <w:tc>
          <w:tcPr>
            <w:tcW w:w="991" w:type="dxa"/>
            <w:noWrap/>
            <w:hideMark/>
          </w:tcPr>
          <w:p w14:paraId="12B29C38" w14:textId="77777777" w:rsidR="00F9220F" w:rsidRPr="00F9220F" w:rsidRDefault="00F9220F">
            <w:r w:rsidRPr="00F9220F">
              <w:t>no</w:t>
            </w:r>
          </w:p>
        </w:tc>
      </w:tr>
      <w:tr w:rsidR="003245E1" w:rsidRPr="00F9220F" w14:paraId="281D6FD7" w14:textId="77777777" w:rsidTr="00F9220F">
        <w:trPr>
          <w:trHeight w:val="290"/>
        </w:trPr>
        <w:tc>
          <w:tcPr>
            <w:tcW w:w="1320" w:type="dxa"/>
            <w:noWrap/>
            <w:hideMark/>
          </w:tcPr>
          <w:p w14:paraId="0129D22A" w14:textId="77777777" w:rsidR="00F9220F" w:rsidRPr="00F9220F" w:rsidRDefault="00F9220F">
            <w:proofErr w:type="spellStart"/>
            <w:r w:rsidRPr="00F9220F">
              <w:t>Colletidae</w:t>
            </w:r>
            <w:proofErr w:type="spellEnd"/>
          </w:p>
        </w:tc>
        <w:tc>
          <w:tcPr>
            <w:tcW w:w="5100" w:type="dxa"/>
            <w:noWrap/>
            <w:hideMark/>
          </w:tcPr>
          <w:p w14:paraId="3C70534D"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KB67</w:t>
            </w:r>
          </w:p>
        </w:tc>
        <w:tc>
          <w:tcPr>
            <w:tcW w:w="2000" w:type="dxa"/>
            <w:noWrap/>
            <w:hideMark/>
          </w:tcPr>
          <w:p w14:paraId="3C3873BC" w14:textId="77777777" w:rsidR="00F9220F" w:rsidRPr="00F9220F" w:rsidRDefault="00F9220F">
            <w:proofErr w:type="spellStart"/>
            <w:r w:rsidRPr="00F9220F">
              <w:t>na</w:t>
            </w:r>
            <w:proofErr w:type="spellEnd"/>
          </w:p>
        </w:tc>
        <w:tc>
          <w:tcPr>
            <w:tcW w:w="960" w:type="dxa"/>
            <w:noWrap/>
            <w:hideMark/>
          </w:tcPr>
          <w:p w14:paraId="5CBCD288" w14:textId="77777777" w:rsidR="00F9220F" w:rsidRPr="00F9220F" w:rsidRDefault="00F9220F">
            <w:r w:rsidRPr="00F9220F">
              <w:t>no</w:t>
            </w:r>
          </w:p>
        </w:tc>
        <w:tc>
          <w:tcPr>
            <w:tcW w:w="1023" w:type="dxa"/>
            <w:noWrap/>
            <w:hideMark/>
          </w:tcPr>
          <w:p w14:paraId="52E58013" w14:textId="77777777" w:rsidR="00F9220F" w:rsidRPr="00F9220F" w:rsidRDefault="00F9220F">
            <w:r w:rsidRPr="00F9220F">
              <w:t>no</w:t>
            </w:r>
          </w:p>
        </w:tc>
        <w:tc>
          <w:tcPr>
            <w:tcW w:w="1200" w:type="dxa"/>
            <w:noWrap/>
            <w:hideMark/>
          </w:tcPr>
          <w:p w14:paraId="496F3C7B" w14:textId="77777777" w:rsidR="00F9220F" w:rsidRPr="00F9220F" w:rsidRDefault="00F9220F">
            <w:r w:rsidRPr="00F9220F">
              <w:t>no</w:t>
            </w:r>
          </w:p>
        </w:tc>
        <w:tc>
          <w:tcPr>
            <w:tcW w:w="991" w:type="dxa"/>
            <w:noWrap/>
            <w:hideMark/>
          </w:tcPr>
          <w:p w14:paraId="4B7023E2" w14:textId="77777777" w:rsidR="00F9220F" w:rsidRPr="00F9220F" w:rsidRDefault="00F9220F">
            <w:r w:rsidRPr="00F9220F">
              <w:t>no</w:t>
            </w:r>
          </w:p>
        </w:tc>
      </w:tr>
      <w:tr w:rsidR="003245E1" w:rsidRPr="00F9220F" w14:paraId="39A85AE1" w14:textId="77777777" w:rsidTr="00F9220F">
        <w:trPr>
          <w:trHeight w:val="290"/>
        </w:trPr>
        <w:tc>
          <w:tcPr>
            <w:tcW w:w="1320" w:type="dxa"/>
            <w:noWrap/>
            <w:hideMark/>
          </w:tcPr>
          <w:p w14:paraId="0C5863AD" w14:textId="77777777" w:rsidR="00F9220F" w:rsidRPr="00F9220F" w:rsidRDefault="00F9220F">
            <w:proofErr w:type="spellStart"/>
            <w:r w:rsidRPr="00F9220F">
              <w:t>Colletidae</w:t>
            </w:r>
            <w:proofErr w:type="spellEnd"/>
          </w:p>
        </w:tc>
        <w:tc>
          <w:tcPr>
            <w:tcW w:w="5100" w:type="dxa"/>
            <w:noWrap/>
            <w:hideMark/>
          </w:tcPr>
          <w:p w14:paraId="35F48BC9" w14:textId="77777777" w:rsidR="00F9220F" w:rsidRPr="00F9220F" w:rsidRDefault="00F9220F">
            <w:pPr>
              <w:rPr>
                <w:i/>
                <w:iCs/>
              </w:rPr>
            </w:pPr>
            <w:proofErr w:type="spellStart"/>
            <w:r w:rsidRPr="00F9220F">
              <w:rPr>
                <w:i/>
                <w:iCs/>
              </w:rPr>
              <w:t>Leioproctus</w:t>
            </w:r>
            <w:proofErr w:type="spellEnd"/>
            <w:r w:rsidRPr="00F9220F">
              <w:t xml:space="preserve"> sp. KB68</w:t>
            </w:r>
          </w:p>
        </w:tc>
        <w:tc>
          <w:tcPr>
            <w:tcW w:w="2000" w:type="dxa"/>
            <w:noWrap/>
            <w:hideMark/>
          </w:tcPr>
          <w:p w14:paraId="01A370BF" w14:textId="77777777" w:rsidR="00F9220F" w:rsidRPr="00F9220F" w:rsidRDefault="00F9220F">
            <w:proofErr w:type="spellStart"/>
            <w:r w:rsidRPr="00F9220F">
              <w:t>na</w:t>
            </w:r>
            <w:proofErr w:type="spellEnd"/>
          </w:p>
        </w:tc>
        <w:tc>
          <w:tcPr>
            <w:tcW w:w="960" w:type="dxa"/>
            <w:noWrap/>
            <w:hideMark/>
          </w:tcPr>
          <w:p w14:paraId="7628F0E0" w14:textId="77777777" w:rsidR="00F9220F" w:rsidRPr="00F9220F" w:rsidRDefault="00F9220F">
            <w:r w:rsidRPr="00F9220F">
              <w:t>no</w:t>
            </w:r>
          </w:p>
        </w:tc>
        <w:tc>
          <w:tcPr>
            <w:tcW w:w="1023" w:type="dxa"/>
            <w:noWrap/>
            <w:hideMark/>
          </w:tcPr>
          <w:p w14:paraId="1BADC900" w14:textId="77777777" w:rsidR="00F9220F" w:rsidRPr="00F9220F" w:rsidRDefault="00F9220F">
            <w:r w:rsidRPr="00F9220F">
              <w:t>no</w:t>
            </w:r>
          </w:p>
        </w:tc>
        <w:tc>
          <w:tcPr>
            <w:tcW w:w="1200" w:type="dxa"/>
            <w:noWrap/>
            <w:hideMark/>
          </w:tcPr>
          <w:p w14:paraId="7504BB2C" w14:textId="77777777" w:rsidR="00F9220F" w:rsidRPr="00F9220F" w:rsidRDefault="00F9220F">
            <w:r w:rsidRPr="00F9220F">
              <w:t>no</w:t>
            </w:r>
          </w:p>
        </w:tc>
        <w:tc>
          <w:tcPr>
            <w:tcW w:w="991" w:type="dxa"/>
            <w:noWrap/>
            <w:hideMark/>
          </w:tcPr>
          <w:p w14:paraId="518D6D56" w14:textId="77777777" w:rsidR="00F9220F" w:rsidRPr="00F9220F" w:rsidRDefault="00F9220F">
            <w:r w:rsidRPr="00F9220F">
              <w:t>no</w:t>
            </w:r>
          </w:p>
        </w:tc>
      </w:tr>
      <w:tr w:rsidR="003245E1" w:rsidRPr="00F9220F" w14:paraId="491112B1" w14:textId="77777777" w:rsidTr="00F9220F">
        <w:trPr>
          <w:trHeight w:val="290"/>
        </w:trPr>
        <w:tc>
          <w:tcPr>
            <w:tcW w:w="1320" w:type="dxa"/>
            <w:noWrap/>
            <w:hideMark/>
          </w:tcPr>
          <w:p w14:paraId="0AB32D07" w14:textId="77777777" w:rsidR="00F9220F" w:rsidRPr="00F9220F" w:rsidRDefault="00F9220F">
            <w:proofErr w:type="spellStart"/>
            <w:r w:rsidRPr="00F9220F">
              <w:t>Colletidae</w:t>
            </w:r>
            <w:proofErr w:type="spellEnd"/>
          </w:p>
        </w:tc>
        <w:tc>
          <w:tcPr>
            <w:tcW w:w="5100" w:type="dxa"/>
            <w:noWrap/>
            <w:hideMark/>
          </w:tcPr>
          <w:p w14:paraId="16D31D5E"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KB69</w:t>
            </w:r>
          </w:p>
        </w:tc>
        <w:tc>
          <w:tcPr>
            <w:tcW w:w="2000" w:type="dxa"/>
            <w:noWrap/>
            <w:hideMark/>
          </w:tcPr>
          <w:p w14:paraId="3C1A5EFD" w14:textId="77777777" w:rsidR="00F9220F" w:rsidRPr="00F9220F" w:rsidRDefault="00F9220F">
            <w:proofErr w:type="spellStart"/>
            <w:r w:rsidRPr="00F9220F">
              <w:t>na</w:t>
            </w:r>
            <w:proofErr w:type="spellEnd"/>
          </w:p>
        </w:tc>
        <w:tc>
          <w:tcPr>
            <w:tcW w:w="960" w:type="dxa"/>
            <w:noWrap/>
            <w:hideMark/>
          </w:tcPr>
          <w:p w14:paraId="5ABAE075" w14:textId="77777777" w:rsidR="00F9220F" w:rsidRPr="00F9220F" w:rsidRDefault="00F9220F">
            <w:r w:rsidRPr="00F9220F">
              <w:t>no</w:t>
            </w:r>
          </w:p>
        </w:tc>
        <w:tc>
          <w:tcPr>
            <w:tcW w:w="1023" w:type="dxa"/>
            <w:noWrap/>
            <w:hideMark/>
          </w:tcPr>
          <w:p w14:paraId="4E41CC75" w14:textId="77777777" w:rsidR="00F9220F" w:rsidRPr="00F9220F" w:rsidRDefault="00F9220F">
            <w:r w:rsidRPr="00F9220F">
              <w:t>no</w:t>
            </w:r>
          </w:p>
        </w:tc>
        <w:tc>
          <w:tcPr>
            <w:tcW w:w="1200" w:type="dxa"/>
            <w:noWrap/>
            <w:hideMark/>
          </w:tcPr>
          <w:p w14:paraId="4D4D8A2E" w14:textId="77777777" w:rsidR="00F9220F" w:rsidRPr="00F9220F" w:rsidRDefault="00F9220F">
            <w:r w:rsidRPr="00F9220F">
              <w:t>no</w:t>
            </w:r>
          </w:p>
        </w:tc>
        <w:tc>
          <w:tcPr>
            <w:tcW w:w="991" w:type="dxa"/>
            <w:noWrap/>
            <w:hideMark/>
          </w:tcPr>
          <w:p w14:paraId="32BAF335" w14:textId="77777777" w:rsidR="00F9220F" w:rsidRPr="00F9220F" w:rsidRDefault="00F9220F">
            <w:r w:rsidRPr="00F9220F">
              <w:t>no</w:t>
            </w:r>
          </w:p>
        </w:tc>
      </w:tr>
      <w:tr w:rsidR="003245E1" w:rsidRPr="00F9220F" w14:paraId="3E4A93E7" w14:textId="77777777" w:rsidTr="00F9220F">
        <w:trPr>
          <w:trHeight w:val="290"/>
        </w:trPr>
        <w:tc>
          <w:tcPr>
            <w:tcW w:w="1320" w:type="dxa"/>
            <w:noWrap/>
            <w:hideMark/>
          </w:tcPr>
          <w:p w14:paraId="2F06F35B" w14:textId="77777777" w:rsidR="00F9220F" w:rsidRPr="00F9220F" w:rsidRDefault="00F9220F">
            <w:proofErr w:type="spellStart"/>
            <w:r w:rsidRPr="00F9220F">
              <w:t>Colletidae</w:t>
            </w:r>
            <w:proofErr w:type="spellEnd"/>
          </w:p>
        </w:tc>
        <w:tc>
          <w:tcPr>
            <w:tcW w:w="5100" w:type="dxa"/>
            <w:noWrap/>
            <w:hideMark/>
          </w:tcPr>
          <w:p w14:paraId="38B2C8D8"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KB70</w:t>
            </w:r>
          </w:p>
        </w:tc>
        <w:tc>
          <w:tcPr>
            <w:tcW w:w="2000" w:type="dxa"/>
            <w:noWrap/>
            <w:hideMark/>
          </w:tcPr>
          <w:p w14:paraId="3DCFD7B1" w14:textId="77777777" w:rsidR="00F9220F" w:rsidRPr="00F9220F" w:rsidRDefault="00F9220F">
            <w:proofErr w:type="spellStart"/>
            <w:r w:rsidRPr="00F9220F">
              <w:t>na</w:t>
            </w:r>
            <w:proofErr w:type="spellEnd"/>
          </w:p>
        </w:tc>
        <w:tc>
          <w:tcPr>
            <w:tcW w:w="960" w:type="dxa"/>
            <w:noWrap/>
            <w:hideMark/>
          </w:tcPr>
          <w:p w14:paraId="6992773E" w14:textId="77777777" w:rsidR="00F9220F" w:rsidRPr="00F9220F" w:rsidRDefault="00F9220F">
            <w:r w:rsidRPr="00F9220F">
              <w:t>no</w:t>
            </w:r>
          </w:p>
        </w:tc>
        <w:tc>
          <w:tcPr>
            <w:tcW w:w="1023" w:type="dxa"/>
            <w:noWrap/>
            <w:hideMark/>
          </w:tcPr>
          <w:p w14:paraId="32F56C7A" w14:textId="77777777" w:rsidR="00F9220F" w:rsidRPr="00F9220F" w:rsidRDefault="00F9220F">
            <w:r w:rsidRPr="00F9220F">
              <w:t>no</w:t>
            </w:r>
          </w:p>
        </w:tc>
        <w:tc>
          <w:tcPr>
            <w:tcW w:w="1200" w:type="dxa"/>
            <w:noWrap/>
            <w:hideMark/>
          </w:tcPr>
          <w:p w14:paraId="0C4F4DD4" w14:textId="77777777" w:rsidR="00F9220F" w:rsidRPr="00F9220F" w:rsidRDefault="00F9220F">
            <w:r w:rsidRPr="00F9220F">
              <w:t>no</w:t>
            </w:r>
          </w:p>
        </w:tc>
        <w:tc>
          <w:tcPr>
            <w:tcW w:w="991" w:type="dxa"/>
            <w:noWrap/>
            <w:hideMark/>
          </w:tcPr>
          <w:p w14:paraId="596978C2" w14:textId="77777777" w:rsidR="00F9220F" w:rsidRPr="00F9220F" w:rsidRDefault="00F9220F">
            <w:r w:rsidRPr="00F9220F">
              <w:t>no</w:t>
            </w:r>
          </w:p>
        </w:tc>
      </w:tr>
      <w:tr w:rsidR="003245E1" w:rsidRPr="00F9220F" w14:paraId="15300951" w14:textId="77777777" w:rsidTr="00F9220F">
        <w:trPr>
          <w:trHeight w:val="290"/>
        </w:trPr>
        <w:tc>
          <w:tcPr>
            <w:tcW w:w="1320" w:type="dxa"/>
            <w:noWrap/>
            <w:hideMark/>
          </w:tcPr>
          <w:p w14:paraId="4E18CE33" w14:textId="77777777" w:rsidR="00F9220F" w:rsidRPr="00F9220F" w:rsidRDefault="00F9220F">
            <w:proofErr w:type="spellStart"/>
            <w:r w:rsidRPr="00F9220F">
              <w:lastRenderedPageBreak/>
              <w:t>Colletidae</w:t>
            </w:r>
            <w:proofErr w:type="spellEnd"/>
          </w:p>
        </w:tc>
        <w:tc>
          <w:tcPr>
            <w:tcW w:w="5100" w:type="dxa"/>
            <w:noWrap/>
            <w:hideMark/>
          </w:tcPr>
          <w:p w14:paraId="28AB46BB"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KB71</w:t>
            </w:r>
          </w:p>
        </w:tc>
        <w:tc>
          <w:tcPr>
            <w:tcW w:w="2000" w:type="dxa"/>
            <w:noWrap/>
            <w:hideMark/>
          </w:tcPr>
          <w:p w14:paraId="4DC5435B" w14:textId="77777777" w:rsidR="00F9220F" w:rsidRPr="00F9220F" w:rsidRDefault="00F9220F">
            <w:proofErr w:type="spellStart"/>
            <w:r w:rsidRPr="00F9220F">
              <w:t>na</w:t>
            </w:r>
            <w:proofErr w:type="spellEnd"/>
          </w:p>
        </w:tc>
        <w:tc>
          <w:tcPr>
            <w:tcW w:w="960" w:type="dxa"/>
            <w:noWrap/>
            <w:hideMark/>
          </w:tcPr>
          <w:p w14:paraId="23B5E894" w14:textId="77777777" w:rsidR="00F9220F" w:rsidRPr="00F9220F" w:rsidRDefault="00F9220F">
            <w:r w:rsidRPr="00F9220F">
              <w:t>no</w:t>
            </w:r>
          </w:p>
        </w:tc>
        <w:tc>
          <w:tcPr>
            <w:tcW w:w="1023" w:type="dxa"/>
            <w:noWrap/>
            <w:hideMark/>
          </w:tcPr>
          <w:p w14:paraId="14A84C89" w14:textId="77777777" w:rsidR="00F9220F" w:rsidRPr="00F9220F" w:rsidRDefault="00F9220F">
            <w:r w:rsidRPr="00F9220F">
              <w:t>no</w:t>
            </w:r>
          </w:p>
        </w:tc>
        <w:tc>
          <w:tcPr>
            <w:tcW w:w="1200" w:type="dxa"/>
            <w:noWrap/>
            <w:hideMark/>
          </w:tcPr>
          <w:p w14:paraId="178CE449" w14:textId="77777777" w:rsidR="00F9220F" w:rsidRPr="00F9220F" w:rsidRDefault="00F9220F">
            <w:r w:rsidRPr="00F9220F">
              <w:t>no</w:t>
            </w:r>
          </w:p>
        </w:tc>
        <w:tc>
          <w:tcPr>
            <w:tcW w:w="991" w:type="dxa"/>
            <w:noWrap/>
            <w:hideMark/>
          </w:tcPr>
          <w:p w14:paraId="131E870F" w14:textId="77777777" w:rsidR="00F9220F" w:rsidRPr="00F9220F" w:rsidRDefault="00F9220F">
            <w:r w:rsidRPr="00F9220F">
              <w:t>no</w:t>
            </w:r>
          </w:p>
        </w:tc>
      </w:tr>
      <w:tr w:rsidR="003245E1" w:rsidRPr="00F9220F" w14:paraId="000DFA06" w14:textId="77777777" w:rsidTr="00F9220F">
        <w:trPr>
          <w:trHeight w:val="290"/>
        </w:trPr>
        <w:tc>
          <w:tcPr>
            <w:tcW w:w="1320" w:type="dxa"/>
            <w:noWrap/>
            <w:hideMark/>
          </w:tcPr>
          <w:p w14:paraId="6EE22B1C" w14:textId="77777777" w:rsidR="00F9220F" w:rsidRPr="00F9220F" w:rsidRDefault="00F9220F">
            <w:proofErr w:type="spellStart"/>
            <w:r w:rsidRPr="00F9220F">
              <w:t>Colletidae</w:t>
            </w:r>
            <w:proofErr w:type="spellEnd"/>
          </w:p>
        </w:tc>
        <w:tc>
          <w:tcPr>
            <w:tcW w:w="5100" w:type="dxa"/>
            <w:noWrap/>
            <w:hideMark/>
          </w:tcPr>
          <w:p w14:paraId="759CC455"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KB72</w:t>
            </w:r>
          </w:p>
        </w:tc>
        <w:tc>
          <w:tcPr>
            <w:tcW w:w="2000" w:type="dxa"/>
            <w:noWrap/>
            <w:hideMark/>
          </w:tcPr>
          <w:p w14:paraId="1A24F821" w14:textId="77777777" w:rsidR="00F9220F" w:rsidRPr="00F9220F" w:rsidRDefault="00F9220F">
            <w:proofErr w:type="spellStart"/>
            <w:r w:rsidRPr="00F9220F">
              <w:t>na</w:t>
            </w:r>
            <w:proofErr w:type="spellEnd"/>
          </w:p>
        </w:tc>
        <w:tc>
          <w:tcPr>
            <w:tcW w:w="960" w:type="dxa"/>
            <w:noWrap/>
            <w:hideMark/>
          </w:tcPr>
          <w:p w14:paraId="174FB839" w14:textId="77777777" w:rsidR="00F9220F" w:rsidRPr="00F9220F" w:rsidRDefault="00F9220F">
            <w:r w:rsidRPr="00F9220F">
              <w:t>no</w:t>
            </w:r>
          </w:p>
        </w:tc>
        <w:tc>
          <w:tcPr>
            <w:tcW w:w="1023" w:type="dxa"/>
            <w:noWrap/>
            <w:hideMark/>
          </w:tcPr>
          <w:p w14:paraId="685B18F4" w14:textId="77777777" w:rsidR="00F9220F" w:rsidRPr="00F9220F" w:rsidRDefault="00F9220F">
            <w:r w:rsidRPr="00F9220F">
              <w:t>no</w:t>
            </w:r>
          </w:p>
        </w:tc>
        <w:tc>
          <w:tcPr>
            <w:tcW w:w="1200" w:type="dxa"/>
            <w:noWrap/>
            <w:hideMark/>
          </w:tcPr>
          <w:p w14:paraId="09D935F7" w14:textId="77777777" w:rsidR="00F9220F" w:rsidRPr="00F9220F" w:rsidRDefault="00F9220F">
            <w:r w:rsidRPr="00F9220F">
              <w:t>no</w:t>
            </w:r>
          </w:p>
        </w:tc>
        <w:tc>
          <w:tcPr>
            <w:tcW w:w="991" w:type="dxa"/>
            <w:noWrap/>
            <w:hideMark/>
          </w:tcPr>
          <w:p w14:paraId="6CF7F8BA" w14:textId="77777777" w:rsidR="00F9220F" w:rsidRPr="00F9220F" w:rsidRDefault="00F9220F">
            <w:r w:rsidRPr="00F9220F">
              <w:t>no</w:t>
            </w:r>
          </w:p>
        </w:tc>
      </w:tr>
      <w:tr w:rsidR="003245E1" w:rsidRPr="00F9220F" w14:paraId="7FD14C12" w14:textId="77777777" w:rsidTr="00F9220F">
        <w:trPr>
          <w:trHeight w:val="290"/>
        </w:trPr>
        <w:tc>
          <w:tcPr>
            <w:tcW w:w="1320" w:type="dxa"/>
            <w:noWrap/>
            <w:hideMark/>
          </w:tcPr>
          <w:p w14:paraId="333D74CC" w14:textId="77777777" w:rsidR="00F9220F" w:rsidRPr="00F9220F" w:rsidRDefault="00F9220F">
            <w:proofErr w:type="spellStart"/>
            <w:r w:rsidRPr="00F9220F">
              <w:t>Colletidae</w:t>
            </w:r>
            <w:proofErr w:type="spellEnd"/>
          </w:p>
        </w:tc>
        <w:tc>
          <w:tcPr>
            <w:tcW w:w="5100" w:type="dxa"/>
            <w:noWrap/>
            <w:hideMark/>
          </w:tcPr>
          <w:p w14:paraId="57B68DED"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sp. KB110</w:t>
            </w:r>
          </w:p>
        </w:tc>
        <w:tc>
          <w:tcPr>
            <w:tcW w:w="2000" w:type="dxa"/>
            <w:noWrap/>
            <w:hideMark/>
          </w:tcPr>
          <w:p w14:paraId="116FA015" w14:textId="77777777" w:rsidR="00F9220F" w:rsidRPr="00F9220F" w:rsidRDefault="00F9220F">
            <w:proofErr w:type="spellStart"/>
            <w:r w:rsidRPr="00F9220F">
              <w:t>na</w:t>
            </w:r>
            <w:proofErr w:type="spellEnd"/>
          </w:p>
        </w:tc>
        <w:tc>
          <w:tcPr>
            <w:tcW w:w="960" w:type="dxa"/>
            <w:noWrap/>
            <w:hideMark/>
          </w:tcPr>
          <w:p w14:paraId="025CF716" w14:textId="77777777" w:rsidR="00F9220F" w:rsidRPr="00F9220F" w:rsidRDefault="00F9220F">
            <w:r w:rsidRPr="00F9220F">
              <w:t>no</w:t>
            </w:r>
          </w:p>
        </w:tc>
        <w:tc>
          <w:tcPr>
            <w:tcW w:w="1023" w:type="dxa"/>
            <w:noWrap/>
            <w:hideMark/>
          </w:tcPr>
          <w:p w14:paraId="437FB5F9" w14:textId="77777777" w:rsidR="00F9220F" w:rsidRPr="00F9220F" w:rsidRDefault="00F9220F">
            <w:r w:rsidRPr="00F9220F">
              <w:t>no</w:t>
            </w:r>
          </w:p>
        </w:tc>
        <w:tc>
          <w:tcPr>
            <w:tcW w:w="1200" w:type="dxa"/>
            <w:noWrap/>
            <w:hideMark/>
          </w:tcPr>
          <w:p w14:paraId="1574E708" w14:textId="77777777" w:rsidR="00F9220F" w:rsidRPr="00F9220F" w:rsidRDefault="00F9220F">
            <w:r w:rsidRPr="00F9220F">
              <w:t>no</w:t>
            </w:r>
          </w:p>
        </w:tc>
        <w:tc>
          <w:tcPr>
            <w:tcW w:w="991" w:type="dxa"/>
            <w:noWrap/>
            <w:hideMark/>
          </w:tcPr>
          <w:p w14:paraId="40CFD2A8" w14:textId="77777777" w:rsidR="00F9220F" w:rsidRPr="00F9220F" w:rsidRDefault="00F9220F">
            <w:r w:rsidRPr="00F9220F">
              <w:t>no</w:t>
            </w:r>
          </w:p>
        </w:tc>
      </w:tr>
      <w:tr w:rsidR="003245E1" w:rsidRPr="00F9220F" w14:paraId="6A64B5C9" w14:textId="77777777" w:rsidTr="00F9220F">
        <w:trPr>
          <w:trHeight w:val="290"/>
        </w:trPr>
        <w:tc>
          <w:tcPr>
            <w:tcW w:w="1320" w:type="dxa"/>
            <w:noWrap/>
            <w:hideMark/>
          </w:tcPr>
          <w:p w14:paraId="1B6054F7" w14:textId="77777777" w:rsidR="00F9220F" w:rsidRPr="00F9220F" w:rsidRDefault="00F9220F">
            <w:proofErr w:type="spellStart"/>
            <w:r w:rsidRPr="00F9220F">
              <w:t>Colletidae</w:t>
            </w:r>
            <w:proofErr w:type="spellEnd"/>
          </w:p>
        </w:tc>
        <w:tc>
          <w:tcPr>
            <w:tcW w:w="5100" w:type="dxa"/>
            <w:noWrap/>
            <w:hideMark/>
          </w:tcPr>
          <w:p w14:paraId="59A8361C" w14:textId="77777777" w:rsidR="00F9220F" w:rsidRPr="00F9220F" w:rsidRDefault="00F9220F">
            <w:pPr>
              <w:rPr>
                <w:i/>
                <w:iCs/>
              </w:rPr>
            </w:pPr>
            <w:proofErr w:type="spellStart"/>
            <w:r w:rsidRPr="00F9220F">
              <w:rPr>
                <w:i/>
                <w:iCs/>
              </w:rPr>
              <w:t>Leioproctus</w:t>
            </w:r>
            <w:proofErr w:type="spellEnd"/>
            <w:r w:rsidRPr="00F9220F">
              <w:rPr>
                <w:i/>
                <w:iCs/>
              </w:rPr>
              <w:t xml:space="preserve"> </w:t>
            </w:r>
            <w:r w:rsidRPr="00F9220F">
              <w:t xml:space="preserve">sp. </w:t>
            </w:r>
            <w:proofErr w:type="spellStart"/>
            <w:r w:rsidRPr="00F9220F">
              <w:t>nov.</w:t>
            </w:r>
            <w:proofErr w:type="spellEnd"/>
            <w:r w:rsidRPr="00F9220F">
              <w:t xml:space="preserve"> KB48</w:t>
            </w:r>
          </w:p>
        </w:tc>
        <w:tc>
          <w:tcPr>
            <w:tcW w:w="2000" w:type="dxa"/>
            <w:noWrap/>
            <w:hideMark/>
          </w:tcPr>
          <w:p w14:paraId="2530BAB9" w14:textId="77777777" w:rsidR="00F9220F" w:rsidRPr="00F9220F" w:rsidRDefault="00F9220F">
            <w:proofErr w:type="spellStart"/>
            <w:r w:rsidRPr="00F9220F">
              <w:t>na</w:t>
            </w:r>
            <w:proofErr w:type="spellEnd"/>
          </w:p>
        </w:tc>
        <w:tc>
          <w:tcPr>
            <w:tcW w:w="960" w:type="dxa"/>
            <w:noWrap/>
            <w:hideMark/>
          </w:tcPr>
          <w:p w14:paraId="597809EC" w14:textId="77777777" w:rsidR="00F9220F" w:rsidRPr="00F9220F" w:rsidRDefault="00F9220F">
            <w:r w:rsidRPr="00F9220F">
              <w:t>yes</w:t>
            </w:r>
          </w:p>
        </w:tc>
        <w:tc>
          <w:tcPr>
            <w:tcW w:w="1023" w:type="dxa"/>
            <w:noWrap/>
            <w:hideMark/>
          </w:tcPr>
          <w:p w14:paraId="6D217DD8" w14:textId="77777777" w:rsidR="00F9220F" w:rsidRPr="00F9220F" w:rsidRDefault="00F9220F">
            <w:r w:rsidRPr="00F9220F">
              <w:t>no</w:t>
            </w:r>
          </w:p>
        </w:tc>
        <w:tc>
          <w:tcPr>
            <w:tcW w:w="1200" w:type="dxa"/>
            <w:noWrap/>
            <w:hideMark/>
          </w:tcPr>
          <w:p w14:paraId="38E5C2E0" w14:textId="77777777" w:rsidR="00F9220F" w:rsidRPr="00F9220F" w:rsidRDefault="00F9220F">
            <w:r w:rsidRPr="00F9220F">
              <w:t>no</w:t>
            </w:r>
          </w:p>
        </w:tc>
        <w:tc>
          <w:tcPr>
            <w:tcW w:w="991" w:type="dxa"/>
            <w:noWrap/>
            <w:hideMark/>
          </w:tcPr>
          <w:p w14:paraId="6171EB82" w14:textId="77777777" w:rsidR="00F9220F" w:rsidRPr="00F9220F" w:rsidRDefault="00F9220F">
            <w:r w:rsidRPr="00F9220F">
              <w:t>no</w:t>
            </w:r>
          </w:p>
        </w:tc>
      </w:tr>
      <w:tr w:rsidR="003245E1" w:rsidRPr="00F9220F" w14:paraId="28900078" w14:textId="77777777" w:rsidTr="00F9220F">
        <w:trPr>
          <w:trHeight w:val="290"/>
        </w:trPr>
        <w:tc>
          <w:tcPr>
            <w:tcW w:w="1320" w:type="dxa"/>
            <w:noWrap/>
            <w:hideMark/>
          </w:tcPr>
          <w:p w14:paraId="349EDEE0" w14:textId="77777777" w:rsidR="00F9220F" w:rsidRPr="00F9220F" w:rsidRDefault="00F9220F">
            <w:proofErr w:type="spellStart"/>
            <w:r w:rsidRPr="00F9220F">
              <w:t>Colletidae</w:t>
            </w:r>
            <w:proofErr w:type="spellEnd"/>
          </w:p>
        </w:tc>
        <w:tc>
          <w:tcPr>
            <w:tcW w:w="5100" w:type="dxa"/>
            <w:noWrap/>
            <w:hideMark/>
          </w:tcPr>
          <w:p w14:paraId="4DD8FEB5" w14:textId="77777777" w:rsidR="00F9220F" w:rsidRPr="00F9220F" w:rsidRDefault="00F9220F">
            <w:pPr>
              <w:rPr>
                <w:i/>
                <w:iCs/>
              </w:rPr>
            </w:pPr>
            <w:proofErr w:type="spellStart"/>
            <w:r w:rsidRPr="00F9220F">
              <w:rPr>
                <w:i/>
                <w:iCs/>
              </w:rPr>
              <w:t>Xanthesma</w:t>
            </w:r>
            <w:proofErr w:type="spellEnd"/>
            <w:r w:rsidRPr="00F9220F">
              <w:rPr>
                <w:i/>
                <w:iCs/>
              </w:rPr>
              <w:t xml:space="preserve"> (</w:t>
            </w:r>
            <w:proofErr w:type="spellStart"/>
            <w:r w:rsidRPr="00F9220F">
              <w:rPr>
                <w:i/>
                <w:iCs/>
              </w:rPr>
              <w:t>Xanthesma</w:t>
            </w:r>
            <w:proofErr w:type="spellEnd"/>
            <w:r w:rsidRPr="00F9220F">
              <w:rPr>
                <w:i/>
                <w:iCs/>
              </w:rPr>
              <w:t xml:space="preserve">) </w:t>
            </w:r>
            <w:r w:rsidRPr="00F9220F">
              <w:t xml:space="preserve">sp. </w:t>
            </w:r>
            <w:proofErr w:type="spellStart"/>
            <w:r w:rsidRPr="00F9220F">
              <w:t>nov.</w:t>
            </w:r>
            <w:proofErr w:type="spellEnd"/>
            <w:r w:rsidRPr="00F9220F">
              <w:t xml:space="preserve"> KB128</w:t>
            </w:r>
          </w:p>
        </w:tc>
        <w:tc>
          <w:tcPr>
            <w:tcW w:w="2000" w:type="dxa"/>
            <w:noWrap/>
            <w:hideMark/>
          </w:tcPr>
          <w:p w14:paraId="18B03C99" w14:textId="77777777" w:rsidR="00F9220F" w:rsidRPr="00F9220F" w:rsidRDefault="00F9220F">
            <w:proofErr w:type="spellStart"/>
            <w:r w:rsidRPr="00F9220F">
              <w:t>na</w:t>
            </w:r>
            <w:proofErr w:type="spellEnd"/>
          </w:p>
        </w:tc>
        <w:tc>
          <w:tcPr>
            <w:tcW w:w="960" w:type="dxa"/>
            <w:noWrap/>
            <w:hideMark/>
          </w:tcPr>
          <w:p w14:paraId="3C118110" w14:textId="77777777" w:rsidR="00F9220F" w:rsidRPr="00F9220F" w:rsidRDefault="00F9220F">
            <w:r w:rsidRPr="00F9220F">
              <w:t>yes</w:t>
            </w:r>
          </w:p>
        </w:tc>
        <w:tc>
          <w:tcPr>
            <w:tcW w:w="1023" w:type="dxa"/>
            <w:noWrap/>
            <w:hideMark/>
          </w:tcPr>
          <w:p w14:paraId="06912798" w14:textId="77777777" w:rsidR="00F9220F" w:rsidRPr="00F9220F" w:rsidRDefault="00F9220F">
            <w:r w:rsidRPr="00F9220F">
              <w:t>no</w:t>
            </w:r>
          </w:p>
        </w:tc>
        <w:tc>
          <w:tcPr>
            <w:tcW w:w="1200" w:type="dxa"/>
            <w:noWrap/>
            <w:hideMark/>
          </w:tcPr>
          <w:p w14:paraId="09A8B176" w14:textId="77777777" w:rsidR="00F9220F" w:rsidRPr="00F9220F" w:rsidRDefault="00F9220F">
            <w:r w:rsidRPr="00F9220F">
              <w:t>no</w:t>
            </w:r>
          </w:p>
        </w:tc>
        <w:tc>
          <w:tcPr>
            <w:tcW w:w="991" w:type="dxa"/>
            <w:noWrap/>
            <w:hideMark/>
          </w:tcPr>
          <w:p w14:paraId="27ACBB09" w14:textId="77777777" w:rsidR="00F9220F" w:rsidRPr="00F9220F" w:rsidRDefault="00F9220F">
            <w:r w:rsidRPr="00F9220F">
              <w:t>no</w:t>
            </w:r>
          </w:p>
        </w:tc>
      </w:tr>
      <w:tr w:rsidR="003245E1" w:rsidRPr="00F9220F" w14:paraId="1244CCD0" w14:textId="77777777" w:rsidTr="00F9220F">
        <w:trPr>
          <w:trHeight w:val="290"/>
        </w:trPr>
        <w:tc>
          <w:tcPr>
            <w:tcW w:w="1320" w:type="dxa"/>
            <w:noWrap/>
            <w:hideMark/>
          </w:tcPr>
          <w:p w14:paraId="376EB7E9" w14:textId="77777777" w:rsidR="00F9220F" w:rsidRPr="00F9220F" w:rsidRDefault="00F9220F">
            <w:proofErr w:type="spellStart"/>
            <w:r w:rsidRPr="00F9220F">
              <w:t>Colletidae</w:t>
            </w:r>
            <w:proofErr w:type="spellEnd"/>
          </w:p>
        </w:tc>
        <w:tc>
          <w:tcPr>
            <w:tcW w:w="5100" w:type="dxa"/>
            <w:noWrap/>
            <w:hideMark/>
          </w:tcPr>
          <w:p w14:paraId="2D9247F4" w14:textId="77777777" w:rsidR="00F9220F" w:rsidRPr="00F9220F" w:rsidRDefault="00F9220F">
            <w:pPr>
              <w:rPr>
                <w:i/>
                <w:iCs/>
              </w:rPr>
            </w:pPr>
            <w:proofErr w:type="spellStart"/>
            <w:r w:rsidRPr="00F9220F">
              <w:rPr>
                <w:i/>
                <w:iCs/>
              </w:rPr>
              <w:t>Xanthesma</w:t>
            </w:r>
            <w:proofErr w:type="spellEnd"/>
            <w:r w:rsidRPr="00F9220F">
              <w:rPr>
                <w:i/>
                <w:iCs/>
              </w:rPr>
              <w:t xml:space="preserve"> (</w:t>
            </w:r>
            <w:proofErr w:type="spellStart"/>
            <w:r w:rsidRPr="00F9220F">
              <w:rPr>
                <w:i/>
                <w:iCs/>
              </w:rPr>
              <w:t>Xanthesma</w:t>
            </w:r>
            <w:proofErr w:type="spellEnd"/>
            <w:r w:rsidRPr="00F9220F">
              <w:rPr>
                <w:i/>
                <w:iCs/>
              </w:rPr>
              <w:t>) vittata</w:t>
            </w:r>
          </w:p>
        </w:tc>
        <w:tc>
          <w:tcPr>
            <w:tcW w:w="2000" w:type="dxa"/>
            <w:noWrap/>
            <w:hideMark/>
          </w:tcPr>
          <w:p w14:paraId="5FDF1B1A" w14:textId="77777777" w:rsidR="00F9220F" w:rsidRPr="00F9220F" w:rsidRDefault="00F9220F">
            <w:proofErr w:type="spellStart"/>
            <w:r w:rsidRPr="00F9220F">
              <w:t>na</w:t>
            </w:r>
            <w:proofErr w:type="spellEnd"/>
          </w:p>
        </w:tc>
        <w:tc>
          <w:tcPr>
            <w:tcW w:w="960" w:type="dxa"/>
            <w:noWrap/>
            <w:hideMark/>
          </w:tcPr>
          <w:p w14:paraId="0D1FAEE2" w14:textId="77777777" w:rsidR="00F9220F" w:rsidRPr="00F9220F" w:rsidRDefault="00F9220F">
            <w:r w:rsidRPr="00F9220F">
              <w:t>no</w:t>
            </w:r>
          </w:p>
        </w:tc>
        <w:tc>
          <w:tcPr>
            <w:tcW w:w="1023" w:type="dxa"/>
            <w:noWrap/>
            <w:hideMark/>
          </w:tcPr>
          <w:p w14:paraId="1384BFF0" w14:textId="77777777" w:rsidR="00F9220F" w:rsidRPr="00F9220F" w:rsidRDefault="00F9220F">
            <w:r w:rsidRPr="00F9220F">
              <w:t>no</w:t>
            </w:r>
          </w:p>
        </w:tc>
        <w:tc>
          <w:tcPr>
            <w:tcW w:w="1200" w:type="dxa"/>
            <w:noWrap/>
            <w:hideMark/>
          </w:tcPr>
          <w:p w14:paraId="66C417A0" w14:textId="77777777" w:rsidR="00F9220F" w:rsidRPr="00F9220F" w:rsidRDefault="00F9220F">
            <w:r w:rsidRPr="00F9220F">
              <w:t>no</w:t>
            </w:r>
          </w:p>
        </w:tc>
        <w:tc>
          <w:tcPr>
            <w:tcW w:w="991" w:type="dxa"/>
            <w:noWrap/>
            <w:hideMark/>
          </w:tcPr>
          <w:p w14:paraId="0BCB533C" w14:textId="77777777" w:rsidR="00F9220F" w:rsidRPr="00F9220F" w:rsidRDefault="00F9220F">
            <w:r w:rsidRPr="00F9220F">
              <w:t>no</w:t>
            </w:r>
          </w:p>
        </w:tc>
      </w:tr>
      <w:tr w:rsidR="003245E1" w:rsidRPr="00F9220F" w14:paraId="2014F9D4" w14:textId="77777777" w:rsidTr="00F9220F">
        <w:trPr>
          <w:trHeight w:val="290"/>
        </w:trPr>
        <w:tc>
          <w:tcPr>
            <w:tcW w:w="1320" w:type="dxa"/>
            <w:noWrap/>
            <w:hideMark/>
          </w:tcPr>
          <w:p w14:paraId="7471FAE3" w14:textId="77777777" w:rsidR="00F9220F" w:rsidRPr="00F9220F" w:rsidRDefault="00F9220F">
            <w:proofErr w:type="spellStart"/>
            <w:r w:rsidRPr="00F9220F">
              <w:t>Colletidae</w:t>
            </w:r>
            <w:proofErr w:type="spellEnd"/>
          </w:p>
        </w:tc>
        <w:tc>
          <w:tcPr>
            <w:tcW w:w="5100" w:type="dxa"/>
            <w:noWrap/>
            <w:hideMark/>
          </w:tcPr>
          <w:p w14:paraId="53B2C090" w14:textId="77777777" w:rsidR="00F9220F" w:rsidRPr="00F9220F" w:rsidRDefault="00F9220F">
            <w:pPr>
              <w:rPr>
                <w:i/>
                <w:iCs/>
              </w:rPr>
            </w:pPr>
            <w:proofErr w:type="spellStart"/>
            <w:r w:rsidRPr="00F9220F">
              <w:rPr>
                <w:i/>
                <w:iCs/>
              </w:rPr>
              <w:t>Xanthesma</w:t>
            </w:r>
            <w:proofErr w:type="spellEnd"/>
            <w:r w:rsidRPr="00F9220F">
              <w:rPr>
                <w:i/>
                <w:iCs/>
              </w:rPr>
              <w:t xml:space="preserve"> </w:t>
            </w:r>
            <w:r w:rsidRPr="00F9220F">
              <w:t>sp. KB137</w:t>
            </w:r>
          </w:p>
        </w:tc>
        <w:tc>
          <w:tcPr>
            <w:tcW w:w="2000" w:type="dxa"/>
            <w:noWrap/>
            <w:hideMark/>
          </w:tcPr>
          <w:p w14:paraId="0B9235F3" w14:textId="77777777" w:rsidR="00F9220F" w:rsidRPr="00F9220F" w:rsidRDefault="00F9220F">
            <w:proofErr w:type="spellStart"/>
            <w:r w:rsidRPr="00F9220F">
              <w:t>na</w:t>
            </w:r>
            <w:proofErr w:type="spellEnd"/>
          </w:p>
        </w:tc>
        <w:tc>
          <w:tcPr>
            <w:tcW w:w="960" w:type="dxa"/>
            <w:noWrap/>
            <w:hideMark/>
          </w:tcPr>
          <w:p w14:paraId="032C5265" w14:textId="77777777" w:rsidR="00F9220F" w:rsidRPr="00F9220F" w:rsidRDefault="00F9220F">
            <w:r w:rsidRPr="00F9220F">
              <w:t>no</w:t>
            </w:r>
          </w:p>
        </w:tc>
        <w:tc>
          <w:tcPr>
            <w:tcW w:w="1023" w:type="dxa"/>
            <w:noWrap/>
            <w:hideMark/>
          </w:tcPr>
          <w:p w14:paraId="5661991F" w14:textId="77777777" w:rsidR="00F9220F" w:rsidRPr="00F9220F" w:rsidRDefault="00F9220F">
            <w:r w:rsidRPr="00F9220F">
              <w:t>no</w:t>
            </w:r>
          </w:p>
        </w:tc>
        <w:tc>
          <w:tcPr>
            <w:tcW w:w="1200" w:type="dxa"/>
            <w:noWrap/>
            <w:hideMark/>
          </w:tcPr>
          <w:p w14:paraId="793C2F73" w14:textId="77777777" w:rsidR="00F9220F" w:rsidRPr="00F9220F" w:rsidRDefault="00F9220F">
            <w:r w:rsidRPr="00F9220F">
              <w:t>no</w:t>
            </w:r>
          </w:p>
        </w:tc>
        <w:tc>
          <w:tcPr>
            <w:tcW w:w="991" w:type="dxa"/>
            <w:noWrap/>
            <w:hideMark/>
          </w:tcPr>
          <w:p w14:paraId="14F542EB" w14:textId="77777777" w:rsidR="00F9220F" w:rsidRPr="00F9220F" w:rsidRDefault="00F9220F">
            <w:r w:rsidRPr="00F9220F">
              <w:t>no</w:t>
            </w:r>
          </w:p>
        </w:tc>
      </w:tr>
      <w:tr w:rsidR="003245E1" w:rsidRPr="00F9220F" w14:paraId="3852204A" w14:textId="77777777" w:rsidTr="00F9220F">
        <w:trPr>
          <w:trHeight w:val="290"/>
        </w:trPr>
        <w:tc>
          <w:tcPr>
            <w:tcW w:w="1320" w:type="dxa"/>
            <w:noWrap/>
            <w:hideMark/>
          </w:tcPr>
          <w:p w14:paraId="5FC1064A" w14:textId="77777777" w:rsidR="00F9220F" w:rsidRPr="00F9220F" w:rsidRDefault="00F9220F">
            <w:r w:rsidRPr="00F9220F">
              <w:t>Halictidae</w:t>
            </w:r>
          </w:p>
        </w:tc>
        <w:tc>
          <w:tcPr>
            <w:tcW w:w="5100" w:type="dxa"/>
            <w:noWrap/>
            <w:hideMark/>
          </w:tcPr>
          <w:p w14:paraId="0B1B41A4"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 xml:space="preserve">) </w:t>
            </w:r>
            <w:proofErr w:type="spellStart"/>
            <w:r w:rsidRPr="00F9220F">
              <w:rPr>
                <w:i/>
                <w:iCs/>
              </w:rPr>
              <w:t>eremaean</w:t>
            </w:r>
            <w:proofErr w:type="spellEnd"/>
          </w:p>
        </w:tc>
        <w:tc>
          <w:tcPr>
            <w:tcW w:w="2000" w:type="dxa"/>
            <w:noWrap/>
            <w:hideMark/>
          </w:tcPr>
          <w:p w14:paraId="2FB1F49D" w14:textId="77777777" w:rsidR="00F9220F" w:rsidRPr="00F9220F" w:rsidRDefault="00F9220F">
            <w:proofErr w:type="spellStart"/>
            <w:r w:rsidRPr="00F9220F">
              <w:t>na</w:t>
            </w:r>
            <w:proofErr w:type="spellEnd"/>
          </w:p>
        </w:tc>
        <w:tc>
          <w:tcPr>
            <w:tcW w:w="960" w:type="dxa"/>
            <w:noWrap/>
            <w:hideMark/>
          </w:tcPr>
          <w:p w14:paraId="5902022D" w14:textId="77777777" w:rsidR="00F9220F" w:rsidRPr="00F9220F" w:rsidRDefault="00F9220F">
            <w:r w:rsidRPr="00F9220F">
              <w:t>no</w:t>
            </w:r>
          </w:p>
        </w:tc>
        <w:tc>
          <w:tcPr>
            <w:tcW w:w="1023" w:type="dxa"/>
            <w:noWrap/>
            <w:hideMark/>
          </w:tcPr>
          <w:p w14:paraId="3D1A5BB4" w14:textId="77777777" w:rsidR="00F9220F" w:rsidRPr="00F9220F" w:rsidRDefault="00F9220F">
            <w:r w:rsidRPr="00F9220F">
              <w:t>no</w:t>
            </w:r>
          </w:p>
        </w:tc>
        <w:tc>
          <w:tcPr>
            <w:tcW w:w="1200" w:type="dxa"/>
            <w:noWrap/>
            <w:hideMark/>
          </w:tcPr>
          <w:p w14:paraId="373CDCB0" w14:textId="77777777" w:rsidR="00F9220F" w:rsidRPr="00F9220F" w:rsidRDefault="00F9220F">
            <w:r w:rsidRPr="00F9220F">
              <w:t>no</w:t>
            </w:r>
          </w:p>
        </w:tc>
        <w:tc>
          <w:tcPr>
            <w:tcW w:w="991" w:type="dxa"/>
            <w:noWrap/>
            <w:hideMark/>
          </w:tcPr>
          <w:p w14:paraId="34EB0CAD" w14:textId="77777777" w:rsidR="00F9220F" w:rsidRPr="00F9220F" w:rsidRDefault="00F9220F">
            <w:r w:rsidRPr="00F9220F">
              <w:t>no</w:t>
            </w:r>
          </w:p>
        </w:tc>
      </w:tr>
      <w:tr w:rsidR="003245E1" w:rsidRPr="00F9220F" w14:paraId="7C4397B0" w14:textId="77777777" w:rsidTr="00F9220F">
        <w:trPr>
          <w:trHeight w:val="290"/>
        </w:trPr>
        <w:tc>
          <w:tcPr>
            <w:tcW w:w="1320" w:type="dxa"/>
            <w:noWrap/>
            <w:hideMark/>
          </w:tcPr>
          <w:p w14:paraId="41AD8FBF" w14:textId="77777777" w:rsidR="00F9220F" w:rsidRPr="00F9220F" w:rsidRDefault="00F9220F">
            <w:r w:rsidRPr="00F9220F">
              <w:t>Halictidae</w:t>
            </w:r>
          </w:p>
        </w:tc>
        <w:tc>
          <w:tcPr>
            <w:tcW w:w="5100" w:type="dxa"/>
            <w:noWrap/>
            <w:hideMark/>
          </w:tcPr>
          <w:p w14:paraId="3A707C90"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 fasciatum</w:t>
            </w:r>
          </w:p>
        </w:tc>
        <w:tc>
          <w:tcPr>
            <w:tcW w:w="2000" w:type="dxa"/>
            <w:noWrap/>
            <w:hideMark/>
          </w:tcPr>
          <w:p w14:paraId="0867628E" w14:textId="77777777" w:rsidR="00F9220F" w:rsidRPr="00F9220F" w:rsidRDefault="00F9220F">
            <w:proofErr w:type="spellStart"/>
            <w:r w:rsidRPr="00F9220F">
              <w:t>na</w:t>
            </w:r>
            <w:proofErr w:type="spellEnd"/>
          </w:p>
        </w:tc>
        <w:tc>
          <w:tcPr>
            <w:tcW w:w="960" w:type="dxa"/>
            <w:noWrap/>
            <w:hideMark/>
          </w:tcPr>
          <w:p w14:paraId="013C8495" w14:textId="77777777" w:rsidR="00F9220F" w:rsidRPr="00F9220F" w:rsidRDefault="00F9220F">
            <w:r w:rsidRPr="00F9220F">
              <w:t>no</w:t>
            </w:r>
          </w:p>
        </w:tc>
        <w:tc>
          <w:tcPr>
            <w:tcW w:w="1023" w:type="dxa"/>
            <w:noWrap/>
            <w:hideMark/>
          </w:tcPr>
          <w:p w14:paraId="09B6F4F1" w14:textId="77777777" w:rsidR="00F9220F" w:rsidRPr="00F9220F" w:rsidRDefault="00F9220F">
            <w:r w:rsidRPr="00F9220F">
              <w:t>no</w:t>
            </w:r>
          </w:p>
        </w:tc>
        <w:tc>
          <w:tcPr>
            <w:tcW w:w="1200" w:type="dxa"/>
            <w:noWrap/>
            <w:hideMark/>
          </w:tcPr>
          <w:p w14:paraId="4ADF667E" w14:textId="77777777" w:rsidR="00F9220F" w:rsidRPr="00F9220F" w:rsidRDefault="00F9220F">
            <w:r w:rsidRPr="00F9220F">
              <w:t>no</w:t>
            </w:r>
          </w:p>
        </w:tc>
        <w:tc>
          <w:tcPr>
            <w:tcW w:w="991" w:type="dxa"/>
            <w:noWrap/>
            <w:hideMark/>
          </w:tcPr>
          <w:p w14:paraId="776BC3CD" w14:textId="77777777" w:rsidR="00F9220F" w:rsidRPr="00F9220F" w:rsidRDefault="00F9220F">
            <w:r w:rsidRPr="00F9220F">
              <w:t>no</w:t>
            </w:r>
          </w:p>
        </w:tc>
      </w:tr>
      <w:tr w:rsidR="003245E1" w:rsidRPr="00F9220F" w14:paraId="4AEE7949" w14:textId="77777777" w:rsidTr="00F9220F">
        <w:trPr>
          <w:trHeight w:val="290"/>
        </w:trPr>
        <w:tc>
          <w:tcPr>
            <w:tcW w:w="1320" w:type="dxa"/>
            <w:noWrap/>
            <w:hideMark/>
          </w:tcPr>
          <w:p w14:paraId="481F43D5" w14:textId="77777777" w:rsidR="00F9220F" w:rsidRPr="00F9220F" w:rsidRDefault="00F9220F">
            <w:r w:rsidRPr="00F9220F">
              <w:t>Halictidae</w:t>
            </w:r>
          </w:p>
        </w:tc>
        <w:tc>
          <w:tcPr>
            <w:tcW w:w="5100" w:type="dxa"/>
            <w:noWrap/>
            <w:hideMark/>
          </w:tcPr>
          <w:p w14:paraId="727A16D2"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 xml:space="preserve">) </w:t>
            </w:r>
            <w:proofErr w:type="spellStart"/>
            <w:r w:rsidRPr="00F9220F">
              <w:rPr>
                <w:i/>
                <w:iCs/>
              </w:rPr>
              <w:t>pollux</w:t>
            </w:r>
            <w:proofErr w:type="spellEnd"/>
          </w:p>
        </w:tc>
        <w:tc>
          <w:tcPr>
            <w:tcW w:w="2000" w:type="dxa"/>
            <w:noWrap/>
            <w:hideMark/>
          </w:tcPr>
          <w:p w14:paraId="50CA6B54" w14:textId="77777777" w:rsidR="00F9220F" w:rsidRPr="00F9220F" w:rsidRDefault="00F9220F">
            <w:proofErr w:type="spellStart"/>
            <w:r w:rsidRPr="00F9220F">
              <w:t>na</w:t>
            </w:r>
            <w:proofErr w:type="spellEnd"/>
          </w:p>
        </w:tc>
        <w:tc>
          <w:tcPr>
            <w:tcW w:w="960" w:type="dxa"/>
            <w:noWrap/>
            <w:hideMark/>
          </w:tcPr>
          <w:p w14:paraId="008444DE" w14:textId="77777777" w:rsidR="00F9220F" w:rsidRPr="00F9220F" w:rsidRDefault="00F9220F">
            <w:r w:rsidRPr="00F9220F">
              <w:t>no</w:t>
            </w:r>
          </w:p>
        </w:tc>
        <w:tc>
          <w:tcPr>
            <w:tcW w:w="1023" w:type="dxa"/>
            <w:noWrap/>
            <w:hideMark/>
          </w:tcPr>
          <w:p w14:paraId="6D52B9D5" w14:textId="77777777" w:rsidR="00F9220F" w:rsidRPr="00F9220F" w:rsidRDefault="00F9220F">
            <w:r w:rsidRPr="00F9220F">
              <w:t>no</w:t>
            </w:r>
          </w:p>
        </w:tc>
        <w:tc>
          <w:tcPr>
            <w:tcW w:w="1200" w:type="dxa"/>
            <w:noWrap/>
            <w:hideMark/>
          </w:tcPr>
          <w:p w14:paraId="19B021A2" w14:textId="77777777" w:rsidR="00F9220F" w:rsidRPr="00F9220F" w:rsidRDefault="00F9220F">
            <w:r w:rsidRPr="00F9220F">
              <w:t>no</w:t>
            </w:r>
          </w:p>
        </w:tc>
        <w:tc>
          <w:tcPr>
            <w:tcW w:w="991" w:type="dxa"/>
            <w:noWrap/>
            <w:hideMark/>
          </w:tcPr>
          <w:p w14:paraId="15070F9B" w14:textId="77777777" w:rsidR="00F9220F" w:rsidRPr="00F9220F" w:rsidRDefault="00F9220F">
            <w:r w:rsidRPr="00F9220F">
              <w:t>no</w:t>
            </w:r>
          </w:p>
        </w:tc>
      </w:tr>
      <w:tr w:rsidR="003245E1" w:rsidRPr="00F9220F" w14:paraId="5534DB6D" w14:textId="77777777" w:rsidTr="00F9220F">
        <w:trPr>
          <w:trHeight w:val="290"/>
        </w:trPr>
        <w:tc>
          <w:tcPr>
            <w:tcW w:w="1320" w:type="dxa"/>
            <w:noWrap/>
            <w:hideMark/>
          </w:tcPr>
          <w:p w14:paraId="39AFC667" w14:textId="77777777" w:rsidR="00F9220F" w:rsidRPr="00F9220F" w:rsidRDefault="00F9220F">
            <w:r w:rsidRPr="00F9220F">
              <w:t>Halictidae</w:t>
            </w:r>
          </w:p>
        </w:tc>
        <w:tc>
          <w:tcPr>
            <w:tcW w:w="5100" w:type="dxa"/>
            <w:noWrap/>
            <w:hideMark/>
          </w:tcPr>
          <w:p w14:paraId="275B31F0"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 xml:space="preserve">) </w:t>
            </w:r>
            <w:r w:rsidRPr="00F9220F">
              <w:t>sp. KB102</w:t>
            </w:r>
          </w:p>
        </w:tc>
        <w:tc>
          <w:tcPr>
            <w:tcW w:w="2000" w:type="dxa"/>
            <w:noWrap/>
            <w:hideMark/>
          </w:tcPr>
          <w:p w14:paraId="709799D4" w14:textId="77777777" w:rsidR="00F9220F" w:rsidRPr="00F9220F" w:rsidRDefault="00F9220F">
            <w:proofErr w:type="spellStart"/>
            <w:r w:rsidRPr="00F9220F">
              <w:t>na</w:t>
            </w:r>
            <w:proofErr w:type="spellEnd"/>
          </w:p>
        </w:tc>
        <w:tc>
          <w:tcPr>
            <w:tcW w:w="960" w:type="dxa"/>
            <w:noWrap/>
            <w:hideMark/>
          </w:tcPr>
          <w:p w14:paraId="02F54B76" w14:textId="77777777" w:rsidR="00F9220F" w:rsidRPr="00F9220F" w:rsidRDefault="00F9220F">
            <w:r w:rsidRPr="00F9220F">
              <w:t>no</w:t>
            </w:r>
          </w:p>
        </w:tc>
        <w:tc>
          <w:tcPr>
            <w:tcW w:w="1023" w:type="dxa"/>
            <w:noWrap/>
            <w:hideMark/>
          </w:tcPr>
          <w:p w14:paraId="175CA1A5" w14:textId="77777777" w:rsidR="00F9220F" w:rsidRPr="00F9220F" w:rsidRDefault="00F9220F">
            <w:r w:rsidRPr="00F9220F">
              <w:t>no</w:t>
            </w:r>
          </w:p>
        </w:tc>
        <w:tc>
          <w:tcPr>
            <w:tcW w:w="1200" w:type="dxa"/>
            <w:noWrap/>
            <w:hideMark/>
          </w:tcPr>
          <w:p w14:paraId="57B1FE20" w14:textId="77777777" w:rsidR="00F9220F" w:rsidRPr="00F9220F" w:rsidRDefault="00F9220F">
            <w:r w:rsidRPr="00F9220F">
              <w:t>no</w:t>
            </w:r>
          </w:p>
        </w:tc>
        <w:tc>
          <w:tcPr>
            <w:tcW w:w="991" w:type="dxa"/>
            <w:noWrap/>
            <w:hideMark/>
          </w:tcPr>
          <w:p w14:paraId="626EF188" w14:textId="77777777" w:rsidR="00F9220F" w:rsidRPr="00F9220F" w:rsidRDefault="00F9220F">
            <w:r w:rsidRPr="00F9220F">
              <w:t>no</w:t>
            </w:r>
          </w:p>
        </w:tc>
      </w:tr>
      <w:tr w:rsidR="003245E1" w:rsidRPr="00F9220F" w14:paraId="28FEBF4B" w14:textId="77777777" w:rsidTr="00F9220F">
        <w:trPr>
          <w:trHeight w:val="290"/>
        </w:trPr>
        <w:tc>
          <w:tcPr>
            <w:tcW w:w="1320" w:type="dxa"/>
            <w:noWrap/>
            <w:hideMark/>
          </w:tcPr>
          <w:p w14:paraId="67D2C973" w14:textId="77777777" w:rsidR="00F9220F" w:rsidRPr="00F9220F" w:rsidRDefault="00F9220F">
            <w:r w:rsidRPr="00F9220F">
              <w:t>Halictidae</w:t>
            </w:r>
          </w:p>
        </w:tc>
        <w:tc>
          <w:tcPr>
            <w:tcW w:w="5100" w:type="dxa"/>
            <w:noWrap/>
            <w:hideMark/>
          </w:tcPr>
          <w:p w14:paraId="1C872D5A"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w:t>
            </w:r>
            <w:r w:rsidRPr="00F9220F">
              <w:t xml:space="preserve"> sp. </w:t>
            </w:r>
            <w:proofErr w:type="spellStart"/>
            <w:r w:rsidRPr="00F9220F">
              <w:t>nov.</w:t>
            </w:r>
            <w:proofErr w:type="spellEnd"/>
            <w:r w:rsidRPr="00F9220F">
              <w:t xml:space="preserve"> KB106</w:t>
            </w:r>
          </w:p>
        </w:tc>
        <w:tc>
          <w:tcPr>
            <w:tcW w:w="2000" w:type="dxa"/>
            <w:noWrap/>
            <w:hideMark/>
          </w:tcPr>
          <w:p w14:paraId="08E390BE" w14:textId="77777777" w:rsidR="00F9220F" w:rsidRPr="00F9220F" w:rsidRDefault="00F9220F">
            <w:proofErr w:type="spellStart"/>
            <w:r w:rsidRPr="00F9220F">
              <w:t>na</w:t>
            </w:r>
            <w:proofErr w:type="spellEnd"/>
          </w:p>
        </w:tc>
        <w:tc>
          <w:tcPr>
            <w:tcW w:w="960" w:type="dxa"/>
            <w:noWrap/>
            <w:hideMark/>
          </w:tcPr>
          <w:p w14:paraId="1D348199" w14:textId="77777777" w:rsidR="00F9220F" w:rsidRPr="00F9220F" w:rsidRDefault="00F9220F">
            <w:r w:rsidRPr="00F9220F">
              <w:t>yes</w:t>
            </w:r>
          </w:p>
        </w:tc>
        <w:tc>
          <w:tcPr>
            <w:tcW w:w="1023" w:type="dxa"/>
            <w:noWrap/>
            <w:hideMark/>
          </w:tcPr>
          <w:p w14:paraId="025C8362" w14:textId="77777777" w:rsidR="00F9220F" w:rsidRPr="00F9220F" w:rsidRDefault="00F9220F">
            <w:r w:rsidRPr="00F9220F">
              <w:t>no</w:t>
            </w:r>
          </w:p>
        </w:tc>
        <w:tc>
          <w:tcPr>
            <w:tcW w:w="1200" w:type="dxa"/>
            <w:noWrap/>
            <w:hideMark/>
          </w:tcPr>
          <w:p w14:paraId="3228EDF1" w14:textId="77777777" w:rsidR="00F9220F" w:rsidRPr="00F9220F" w:rsidRDefault="00F9220F">
            <w:r w:rsidRPr="00F9220F">
              <w:t>no</w:t>
            </w:r>
          </w:p>
        </w:tc>
        <w:tc>
          <w:tcPr>
            <w:tcW w:w="991" w:type="dxa"/>
            <w:noWrap/>
            <w:hideMark/>
          </w:tcPr>
          <w:p w14:paraId="673CF7E3" w14:textId="77777777" w:rsidR="00F9220F" w:rsidRPr="00F9220F" w:rsidRDefault="00F9220F">
            <w:r w:rsidRPr="00F9220F">
              <w:t>no</w:t>
            </w:r>
          </w:p>
        </w:tc>
      </w:tr>
      <w:tr w:rsidR="003245E1" w:rsidRPr="00F9220F" w14:paraId="059C19FB" w14:textId="77777777" w:rsidTr="00F9220F">
        <w:trPr>
          <w:trHeight w:val="290"/>
        </w:trPr>
        <w:tc>
          <w:tcPr>
            <w:tcW w:w="1320" w:type="dxa"/>
            <w:noWrap/>
            <w:hideMark/>
          </w:tcPr>
          <w:p w14:paraId="4FFD7570" w14:textId="77777777" w:rsidR="00F9220F" w:rsidRPr="00F9220F" w:rsidRDefault="00F9220F">
            <w:r w:rsidRPr="00F9220F">
              <w:t>Halictidae</w:t>
            </w:r>
          </w:p>
        </w:tc>
        <w:tc>
          <w:tcPr>
            <w:tcW w:w="5100" w:type="dxa"/>
            <w:noWrap/>
            <w:hideMark/>
          </w:tcPr>
          <w:p w14:paraId="498F37AF" w14:textId="77777777" w:rsidR="00F9220F" w:rsidRPr="00F9220F" w:rsidRDefault="00F9220F">
            <w:pPr>
              <w:rPr>
                <w:i/>
                <w:iCs/>
              </w:rPr>
            </w:pPr>
            <w:r w:rsidRPr="00F9220F">
              <w:rPr>
                <w:i/>
                <w:iCs/>
              </w:rPr>
              <w:t>Lasioglossum (</w:t>
            </w:r>
            <w:proofErr w:type="spellStart"/>
            <w:r w:rsidRPr="00F9220F">
              <w:rPr>
                <w:i/>
                <w:iCs/>
              </w:rPr>
              <w:t>Chilalictus</w:t>
            </w:r>
            <w:proofErr w:type="spellEnd"/>
            <w:r w:rsidRPr="00F9220F">
              <w:rPr>
                <w:i/>
                <w:iCs/>
              </w:rPr>
              <w:t xml:space="preserve">) </w:t>
            </w:r>
            <w:proofErr w:type="spellStart"/>
            <w:r w:rsidRPr="00F9220F">
              <w:rPr>
                <w:i/>
                <w:iCs/>
              </w:rPr>
              <w:t>vitripenne</w:t>
            </w:r>
            <w:proofErr w:type="spellEnd"/>
          </w:p>
        </w:tc>
        <w:tc>
          <w:tcPr>
            <w:tcW w:w="2000" w:type="dxa"/>
            <w:noWrap/>
            <w:hideMark/>
          </w:tcPr>
          <w:p w14:paraId="165800EE" w14:textId="77777777" w:rsidR="00F9220F" w:rsidRPr="00F9220F" w:rsidRDefault="00F9220F">
            <w:proofErr w:type="spellStart"/>
            <w:r w:rsidRPr="00F9220F">
              <w:t>na</w:t>
            </w:r>
            <w:proofErr w:type="spellEnd"/>
          </w:p>
        </w:tc>
        <w:tc>
          <w:tcPr>
            <w:tcW w:w="960" w:type="dxa"/>
            <w:noWrap/>
            <w:hideMark/>
          </w:tcPr>
          <w:p w14:paraId="49286175" w14:textId="77777777" w:rsidR="00F9220F" w:rsidRPr="00F9220F" w:rsidRDefault="00F9220F">
            <w:r w:rsidRPr="00F9220F">
              <w:t>no</w:t>
            </w:r>
          </w:p>
        </w:tc>
        <w:tc>
          <w:tcPr>
            <w:tcW w:w="1023" w:type="dxa"/>
            <w:noWrap/>
            <w:hideMark/>
          </w:tcPr>
          <w:p w14:paraId="2D2FABC8" w14:textId="77777777" w:rsidR="00F9220F" w:rsidRPr="00F9220F" w:rsidRDefault="00F9220F">
            <w:r w:rsidRPr="00F9220F">
              <w:t>no</w:t>
            </w:r>
          </w:p>
        </w:tc>
        <w:tc>
          <w:tcPr>
            <w:tcW w:w="1200" w:type="dxa"/>
            <w:noWrap/>
            <w:hideMark/>
          </w:tcPr>
          <w:p w14:paraId="18DDEF2D" w14:textId="77777777" w:rsidR="00F9220F" w:rsidRPr="00F9220F" w:rsidRDefault="00F9220F">
            <w:r w:rsidRPr="00F9220F">
              <w:t>no</w:t>
            </w:r>
          </w:p>
        </w:tc>
        <w:tc>
          <w:tcPr>
            <w:tcW w:w="991" w:type="dxa"/>
            <w:noWrap/>
            <w:hideMark/>
          </w:tcPr>
          <w:p w14:paraId="152D4AD2" w14:textId="77777777" w:rsidR="00F9220F" w:rsidRPr="00F9220F" w:rsidRDefault="00F9220F">
            <w:r w:rsidRPr="00F9220F">
              <w:t>no</w:t>
            </w:r>
          </w:p>
        </w:tc>
      </w:tr>
      <w:tr w:rsidR="003245E1" w:rsidRPr="00F9220F" w14:paraId="2FAFBE25" w14:textId="77777777" w:rsidTr="00F9220F">
        <w:trPr>
          <w:trHeight w:val="290"/>
        </w:trPr>
        <w:tc>
          <w:tcPr>
            <w:tcW w:w="1320" w:type="dxa"/>
            <w:noWrap/>
            <w:hideMark/>
          </w:tcPr>
          <w:p w14:paraId="509D74CB" w14:textId="77777777" w:rsidR="00F9220F" w:rsidRPr="00F9220F" w:rsidRDefault="00F9220F">
            <w:r w:rsidRPr="00F9220F">
              <w:t>Halictidae</w:t>
            </w:r>
          </w:p>
        </w:tc>
        <w:tc>
          <w:tcPr>
            <w:tcW w:w="5100" w:type="dxa"/>
            <w:noWrap/>
            <w:hideMark/>
          </w:tcPr>
          <w:p w14:paraId="43967BF1" w14:textId="77777777" w:rsidR="00F9220F" w:rsidRPr="00F9220F" w:rsidRDefault="00F9220F">
            <w:pPr>
              <w:rPr>
                <w:i/>
                <w:iCs/>
              </w:rPr>
            </w:pPr>
            <w:r w:rsidRPr="00F9220F">
              <w:rPr>
                <w:i/>
                <w:iCs/>
              </w:rPr>
              <w:t>Lasioglossum (</w:t>
            </w:r>
            <w:proofErr w:type="spellStart"/>
            <w:r w:rsidRPr="00F9220F">
              <w:rPr>
                <w:i/>
                <w:iCs/>
              </w:rPr>
              <w:t>Homalictus</w:t>
            </w:r>
            <w:proofErr w:type="spellEnd"/>
            <w:r w:rsidRPr="00F9220F">
              <w:rPr>
                <w:i/>
                <w:iCs/>
              </w:rPr>
              <w:t xml:space="preserve">) </w:t>
            </w:r>
            <w:proofErr w:type="spellStart"/>
            <w:r w:rsidRPr="00F9220F">
              <w:rPr>
                <w:i/>
                <w:iCs/>
              </w:rPr>
              <w:t>bremerense</w:t>
            </w:r>
            <w:proofErr w:type="spellEnd"/>
          </w:p>
        </w:tc>
        <w:tc>
          <w:tcPr>
            <w:tcW w:w="2000" w:type="dxa"/>
            <w:noWrap/>
            <w:hideMark/>
          </w:tcPr>
          <w:p w14:paraId="7F1DB17A" w14:textId="77777777" w:rsidR="00F9220F" w:rsidRPr="00F9220F" w:rsidRDefault="00F9220F">
            <w:proofErr w:type="spellStart"/>
            <w:r w:rsidRPr="00F9220F">
              <w:t>na</w:t>
            </w:r>
            <w:proofErr w:type="spellEnd"/>
          </w:p>
        </w:tc>
        <w:tc>
          <w:tcPr>
            <w:tcW w:w="960" w:type="dxa"/>
            <w:noWrap/>
            <w:hideMark/>
          </w:tcPr>
          <w:p w14:paraId="312E88DC" w14:textId="77777777" w:rsidR="00F9220F" w:rsidRPr="00F9220F" w:rsidRDefault="00F9220F">
            <w:r w:rsidRPr="00F9220F">
              <w:t>no</w:t>
            </w:r>
          </w:p>
        </w:tc>
        <w:tc>
          <w:tcPr>
            <w:tcW w:w="1023" w:type="dxa"/>
            <w:noWrap/>
            <w:hideMark/>
          </w:tcPr>
          <w:p w14:paraId="61453D5B" w14:textId="77777777" w:rsidR="00F9220F" w:rsidRPr="00F9220F" w:rsidRDefault="00F9220F">
            <w:r w:rsidRPr="00F9220F">
              <w:t>no</w:t>
            </w:r>
          </w:p>
        </w:tc>
        <w:tc>
          <w:tcPr>
            <w:tcW w:w="1200" w:type="dxa"/>
            <w:noWrap/>
            <w:hideMark/>
          </w:tcPr>
          <w:p w14:paraId="384FB94E" w14:textId="77777777" w:rsidR="00F9220F" w:rsidRPr="00F9220F" w:rsidRDefault="00F9220F">
            <w:r w:rsidRPr="00F9220F">
              <w:t>no</w:t>
            </w:r>
          </w:p>
        </w:tc>
        <w:tc>
          <w:tcPr>
            <w:tcW w:w="991" w:type="dxa"/>
            <w:noWrap/>
            <w:hideMark/>
          </w:tcPr>
          <w:p w14:paraId="6584B8BB" w14:textId="77777777" w:rsidR="00F9220F" w:rsidRPr="00F9220F" w:rsidRDefault="00F9220F">
            <w:r w:rsidRPr="00F9220F">
              <w:t>no</w:t>
            </w:r>
          </w:p>
        </w:tc>
      </w:tr>
      <w:tr w:rsidR="003245E1" w:rsidRPr="00F9220F" w14:paraId="234AB4C4" w14:textId="77777777" w:rsidTr="00F9220F">
        <w:trPr>
          <w:trHeight w:val="290"/>
        </w:trPr>
        <w:tc>
          <w:tcPr>
            <w:tcW w:w="1320" w:type="dxa"/>
            <w:noWrap/>
            <w:hideMark/>
          </w:tcPr>
          <w:p w14:paraId="041E4D9D" w14:textId="77777777" w:rsidR="00F9220F" w:rsidRPr="00F9220F" w:rsidRDefault="00F9220F">
            <w:r w:rsidRPr="00F9220F">
              <w:t>Halictidae</w:t>
            </w:r>
          </w:p>
        </w:tc>
        <w:tc>
          <w:tcPr>
            <w:tcW w:w="5100" w:type="dxa"/>
            <w:noWrap/>
            <w:hideMark/>
          </w:tcPr>
          <w:p w14:paraId="19942E0B" w14:textId="77777777" w:rsidR="00F9220F" w:rsidRPr="00F9220F" w:rsidRDefault="00F9220F">
            <w:pPr>
              <w:rPr>
                <w:i/>
                <w:iCs/>
              </w:rPr>
            </w:pPr>
            <w:r w:rsidRPr="00F9220F">
              <w:rPr>
                <w:i/>
                <w:iCs/>
              </w:rPr>
              <w:t>Lasioglossum (</w:t>
            </w:r>
            <w:proofErr w:type="spellStart"/>
            <w:r w:rsidRPr="00F9220F">
              <w:rPr>
                <w:i/>
                <w:iCs/>
              </w:rPr>
              <w:t>Homalictus</w:t>
            </w:r>
            <w:proofErr w:type="spellEnd"/>
            <w:r w:rsidRPr="00F9220F">
              <w:rPr>
                <w:i/>
                <w:iCs/>
              </w:rPr>
              <w:t xml:space="preserve">) </w:t>
            </w:r>
            <w:r w:rsidRPr="00F9220F">
              <w:t>sp. KB177</w:t>
            </w:r>
          </w:p>
        </w:tc>
        <w:tc>
          <w:tcPr>
            <w:tcW w:w="2000" w:type="dxa"/>
            <w:noWrap/>
            <w:hideMark/>
          </w:tcPr>
          <w:p w14:paraId="64B723B3" w14:textId="77777777" w:rsidR="00F9220F" w:rsidRPr="00F9220F" w:rsidRDefault="00F9220F">
            <w:proofErr w:type="spellStart"/>
            <w:r w:rsidRPr="00F9220F">
              <w:t>na</w:t>
            </w:r>
            <w:proofErr w:type="spellEnd"/>
          </w:p>
        </w:tc>
        <w:tc>
          <w:tcPr>
            <w:tcW w:w="960" w:type="dxa"/>
            <w:noWrap/>
            <w:hideMark/>
          </w:tcPr>
          <w:p w14:paraId="60E183B6" w14:textId="77777777" w:rsidR="00F9220F" w:rsidRPr="00F9220F" w:rsidRDefault="00F9220F">
            <w:r w:rsidRPr="00F9220F">
              <w:t>no</w:t>
            </w:r>
          </w:p>
        </w:tc>
        <w:tc>
          <w:tcPr>
            <w:tcW w:w="1023" w:type="dxa"/>
            <w:noWrap/>
            <w:hideMark/>
          </w:tcPr>
          <w:p w14:paraId="4686B65B" w14:textId="77777777" w:rsidR="00F9220F" w:rsidRPr="00F9220F" w:rsidRDefault="00F9220F">
            <w:r w:rsidRPr="00F9220F">
              <w:t>no</w:t>
            </w:r>
          </w:p>
        </w:tc>
        <w:tc>
          <w:tcPr>
            <w:tcW w:w="1200" w:type="dxa"/>
            <w:noWrap/>
            <w:hideMark/>
          </w:tcPr>
          <w:p w14:paraId="390EA7B6" w14:textId="77777777" w:rsidR="00F9220F" w:rsidRPr="00F9220F" w:rsidRDefault="00F9220F">
            <w:r w:rsidRPr="00F9220F">
              <w:t>no</w:t>
            </w:r>
          </w:p>
        </w:tc>
        <w:tc>
          <w:tcPr>
            <w:tcW w:w="991" w:type="dxa"/>
            <w:noWrap/>
            <w:hideMark/>
          </w:tcPr>
          <w:p w14:paraId="0244C51E" w14:textId="77777777" w:rsidR="00F9220F" w:rsidRPr="00F9220F" w:rsidRDefault="00F9220F">
            <w:r w:rsidRPr="00F9220F">
              <w:t>no</w:t>
            </w:r>
          </w:p>
        </w:tc>
      </w:tr>
      <w:tr w:rsidR="003245E1" w:rsidRPr="00F9220F" w14:paraId="4FBA1896" w14:textId="77777777" w:rsidTr="00F9220F">
        <w:trPr>
          <w:trHeight w:val="290"/>
        </w:trPr>
        <w:tc>
          <w:tcPr>
            <w:tcW w:w="1320" w:type="dxa"/>
            <w:noWrap/>
            <w:hideMark/>
          </w:tcPr>
          <w:p w14:paraId="040584C6" w14:textId="77777777" w:rsidR="00F9220F" w:rsidRPr="00F9220F" w:rsidRDefault="00F9220F">
            <w:r w:rsidRPr="00F9220F">
              <w:t>Halictidae</w:t>
            </w:r>
          </w:p>
        </w:tc>
        <w:tc>
          <w:tcPr>
            <w:tcW w:w="5100" w:type="dxa"/>
            <w:noWrap/>
            <w:hideMark/>
          </w:tcPr>
          <w:p w14:paraId="62C34192" w14:textId="77777777" w:rsidR="00F9220F" w:rsidRPr="00F9220F" w:rsidRDefault="00F9220F">
            <w:pPr>
              <w:rPr>
                <w:i/>
                <w:iCs/>
              </w:rPr>
            </w:pPr>
            <w:proofErr w:type="spellStart"/>
            <w:r w:rsidRPr="00F9220F">
              <w:rPr>
                <w:i/>
                <w:iCs/>
              </w:rPr>
              <w:t>Lipotrichus</w:t>
            </w:r>
            <w:proofErr w:type="spellEnd"/>
            <w:r w:rsidRPr="00F9220F">
              <w:rPr>
                <w:i/>
                <w:iCs/>
              </w:rPr>
              <w:t xml:space="preserve"> (</w:t>
            </w:r>
            <w:proofErr w:type="spellStart"/>
            <w:r w:rsidRPr="00F9220F">
              <w:rPr>
                <w:i/>
                <w:iCs/>
              </w:rPr>
              <w:t>Austronomia</w:t>
            </w:r>
            <w:proofErr w:type="spellEnd"/>
            <w:r w:rsidRPr="00F9220F">
              <w:rPr>
                <w:i/>
                <w:iCs/>
              </w:rPr>
              <w:t>)</w:t>
            </w:r>
            <w:r w:rsidRPr="00F9220F">
              <w:t xml:space="preserve"> sp. </w:t>
            </w:r>
            <w:proofErr w:type="spellStart"/>
            <w:r w:rsidRPr="00F9220F">
              <w:t>nov.</w:t>
            </w:r>
            <w:proofErr w:type="spellEnd"/>
            <w:r w:rsidRPr="00F9220F">
              <w:t xml:space="preserve"> KB 104</w:t>
            </w:r>
          </w:p>
        </w:tc>
        <w:tc>
          <w:tcPr>
            <w:tcW w:w="2000" w:type="dxa"/>
            <w:noWrap/>
            <w:hideMark/>
          </w:tcPr>
          <w:p w14:paraId="77B76D3B" w14:textId="77777777" w:rsidR="00F9220F" w:rsidRPr="00F9220F" w:rsidRDefault="00F9220F">
            <w:proofErr w:type="spellStart"/>
            <w:r w:rsidRPr="00F9220F">
              <w:t>na</w:t>
            </w:r>
            <w:proofErr w:type="spellEnd"/>
          </w:p>
        </w:tc>
        <w:tc>
          <w:tcPr>
            <w:tcW w:w="960" w:type="dxa"/>
            <w:noWrap/>
            <w:hideMark/>
          </w:tcPr>
          <w:p w14:paraId="52E65F8D" w14:textId="77777777" w:rsidR="00F9220F" w:rsidRPr="00F9220F" w:rsidRDefault="00F9220F">
            <w:r w:rsidRPr="00F9220F">
              <w:t>yes</w:t>
            </w:r>
          </w:p>
        </w:tc>
        <w:tc>
          <w:tcPr>
            <w:tcW w:w="1023" w:type="dxa"/>
            <w:noWrap/>
            <w:hideMark/>
          </w:tcPr>
          <w:p w14:paraId="6AEC8C72" w14:textId="77777777" w:rsidR="00F9220F" w:rsidRPr="00F9220F" w:rsidRDefault="00F9220F">
            <w:r w:rsidRPr="00F9220F">
              <w:t>no</w:t>
            </w:r>
          </w:p>
        </w:tc>
        <w:tc>
          <w:tcPr>
            <w:tcW w:w="1200" w:type="dxa"/>
            <w:noWrap/>
            <w:hideMark/>
          </w:tcPr>
          <w:p w14:paraId="0FD4E4A8" w14:textId="77777777" w:rsidR="00F9220F" w:rsidRPr="00F9220F" w:rsidRDefault="00F9220F">
            <w:r w:rsidRPr="00F9220F">
              <w:t>no</w:t>
            </w:r>
          </w:p>
        </w:tc>
        <w:tc>
          <w:tcPr>
            <w:tcW w:w="991" w:type="dxa"/>
            <w:noWrap/>
            <w:hideMark/>
          </w:tcPr>
          <w:p w14:paraId="7554C297" w14:textId="77777777" w:rsidR="00F9220F" w:rsidRPr="00F9220F" w:rsidRDefault="00F9220F">
            <w:r w:rsidRPr="00F9220F">
              <w:t>no</w:t>
            </w:r>
          </w:p>
        </w:tc>
      </w:tr>
      <w:tr w:rsidR="003245E1" w:rsidRPr="00F9220F" w14:paraId="44472B60" w14:textId="77777777" w:rsidTr="00F9220F">
        <w:trPr>
          <w:trHeight w:val="290"/>
        </w:trPr>
        <w:tc>
          <w:tcPr>
            <w:tcW w:w="1320" w:type="dxa"/>
            <w:noWrap/>
            <w:hideMark/>
          </w:tcPr>
          <w:p w14:paraId="314E048A" w14:textId="77777777" w:rsidR="00F9220F" w:rsidRPr="00F9220F" w:rsidRDefault="00F9220F">
            <w:proofErr w:type="spellStart"/>
            <w:r w:rsidRPr="00F9220F">
              <w:t>Megachilidae</w:t>
            </w:r>
            <w:proofErr w:type="spellEnd"/>
          </w:p>
        </w:tc>
        <w:tc>
          <w:tcPr>
            <w:tcW w:w="5100" w:type="dxa"/>
            <w:noWrap/>
            <w:hideMark/>
          </w:tcPr>
          <w:p w14:paraId="1910F801" w14:textId="77777777" w:rsidR="00F9220F" w:rsidRPr="00F9220F" w:rsidRDefault="00F9220F">
            <w:pPr>
              <w:rPr>
                <w:i/>
                <w:iCs/>
              </w:rPr>
            </w:pPr>
            <w:r w:rsidRPr="00F9220F">
              <w:rPr>
                <w:i/>
                <w:iCs/>
              </w:rPr>
              <w:t xml:space="preserve">Megachile (Austrochile) </w:t>
            </w:r>
            <w:proofErr w:type="spellStart"/>
            <w:r w:rsidRPr="00F9220F">
              <w:rPr>
                <w:i/>
                <w:iCs/>
              </w:rPr>
              <w:t>kirbyana</w:t>
            </w:r>
            <w:proofErr w:type="spellEnd"/>
          </w:p>
        </w:tc>
        <w:tc>
          <w:tcPr>
            <w:tcW w:w="2000" w:type="dxa"/>
            <w:noWrap/>
            <w:hideMark/>
          </w:tcPr>
          <w:p w14:paraId="3B06F7FC" w14:textId="77777777" w:rsidR="00F9220F" w:rsidRPr="00F9220F" w:rsidRDefault="00F9220F">
            <w:proofErr w:type="spellStart"/>
            <w:r w:rsidRPr="00F9220F">
              <w:t>na</w:t>
            </w:r>
            <w:proofErr w:type="spellEnd"/>
          </w:p>
        </w:tc>
        <w:tc>
          <w:tcPr>
            <w:tcW w:w="960" w:type="dxa"/>
            <w:noWrap/>
            <w:hideMark/>
          </w:tcPr>
          <w:p w14:paraId="15644C2D" w14:textId="77777777" w:rsidR="00F9220F" w:rsidRPr="00F9220F" w:rsidRDefault="00F9220F">
            <w:r w:rsidRPr="00F9220F">
              <w:t>no</w:t>
            </w:r>
          </w:p>
        </w:tc>
        <w:tc>
          <w:tcPr>
            <w:tcW w:w="1023" w:type="dxa"/>
            <w:noWrap/>
            <w:hideMark/>
          </w:tcPr>
          <w:p w14:paraId="43CB14B8" w14:textId="77777777" w:rsidR="00F9220F" w:rsidRPr="00F9220F" w:rsidRDefault="00F9220F">
            <w:r w:rsidRPr="00F9220F">
              <w:t>no</w:t>
            </w:r>
          </w:p>
        </w:tc>
        <w:tc>
          <w:tcPr>
            <w:tcW w:w="1200" w:type="dxa"/>
            <w:noWrap/>
            <w:hideMark/>
          </w:tcPr>
          <w:p w14:paraId="60E69D6D" w14:textId="77777777" w:rsidR="00F9220F" w:rsidRPr="00F9220F" w:rsidRDefault="00F9220F">
            <w:r w:rsidRPr="00F9220F">
              <w:t>no</w:t>
            </w:r>
          </w:p>
        </w:tc>
        <w:tc>
          <w:tcPr>
            <w:tcW w:w="991" w:type="dxa"/>
            <w:noWrap/>
            <w:hideMark/>
          </w:tcPr>
          <w:p w14:paraId="0A323C7D" w14:textId="77777777" w:rsidR="00F9220F" w:rsidRPr="00F9220F" w:rsidRDefault="00F9220F">
            <w:r w:rsidRPr="00F9220F">
              <w:t>no</w:t>
            </w:r>
          </w:p>
        </w:tc>
      </w:tr>
      <w:tr w:rsidR="003245E1" w:rsidRPr="00F9220F" w14:paraId="4C200AD9" w14:textId="77777777" w:rsidTr="00F9220F">
        <w:trPr>
          <w:trHeight w:val="290"/>
        </w:trPr>
        <w:tc>
          <w:tcPr>
            <w:tcW w:w="1320" w:type="dxa"/>
            <w:noWrap/>
            <w:hideMark/>
          </w:tcPr>
          <w:p w14:paraId="7957E2E7" w14:textId="77777777" w:rsidR="00F9220F" w:rsidRPr="00F9220F" w:rsidRDefault="00F9220F">
            <w:proofErr w:type="spellStart"/>
            <w:r w:rsidRPr="00F9220F">
              <w:t>Megachilidae</w:t>
            </w:r>
            <w:proofErr w:type="spellEnd"/>
          </w:p>
        </w:tc>
        <w:tc>
          <w:tcPr>
            <w:tcW w:w="5100" w:type="dxa"/>
            <w:noWrap/>
            <w:hideMark/>
          </w:tcPr>
          <w:p w14:paraId="3BA8C0BD" w14:textId="77777777" w:rsidR="00F9220F" w:rsidRPr="00F9220F" w:rsidRDefault="00F9220F">
            <w:pPr>
              <w:rPr>
                <w:i/>
                <w:iCs/>
              </w:rPr>
            </w:pPr>
            <w:r w:rsidRPr="00F9220F">
              <w:rPr>
                <w:i/>
                <w:iCs/>
              </w:rPr>
              <w:t xml:space="preserve">Megachile (Austrochile) </w:t>
            </w:r>
            <w:proofErr w:type="spellStart"/>
            <w:r w:rsidRPr="00F9220F">
              <w:rPr>
                <w:i/>
                <w:iCs/>
              </w:rPr>
              <w:t>rottnestensis</w:t>
            </w:r>
            <w:proofErr w:type="spellEnd"/>
          </w:p>
        </w:tc>
        <w:tc>
          <w:tcPr>
            <w:tcW w:w="2000" w:type="dxa"/>
            <w:noWrap/>
            <w:hideMark/>
          </w:tcPr>
          <w:p w14:paraId="53F6E036" w14:textId="77777777" w:rsidR="00F9220F" w:rsidRPr="00F9220F" w:rsidRDefault="00F9220F">
            <w:proofErr w:type="spellStart"/>
            <w:r w:rsidRPr="00F9220F">
              <w:t>na</w:t>
            </w:r>
            <w:proofErr w:type="spellEnd"/>
          </w:p>
        </w:tc>
        <w:tc>
          <w:tcPr>
            <w:tcW w:w="960" w:type="dxa"/>
            <w:noWrap/>
            <w:hideMark/>
          </w:tcPr>
          <w:p w14:paraId="41045162" w14:textId="77777777" w:rsidR="00F9220F" w:rsidRPr="00F9220F" w:rsidRDefault="00F9220F">
            <w:r w:rsidRPr="00F9220F">
              <w:t>no</w:t>
            </w:r>
          </w:p>
        </w:tc>
        <w:tc>
          <w:tcPr>
            <w:tcW w:w="1023" w:type="dxa"/>
            <w:noWrap/>
            <w:hideMark/>
          </w:tcPr>
          <w:p w14:paraId="5DB2E74E" w14:textId="77777777" w:rsidR="00F9220F" w:rsidRPr="00F9220F" w:rsidRDefault="00F9220F">
            <w:r w:rsidRPr="00F9220F">
              <w:t>no</w:t>
            </w:r>
          </w:p>
        </w:tc>
        <w:tc>
          <w:tcPr>
            <w:tcW w:w="1200" w:type="dxa"/>
            <w:noWrap/>
            <w:hideMark/>
          </w:tcPr>
          <w:p w14:paraId="336078D9" w14:textId="77777777" w:rsidR="00F9220F" w:rsidRPr="00F9220F" w:rsidRDefault="00F9220F">
            <w:r w:rsidRPr="00F9220F">
              <w:t>no</w:t>
            </w:r>
          </w:p>
        </w:tc>
        <w:tc>
          <w:tcPr>
            <w:tcW w:w="991" w:type="dxa"/>
            <w:noWrap/>
            <w:hideMark/>
          </w:tcPr>
          <w:p w14:paraId="1708EAAF" w14:textId="77777777" w:rsidR="00F9220F" w:rsidRPr="00F9220F" w:rsidRDefault="00F9220F">
            <w:r w:rsidRPr="00F9220F">
              <w:t>no</w:t>
            </w:r>
          </w:p>
        </w:tc>
      </w:tr>
      <w:tr w:rsidR="003245E1" w:rsidRPr="00F9220F" w14:paraId="3CF91AAC" w14:textId="77777777" w:rsidTr="00F9220F">
        <w:trPr>
          <w:trHeight w:val="290"/>
        </w:trPr>
        <w:tc>
          <w:tcPr>
            <w:tcW w:w="1320" w:type="dxa"/>
            <w:noWrap/>
            <w:hideMark/>
          </w:tcPr>
          <w:p w14:paraId="044D076B" w14:textId="77777777" w:rsidR="00F9220F" w:rsidRPr="00F9220F" w:rsidRDefault="00F9220F">
            <w:proofErr w:type="spellStart"/>
            <w:r w:rsidRPr="00F9220F">
              <w:t>Megachilidae</w:t>
            </w:r>
            <w:proofErr w:type="spellEnd"/>
          </w:p>
        </w:tc>
        <w:tc>
          <w:tcPr>
            <w:tcW w:w="5100" w:type="dxa"/>
            <w:noWrap/>
            <w:hideMark/>
          </w:tcPr>
          <w:p w14:paraId="1A224C85" w14:textId="77777777" w:rsidR="00F9220F" w:rsidRPr="00F9220F" w:rsidRDefault="00F9220F">
            <w:pPr>
              <w:rPr>
                <w:i/>
                <w:iCs/>
              </w:rPr>
            </w:pPr>
            <w:r w:rsidRPr="00F9220F">
              <w:rPr>
                <w:i/>
                <w:iCs/>
              </w:rPr>
              <w:t xml:space="preserve">Megachile (Austrochile) </w:t>
            </w:r>
            <w:r w:rsidRPr="00F9220F">
              <w:t xml:space="preserve">sp. </w:t>
            </w:r>
            <w:proofErr w:type="spellStart"/>
            <w:r w:rsidRPr="00F9220F">
              <w:t>nov.</w:t>
            </w:r>
            <w:proofErr w:type="spellEnd"/>
            <w:r w:rsidRPr="00F9220F">
              <w:t xml:space="preserve"> KB32</w:t>
            </w:r>
          </w:p>
        </w:tc>
        <w:tc>
          <w:tcPr>
            <w:tcW w:w="2000" w:type="dxa"/>
            <w:noWrap/>
            <w:hideMark/>
          </w:tcPr>
          <w:p w14:paraId="30DE4A15" w14:textId="77777777" w:rsidR="00F9220F" w:rsidRPr="00F9220F" w:rsidRDefault="00F9220F">
            <w:proofErr w:type="spellStart"/>
            <w:r w:rsidRPr="00F9220F">
              <w:t>na</w:t>
            </w:r>
            <w:proofErr w:type="spellEnd"/>
          </w:p>
        </w:tc>
        <w:tc>
          <w:tcPr>
            <w:tcW w:w="960" w:type="dxa"/>
            <w:noWrap/>
            <w:hideMark/>
          </w:tcPr>
          <w:p w14:paraId="5ACCD135" w14:textId="77777777" w:rsidR="00F9220F" w:rsidRPr="00F9220F" w:rsidRDefault="00F9220F">
            <w:r w:rsidRPr="00F9220F">
              <w:t>yes</w:t>
            </w:r>
          </w:p>
        </w:tc>
        <w:tc>
          <w:tcPr>
            <w:tcW w:w="1023" w:type="dxa"/>
            <w:noWrap/>
            <w:hideMark/>
          </w:tcPr>
          <w:p w14:paraId="7E82C653" w14:textId="77777777" w:rsidR="00F9220F" w:rsidRPr="00F9220F" w:rsidRDefault="00F9220F">
            <w:r w:rsidRPr="00F9220F">
              <w:t>no</w:t>
            </w:r>
          </w:p>
        </w:tc>
        <w:tc>
          <w:tcPr>
            <w:tcW w:w="1200" w:type="dxa"/>
            <w:noWrap/>
            <w:hideMark/>
          </w:tcPr>
          <w:p w14:paraId="79FF69D1" w14:textId="77777777" w:rsidR="00F9220F" w:rsidRPr="00F9220F" w:rsidRDefault="00F9220F">
            <w:r w:rsidRPr="00F9220F">
              <w:t>no</w:t>
            </w:r>
          </w:p>
        </w:tc>
        <w:tc>
          <w:tcPr>
            <w:tcW w:w="991" w:type="dxa"/>
            <w:noWrap/>
            <w:hideMark/>
          </w:tcPr>
          <w:p w14:paraId="568B66F1" w14:textId="77777777" w:rsidR="00F9220F" w:rsidRPr="00F9220F" w:rsidRDefault="00F9220F">
            <w:r w:rsidRPr="00F9220F">
              <w:t>no</w:t>
            </w:r>
          </w:p>
        </w:tc>
      </w:tr>
      <w:tr w:rsidR="003245E1" w:rsidRPr="00F9220F" w14:paraId="660676E5" w14:textId="77777777" w:rsidTr="00F9220F">
        <w:trPr>
          <w:trHeight w:val="290"/>
        </w:trPr>
        <w:tc>
          <w:tcPr>
            <w:tcW w:w="1320" w:type="dxa"/>
            <w:noWrap/>
            <w:hideMark/>
          </w:tcPr>
          <w:p w14:paraId="3B80FA46" w14:textId="77777777" w:rsidR="00F9220F" w:rsidRPr="00F9220F" w:rsidRDefault="00F9220F">
            <w:proofErr w:type="spellStart"/>
            <w:r w:rsidRPr="00F9220F">
              <w:t>Megachilidae</w:t>
            </w:r>
            <w:proofErr w:type="spellEnd"/>
          </w:p>
        </w:tc>
        <w:tc>
          <w:tcPr>
            <w:tcW w:w="5100" w:type="dxa"/>
            <w:noWrap/>
            <w:hideMark/>
          </w:tcPr>
          <w:p w14:paraId="5E0E1556" w14:textId="77777777" w:rsidR="00F9220F" w:rsidRPr="00F9220F" w:rsidRDefault="00F9220F">
            <w:pPr>
              <w:rPr>
                <w:i/>
                <w:iCs/>
              </w:rPr>
            </w:pPr>
            <w:r w:rsidRPr="00F9220F">
              <w:rPr>
                <w:i/>
                <w:iCs/>
              </w:rPr>
              <w:t xml:space="preserve">Megachile (Austrochile) </w:t>
            </w:r>
            <w:r w:rsidRPr="00F9220F">
              <w:t xml:space="preserve">sp. </w:t>
            </w:r>
            <w:proofErr w:type="spellStart"/>
            <w:r w:rsidRPr="00F9220F">
              <w:t>nov.</w:t>
            </w:r>
            <w:proofErr w:type="spellEnd"/>
            <w:r w:rsidRPr="00F9220F">
              <w:t xml:space="preserve"> KB39</w:t>
            </w:r>
          </w:p>
        </w:tc>
        <w:tc>
          <w:tcPr>
            <w:tcW w:w="2000" w:type="dxa"/>
            <w:noWrap/>
            <w:hideMark/>
          </w:tcPr>
          <w:p w14:paraId="5D557023" w14:textId="77777777" w:rsidR="00F9220F" w:rsidRPr="00F9220F" w:rsidRDefault="00F9220F">
            <w:proofErr w:type="spellStart"/>
            <w:r w:rsidRPr="00F9220F">
              <w:t>na</w:t>
            </w:r>
            <w:proofErr w:type="spellEnd"/>
          </w:p>
        </w:tc>
        <w:tc>
          <w:tcPr>
            <w:tcW w:w="960" w:type="dxa"/>
            <w:noWrap/>
            <w:hideMark/>
          </w:tcPr>
          <w:p w14:paraId="31BBDE22" w14:textId="77777777" w:rsidR="00F9220F" w:rsidRPr="00F9220F" w:rsidRDefault="00F9220F">
            <w:r w:rsidRPr="00F9220F">
              <w:t>yes</w:t>
            </w:r>
          </w:p>
        </w:tc>
        <w:tc>
          <w:tcPr>
            <w:tcW w:w="1023" w:type="dxa"/>
            <w:noWrap/>
            <w:hideMark/>
          </w:tcPr>
          <w:p w14:paraId="0F459C04" w14:textId="77777777" w:rsidR="00F9220F" w:rsidRPr="00F9220F" w:rsidRDefault="00F9220F">
            <w:r w:rsidRPr="00F9220F">
              <w:t>no</w:t>
            </w:r>
          </w:p>
        </w:tc>
        <w:tc>
          <w:tcPr>
            <w:tcW w:w="1200" w:type="dxa"/>
            <w:noWrap/>
            <w:hideMark/>
          </w:tcPr>
          <w:p w14:paraId="7C7EFAE0" w14:textId="77777777" w:rsidR="00F9220F" w:rsidRPr="00F9220F" w:rsidRDefault="00F9220F">
            <w:r w:rsidRPr="00F9220F">
              <w:t>no</w:t>
            </w:r>
          </w:p>
        </w:tc>
        <w:tc>
          <w:tcPr>
            <w:tcW w:w="991" w:type="dxa"/>
            <w:noWrap/>
            <w:hideMark/>
          </w:tcPr>
          <w:p w14:paraId="2E6B50C6" w14:textId="77777777" w:rsidR="00F9220F" w:rsidRPr="00F9220F" w:rsidRDefault="00F9220F">
            <w:r w:rsidRPr="00F9220F">
              <w:t>no</w:t>
            </w:r>
          </w:p>
        </w:tc>
      </w:tr>
      <w:tr w:rsidR="003245E1" w:rsidRPr="00F9220F" w14:paraId="3A180C44" w14:textId="77777777" w:rsidTr="00F9220F">
        <w:trPr>
          <w:trHeight w:val="290"/>
        </w:trPr>
        <w:tc>
          <w:tcPr>
            <w:tcW w:w="1320" w:type="dxa"/>
            <w:noWrap/>
            <w:hideMark/>
          </w:tcPr>
          <w:p w14:paraId="210C2D86" w14:textId="77777777" w:rsidR="00F9220F" w:rsidRPr="00F9220F" w:rsidRDefault="00F9220F">
            <w:proofErr w:type="spellStart"/>
            <w:r w:rsidRPr="00F9220F">
              <w:lastRenderedPageBreak/>
              <w:t>Megachilidae</w:t>
            </w:r>
            <w:proofErr w:type="spellEnd"/>
          </w:p>
        </w:tc>
        <w:tc>
          <w:tcPr>
            <w:tcW w:w="5100" w:type="dxa"/>
            <w:noWrap/>
            <w:hideMark/>
          </w:tcPr>
          <w:p w14:paraId="6B3B2A98" w14:textId="77777777" w:rsidR="00F9220F" w:rsidRPr="00F9220F" w:rsidRDefault="00F9220F">
            <w:pPr>
              <w:rPr>
                <w:i/>
                <w:iCs/>
              </w:rPr>
            </w:pPr>
            <w:r w:rsidRPr="00F9220F">
              <w:rPr>
                <w:i/>
                <w:iCs/>
              </w:rPr>
              <w:t>Megachile (</w:t>
            </w:r>
            <w:proofErr w:type="spellStart"/>
            <w:r w:rsidRPr="00F9220F">
              <w:rPr>
                <w:i/>
                <w:iCs/>
              </w:rPr>
              <w:t>Coorooa</w:t>
            </w:r>
            <w:proofErr w:type="spellEnd"/>
            <w:r w:rsidRPr="00F9220F">
              <w:rPr>
                <w:i/>
                <w:iCs/>
              </w:rPr>
              <w:t xml:space="preserve">) </w:t>
            </w:r>
            <w:proofErr w:type="spellStart"/>
            <w:r w:rsidRPr="00F9220F">
              <w:rPr>
                <w:i/>
                <w:iCs/>
              </w:rPr>
              <w:t>leeuwinensis</w:t>
            </w:r>
            <w:proofErr w:type="spellEnd"/>
          </w:p>
        </w:tc>
        <w:tc>
          <w:tcPr>
            <w:tcW w:w="2000" w:type="dxa"/>
            <w:noWrap/>
            <w:hideMark/>
          </w:tcPr>
          <w:p w14:paraId="57DDFCE8" w14:textId="77777777" w:rsidR="00F9220F" w:rsidRPr="00F9220F" w:rsidRDefault="00F9220F">
            <w:proofErr w:type="spellStart"/>
            <w:r w:rsidRPr="00F9220F">
              <w:t>na</w:t>
            </w:r>
            <w:proofErr w:type="spellEnd"/>
          </w:p>
        </w:tc>
        <w:tc>
          <w:tcPr>
            <w:tcW w:w="960" w:type="dxa"/>
            <w:noWrap/>
            <w:hideMark/>
          </w:tcPr>
          <w:p w14:paraId="7A3C3B80" w14:textId="77777777" w:rsidR="00F9220F" w:rsidRPr="00F9220F" w:rsidRDefault="00F9220F">
            <w:r w:rsidRPr="00F9220F">
              <w:t>no</w:t>
            </w:r>
          </w:p>
        </w:tc>
        <w:tc>
          <w:tcPr>
            <w:tcW w:w="1023" w:type="dxa"/>
            <w:noWrap/>
            <w:hideMark/>
          </w:tcPr>
          <w:p w14:paraId="73C39AED" w14:textId="77777777" w:rsidR="00F9220F" w:rsidRPr="00F9220F" w:rsidRDefault="00F9220F">
            <w:r w:rsidRPr="00F9220F">
              <w:t>no</w:t>
            </w:r>
          </w:p>
        </w:tc>
        <w:tc>
          <w:tcPr>
            <w:tcW w:w="1200" w:type="dxa"/>
            <w:noWrap/>
            <w:hideMark/>
          </w:tcPr>
          <w:p w14:paraId="321B7900" w14:textId="77777777" w:rsidR="00F9220F" w:rsidRPr="00F9220F" w:rsidRDefault="00F9220F">
            <w:r w:rsidRPr="00F9220F">
              <w:t>no</w:t>
            </w:r>
          </w:p>
        </w:tc>
        <w:tc>
          <w:tcPr>
            <w:tcW w:w="991" w:type="dxa"/>
            <w:noWrap/>
            <w:hideMark/>
          </w:tcPr>
          <w:p w14:paraId="62FDB510" w14:textId="77777777" w:rsidR="00F9220F" w:rsidRPr="00F9220F" w:rsidRDefault="00F9220F">
            <w:r w:rsidRPr="00F9220F">
              <w:t>no</w:t>
            </w:r>
          </w:p>
        </w:tc>
      </w:tr>
      <w:tr w:rsidR="003245E1" w:rsidRPr="00F9220F" w14:paraId="6AFE381D" w14:textId="77777777" w:rsidTr="00F9220F">
        <w:trPr>
          <w:trHeight w:val="290"/>
        </w:trPr>
        <w:tc>
          <w:tcPr>
            <w:tcW w:w="1320" w:type="dxa"/>
            <w:noWrap/>
            <w:hideMark/>
          </w:tcPr>
          <w:p w14:paraId="479B644B" w14:textId="77777777" w:rsidR="00F9220F" w:rsidRPr="00F9220F" w:rsidRDefault="00F9220F">
            <w:proofErr w:type="spellStart"/>
            <w:r w:rsidRPr="00F9220F">
              <w:t>Megachilidae</w:t>
            </w:r>
            <w:proofErr w:type="spellEnd"/>
          </w:p>
        </w:tc>
        <w:tc>
          <w:tcPr>
            <w:tcW w:w="5100" w:type="dxa"/>
            <w:noWrap/>
            <w:hideMark/>
          </w:tcPr>
          <w:p w14:paraId="2F63780D" w14:textId="77777777" w:rsidR="00F9220F" w:rsidRPr="00F9220F" w:rsidRDefault="00F9220F">
            <w:pPr>
              <w:rPr>
                <w:i/>
                <w:iCs/>
              </w:rPr>
            </w:pPr>
            <w:r w:rsidRPr="00F9220F">
              <w:rPr>
                <w:i/>
                <w:iCs/>
              </w:rPr>
              <w:t>Megachile (</w:t>
            </w:r>
            <w:proofErr w:type="spellStart"/>
            <w:r w:rsidRPr="00F9220F">
              <w:rPr>
                <w:i/>
                <w:iCs/>
              </w:rPr>
              <w:t>Coorooa</w:t>
            </w:r>
            <w:proofErr w:type="spellEnd"/>
            <w:r w:rsidRPr="00F9220F">
              <w:rPr>
                <w:i/>
                <w:iCs/>
              </w:rPr>
              <w:t xml:space="preserve">) </w:t>
            </w:r>
            <w:r w:rsidRPr="00F9220F">
              <w:t xml:space="preserve">sp. </w:t>
            </w:r>
            <w:proofErr w:type="spellStart"/>
            <w:r w:rsidRPr="00F9220F">
              <w:t>nov.</w:t>
            </w:r>
            <w:proofErr w:type="spellEnd"/>
            <w:r w:rsidRPr="00F9220F">
              <w:t>? sp. KB35</w:t>
            </w:r>
          </w:p>
        </w:tc>
        <w:tc>
          <w:tcPr>
            <w:tcW w:w="2000" w:type="dxa"/>
            <w:noWrap/>
            <w:hideMark/>
          </w:tcPr>
          <w:p w14:paraId="1601464B" w14:textId="77777777" w:rsidR="00F9220F" w:rsidRPr="00F9220F" w:rsidRDefault="00F9220F">
            <w:proofErr w:type="spellStart"/>
            <w:r w:rsidRPr="00F9220F">
              <w:t>na</w:t>
            </w:r>
            <w:proofErr w:type="spellEnd"/>
          </w:p>
        </w:tc>
        <w:tc>
          <w:tcPr>
            <w:tcW w:w="960" w:type="dxa"/>
            <w:noWrap/>
            <w:hideMark/>
          </w:tcPr>
          <w:p w14:paraId="49F26E3B" w14:textId="77777777" w:rsidR="00F9220F" w:rsidRPr="00F9220F" w:rsidRDefault="00F9220F">
            <w:r w:rsidRPr="00F9220F">
              <w:t>yes</w:t>
            </w:r>
          </w:p>
        </w:tc>
        <w:tc>
          <w:tcPr>
            <w:tcW w:w="1023" w:type="dxa"/>
            <w:noWrap/>
            <w:hideMark/>
          </w:tcPr>
          <w:p w14:paraId="747BB61B" w14:textId="77777777" w:rsidR="00F9220F" w:rsidRPr="00F9220F" w:rsidRDefault="00F9220F">
            <w:r w:rsidRPr="00F9220F">
              <w:t>no</w:t>
            </w:r>
          </w:p>
        </w:tc>
        <w:tc>
          <w:tcPr>
            <w:tcW w:w="1200" w:type="dxa"/>
            <w:noWrap/>
            <w:hideMark/>
          </w:tcPr>
          <w:p w14:paraId="4906207F" w14:textId="77777777" w:rsidR="00F9220F" w:rsidRPr="00F9220F" w:rsidRDefault="00F9220F">
            <w:r w:rsidRPr="00F9220F">
              <w:t>no</w:t>
            </w:r>
          </w:p>
        </w:tc>
        <w:tc>
          <w:tcPr>
            <w:tcW w:w="991" w:type="dxa"/>
            <w:noWrap/>
            <w:hideMark/>
          </w:tcPr>
          <w:p w14:paraId="0B197731" w14:textId="77777777" w:rsidR="00F9220F" w:rsidRPr="00F9220F" w:rsidRDefault="00F9220F">
            <w:r w:rsidRPr="00F9220F">
              <w:t>no</w:t>
            </w:r>
          </w:p>
        </w:tc>
      </w:tr>
      <w:tr w:rsidR="003245E1" w:rsidRPr="00F9220F" w14:paraId="496F02FB" w14:textId="77777777" w:rsidTr="00F9220F">
        <w:trPr>
          <w:trHeight w:val="290"/>
        </w:trPr>
        <w:tc>
          <w:tcPr>
            <w:tcW w:w="1320" w:type="dxa"/>
            <w:noWrap/>
            <w:hideMark/>
          </w:tcPr>
          <w:p w14:paraId="35BB9BE9" w14:textId="77777777" w:rsidR="00F9220F" w:rsidRPr="00F9220F" w:rsidRDefault="00F9220F">
            <w:proofErr w:type="spellStart"/>
            <w:r w:rsidRPr="00F9220F">
              <w:t>Megachilidae</w:t>
            </w:r>
            <w:proofErr w:type="spellEnd"/>
          </w:p>
        </w:tc>
        <w:tc>
          <w:tcPr>
            <w:tcW w:w="5100" w:type="dxa"/>
            <w:noWrap/>
            <w:hideMark/>
          </w:tcPr>
          <w:p w14:paraId="7958F85B" w14:textId="77777777" w:rsidR="00F9220F" w:rsidRPr="00F9220F" w:rsidRDefault="00F9220F">
            <w:pPr>
              <w:rPr>
                <w:i/>
                <w:iCs/>
              </w:rPr>
            </w:pPr>
            <w:r w:rsidRPr="00F9220F">
              <w:rPr>
                <w:i/>
                <w:iCs/>
              </w:rPr>
              <w:t>Megachile (</w:t>
            </w:r>
            <w:proofErr w:type="spellStart"/>
            <w:r w:rsidRPr="00F9220F">
              <w:rPr>
                <w:i/>
                <w:iCs/>
              </w:rPr>
              <w:t>Coorooa</w:t>
            </w:r>
            <w:proofErr w:type="spellEnd"/>
            <w:r w:rsidRPr="00F9220F">
              <w:rPr>
                <w:i/>
                <w:iCs/>
              </w:rPr>
              <w:t xml:space="preserve">) </w:t>
            </w:r>
            <w:proofErr w:type="spellStart"/>
            <w:r w:rsidRPr="00F9220F">
              <w:rPr>
                <w:i/>
                <w:iCs/>
              </w:rPr>
              <w:t>speluncarum</w:t>
            </w:r>
            <w:proofErr w:type="spellEnd"/>
          </w:p>
        </w:tc>
        <w:tc>
          <w:tcPr>
            <w:tcW w:w="2000" w:type="dxa"/>
            <w:noWrap/>
            <w:hideMark/>
          </w:tcPr>
          <w:p w14:paraId="653CBC88" w14:textId="77777777" w:rsidR="00F9220F" w:rsidRPr="00F9220F" w:rsidRDefault="00F9220F">
            <w:proofErr w:type="spellStart"/>
            <w:r w:rsidRPr="00F9220F">
              <w:t>na</w:t>
            </w:r>
            <w:proofErr w:type="spellEnd"/>
          </w:p>
        </w:tc>
        <w:tc>
          <w:tcPr>
            <w:tcW w:w="960" w:type="dxa"/>
            <w:noWrap/>
            <w:hideMark/>
          </w:tcPr>
          <w:p w14:paraId="6619A8D0" w14:textId="77777777" w:rsidR="00F9220F" w:rsidRPr="00F9220F" w:rsidRDefault="00F9220F">
            <w:r w:rsidRPr="00F9220F">
              <w:t>no</w:t>
            </w:r>
          </w:p>
        </w:tc>
        <w:tc>
          <w:tcPr>
            <w:tcW w:w="1023" w:type="dxa"/>
            <w:noWrap/>
            <w:hideMark/>
          </w:tcPr>
          <w:p w14:paraId="016E13A0" w14:textId="77777777" w:rsidR="00F9220F" w:rsidRPr="00F9220F" w:rsidRDefault="00F9220F">
            <w:r w:rsidRPr="00F9220F">
              <w:t>no</w:t>
            </w:r>
          </w:p>
        </w:tc>
        <w:tc>
          <w:tcPr>
            <w:tcW w:w="1200" w:type="dxa"/>
            <w:noWrap/>
            <w:hideMark/>
          </w:tcPr>
          <w:p w14:paraId="76F38F5A" w14:textId="77777777" w:rsidR="00F9220F" w:rsidRPr="00F9220F" w:rsidRDefault="00F9220F">
            <w:r w:rsidRPr="00F9220F">
              <w:t>no</w:t>
            </w:r>
          </w:p>
        </w:tc>
        <w:tc>
          <w:tcPr>
            <w:tcW w:w="991" w:type="dxa"/>
            <w:noWrap/>
            <w:hideMark/>
          </w:tcPr>
          <w:p w14:paraId="78CF72AB" w14:textId="77777777" w:rsidR="00F9220F" w:rsidRPr="00F9220F" w:rsidRDefault="00F9220F">
            <w:r w:rsidRPr="00F9220F">
              <w:t>no</w:t>
            </w:r>
          </w:p>
        </w:tc>
      </w:tr>
      <w:tr w:rsidR="003245E1" w:rsidRPr="00F9220F" w14:paraId="57376940" w14:textId="77777777" w:rsidTr="00F9220F">
        <w:trPr>
          <w:trHeight w:val="290"/>
        </w:trPr>
        <w:tc>
          <w:tcPr>
            <w:tcW w:w="1320" w:type="dxa"/>
            <w:noWrap/>
            <w:hideMark/>
          </w:tcPr>
          <w:p w14:paraId="42D23093" w14:textId="77777777" w:rsidR="00F9220F" w:rsidRPr="00F9220F" w:rsidRDefault="00F9220F">
            <w:proofErr w:type="spellStart"/>
            <w:r w:rsidRPr="00F9220F">
              <w:t>Megachilidae</w:t>
            </w:r>
            <w:proofErr w:type="spellEnd"/>
          </w:p>
        </w:tc>
        <w:tc>
          <w:tcPr>
            <w:tcW w:w="5100" w:type="dxa"/>
            <w:noWrap/>
            <w:hideMark/>
          </w:tcPr>
          <w:p w14:paraId="149E45A1" w14:textId="77777777" w:rsidR="00F9220F" w:rsidRPr="00F9220F" w:rsidRDefault="00F9220F">
            <w:pPr>
              <w:rPr>
                <w:i/>
                <w:iCs/>
              </w:rPr>
            </w:pPr>
            <w:r w:rsidRPr="00F9220F">
              <w:rPr>
                <w:i/>
                <w:iCs/>
              </w:rPr>
              <w:t>Megachile (</w:t>
            </w:r>
            <w:proofErr w:type="spellStart"/>
            <w:r w:rsidRPr="00F9220F">
              <w:rPr>
                <w:i/>
                <w:iCs/>
              </w:rPr>
              <w:t>Eutricharaea</w:t>
            </w:r>
            <w:proofErr w:type="spellEnd"/>
            <w:r w:rsidRPr="00F9220F">
              <w:rPr>
                <w:i/>
                <w:iCs/>
              </w:rPr>
              <w:t xml:space="preserve">) </w:t>
            </w:r>
            <w:proofErr w:type="spellStart"/>
            <w:r w:rsidRPr="00F9220F">
              <w:rPr>
                <w:i/>
                <w:iCs/>
              </w:rPr>
              <w:t>macularis</w:t>
            </w:r>
            <w:proofErr w:type="spellEnd"/>
          </w:p>
        </w:tc>
        <w:tc>
          <w:tcPr>
            <w:tcW w:w="2000" w:type="dxa"/>
            <w:noWrap/>
            <w:hideMark/>
          </w:tcPr>
          <w:p w14:paraId="16E1FD3E" w14:textId="77777777" w:rsidR="00F9220F" w:rsidRPr="00F9220F" w:rsidRDefault="00F9220F">
            <w:proofErr w:type="spellStart"/>
            <w:r w:rsidRPr="00F9220F">
              <w:t>na</w:t>
            </w:r>
            <w:proofErr w:type="spellEnd"/>
          </w:p>
        </w:tc>
        <w:tc>
          <w:tcPr>
            <w:tcW w:w="960" w:type="dxa"/>
            <w:noWrap/>
            <w:hideMark/>
          </w:tcPr>
          <w:p w14:paraId="76BCFF7F" w14:textId="77777777" w:rsidR="00F9220F" w:rsidRPr="00F9220F" w:rsidRDefault="00F9220F">
            <w:r w:rsidRPr="00F9220F">
              <w:t>no</w:t>
            </w:r>
          </w:p>
        </w:tc>
        <w:tc>
          <w:tcPr>
            <w:tcW w:w="1023" w:type="dxa"/>
            <w:noWrap/>
            <w:hideMark/>
          </w:tcPr>
          <w:p w14:paraId="4BA2B262" w14:textId="77777777" w:rsidR="00F9220F" w:rsidRPr="00F9220F" w:rsidRDefault="00F9220F">
            <w:r w:rsidRPr="00F9220F">
              <w:t>no</w:t>
            </w:r>
          </w:p>
        </w:tc>
        <w:tc>
          <w:tcPr>
            <w:tcW w:w="1200" w:type="dxa"/>
            <w:noWrap/>
            <w:hideMark/>
          </w:tcPr>
          <w:p w14:paraId="3BA22E32" w14:textId="77777777" w:rsidR="00F9220F" w:rsidRPr="00F9220F" w:rsidRDefault="00F9220F">
            <w:r w:rsidRPr="00F9220F">
              <w:t>no</w:t>
            </w:r>
          </w:p>
        </w:tc>
        <w:tc>
          <w:tcPr>
            <w:tcW w:w="991" w:type="dxa"/>
            <w:noWrap/>
            <w:hideMark/>
          </w:tcPr>
          <w:p w14:paraId="57D310C6" w14:textId="77777777" w:rsidR="00F9220F" w:rsidRPr="00F9220F" w:rsidRDefault="00F9220F">
            <w:r w:rsidRPr="00F9220F">
              <w:t>no</w:t>
            </w:r>
          </w:p>
        </w:tc>
      </w:tr>
      <w:tr w:rsidR="003245E1" w:rsidRPr="00F9220F" w14:paraId="662B32EE" w14:textId="77777777" w:rsidTr="00F9220F">
        <w:trPr>
          <w:trHeight w:val="290"/>
        </w:trPr>
        <w:tc>
          <w:tcPr>
            <w:tcW w:w="1320" w:type="dxa"/>
            <w:noWrap/>
            <w:hideMark/>
          </w:tcPr>
          <w:p w14:paraId="03CD969E" w14:textId="77777777" w:rsidR="00F9220F" w:rsidRPr="00F9220F" w:rsidRDefault="00F9220F">
            <w:proofErr w:type="spellStart"/>
            <w:r w:rsidRPr="00F9220F">
              <w:t>Megachilidae</w:t>
            </w:r>
            <w:proofErr w:type="spellEnd"/>
          </w:p>
        </w:tc>
        <w:tc>
          <w:tcPr>
            <w:tcW w:w="5100" w:type="dxa"/>
            <w:noWrap/>
            <w:hideMark/>
          </w:tcPr>
          <w:p w14:paraId="0117E120" w14:textId="77777777" w:rsidR="00F9220F" w:rsidRPr="00F9220F" w:rsidRDefault="00F9220F">
            <w:pPr>
              <w:rPr>
                <w:i/>
                <w:iCs/>
              </w:rPr>
            </w:pPr>
            <w:r w:rsidRPr="00F9220F">
              <w:rPr>
                <w:i/>
                <w:iCs/>
              </w:rPr>
              <w:t>Megachile (</w:t>
            </w:r>
            <w:proofErr w:type="spellStart"/>
            <w:r w:rsidRPr="00F9220F">
              <w:rPr>
                <w:i/>
                <w:iCs/>
              </w:rPr>
              <w:t>Eutricharaea</w:t>
            </w:r>
            <w:proofErr w:type="spellEnd"/>
            <w:r w:rsidRPr="00F9220F">
              <w:rPr>
                <w:i/>
                <w:iCs/>
              </w:rPr>
              <w:t xml:space="preserve">) </w:t>
            </w:r>
            <w:r w:rsidRPr="00F9220F">
              <w:t>sp. KB28</w:t>
            </w:r>
          </w:p>
        </w:tc>
        <w:tc>
          <w:tcPr>
            <w:tcW w:w="2000" w:type="dxa"/>
            <w:noWrap/>
            <w:hideMark/>
          </w:tcPr>
          <w:p w14:paraId="0C24452C" w14:textId="77777777" w:rsidR="00F9220F" w:rsidRPr="00F9220F" w:rsidRDefault="00F9220F">
            <w:proofErr w:type="spellStart"/>
            <w:r w:rsidRPr="00F9220F">
              <w:t>na</w:t>
            </w:r>
            <w:proofErr w:type="spellEnd"/>
          </w:p>
        </w:tc>
        <w:tc>
          <w:tcPr>
            <w:tcW w:w="960" w:type="dxa"/>
            <w:noWrap/>
            <w:hideMark/>
          </w:tcPr>
          <w:p w14:paraId="667E5378" w14:textId="77777777" w:rsidR="00F9220F" w:rsidRPr="00F9220F" w:rsidRDefault="00F9220F">
            <w:r w:rsidRPr="00F9220F">
              <w:t>no</w:t>
            </w:r>
          </w:p>
        </w:tc>
        <w:tc>
          <w:tcPr>
            <w:tcW w:w="1023" w:type="dxa"/>
            <w:noWrap/>
            <w:hideMark/>
          </w:tcPr>
          <w:p w14:paraId="17550790" w14:textId="77777777" w:rsidR="00F9220F" w:rsidRPr="00F9220F" w:rsidRDefault="00F9220F">
            <w:r w:rsidRPr="00F9220F">
              <w:t>no</w:t>
            </w:r>
          </w:p>
        </w:tc>
        <w:tc>
          <w:tcPr>
            <w:tcW w:w="1200" w:type="dxa"/>
            <w:noWrap/>
            <w:hideMark/>
          </w:tcPr>
          <w:p w14:paraId="340FDCC1" w14:textId="77777777" w:rsidR="00F9220F" w:rsidRPr="00F9220F" w:rsidRDefault="00F9220F">
            <w:r w:rsidRPr="00F9220F">
              <w:t>no</w:t>
            </w:r>
          </w:p>
        </w:tc>
        <w:tc>
          <w:tcPr>
            <w:tcW w:w="991" w:type="dxa"/>
            <w:noWrap/>
            <w:hideMark/>
          </w:tcPr>
          <w:p w14:paraId="5F94AFDA" w14:textId="77777777" w:rsidR="00F9220F" w:rsidRPr="00F9220F" w:rsidRDefault="00F9220F">
            <w:r w:rsidRPr="00F9220F">
              <w:t>no</w:t>
            </w:r>
          </w:p>
        </w:tc>
      </w:tr>
      <w:tr w:rsidR="003245E1" w:rsidRPr="00F9220F" w14:paraId="27D3BB95" w14:textId="77777777" w:rsidTr="00F9220F">
        <w:trPr>
          <w:trHeight w:val="290"/>
        </w:trPr>
        <w:tc>
          <w:tcPr>
            <w:tcW w:w="1320" w:type="dxa"/>
            <w:noWrap/>
            <w:hideMark/>
          </w:tcPr>
          <w:p w14:paraId="224DD484" w14:textId="77777777" w:rsidR="00F9220F" w:rsidRPr="00F9220F" w:rsidRDefault="00F9220F">
            <w:proofErr w:type="spellStart"/>
            <w:r w:rsidRPr="00F9220F">
              <w:t>Megachilidae</w:t>
            </w:r>
            <w:proofErr w:type="spellEnd"/>
          </w:p>
        </w:tc>
        <w:tc>
          <w:tcPr>
            <w:tcW w:w="5100" w:type="dxa"/>
            <w:noWrap/>
            <w:hideMark/>
          </w:tcPr>
          <w:p w14:paraId="1EDE8FB1" w14:textId="77777777" w:rsidR="00F9220F" w:rsidRPr="00F9220F" w:rsidRDefault="00F9220F">
            <w:pPr>
              <w:rPr>
                <w:i/>
                <w:iCs/>
              </w:rPr>
            </w:pPr>
            <w:r w:rsidRPr="00F9220F">
              <w:rPr>
                <w:i/>
                <w:iCs/>
              </w:rPr>
              <w:t>Megachile (</w:t>
            </w:r>
            <w:proofErr w:type="spellStart"/>
            <w:r w:rsidRPr="00F9220F">
              <w:rPr>
                <w:i/>
                <w:iCs/>
              </w:rPr>
              <w:t>Hackeriapis</w:t>
            </w:r>
            <w:proofErr w:type="spellEnd"/>
            <w:r w:rsidRPr="00F9220F">
              <w:rPr>
                <w:i/>
                <w:iCs/>
              </w:rPr>
              <w:t>) oblonga</w:t>
            </w:r>
          </w:p>
        </w:tc>
        <w:tc>
          <w:tcPr>
            <w:tcW w:w="2000" w:type="dxa"/>
            <w:noWrap/>
            <w:hideMark/>
          </w:tcPr>
          <w:p w14:paraId="5B3B3491" w14:textId="77777777" w:rsidR="00F9220F" w:rsidRPr="00F9220F" w:rsidRDefault="00F9220F">
            <w:proofErr w:type="spellStart"/>
            <w:r w:rsidRPr="00F9220F">
              <w:t>na</w:t>
            </w:r>
            <w:proofErr w:type="spellEnd"/>
          </w:p>
        </w:tc>
        <w:tc>
          <w:tcPr>
            <w:tcW w:w="960" w:type="dxa"/>
            <w:noWrap/>
            <w:hideMark/>
          </w:tcPr>
          <w:p w14:paraId="095C9285" w14:textId="77777777" w:rsidR="00F9220F" w:rsidRPr="00F9220F" w:rsidRDefault="00F9220F">
            <w:r w:rsidRPr="00F9220F">
              <w:t>no</w:t>
            </w:r>
          </w:p>
        </w:tc>
        <w:tc>
          <w:tcPr>
            <w:tcW w:w="1023" w:type="dxa"/>
            <w:noWrap/>
            <w:hideMark/>
          </w:tcPr>
          <w:p w14:paraId="3F6DA4C0" w14:textId="77777777" w:rsidR="00F9220F" w:rsidRPr="00F9220F" w:rsidRDefault="00F9220F">
            <w:r w:rsidRPr="00F9220F">
              <w:t>no</w:t>
            </w:r>
          </w:p>
        </w:tc>
        <w:tc>
          <w:tcPr>
            <w:tcW w:w="1200" w:type="dxa"/>
            <w:noWrap/>
            <w:hideMark/>
          </w:tcPr>
          <w:p w14:paraId="6C562892" w14:textId="77777777" w:rsidR="00F9220F" w:rsidRPr="00F9220F" w:rsidRDefault="00F9220F">
            <w:r w:rsidRPr="00F9220F">
              <w:t>no</w:t>
            </w:r>
          </w:p>
        </w:tc>
        <w:tc>
          <w:tcPr>
            <w:tcW w:w="991" w:type="dxa"/>
            <w:noWrap/>
            <w:hideMark/>
          </w:tcPr>
          <w:p w14:paraId="405F6C8A" w14:textId="77777777" w:rsidR="00F9220F" w:rsidRPr="00F9220F" w:rsidRDefault="00F9220F">
            <w:r w:rsidRPr="00F9220F">
              <w:t>no</w:t>
            </w:r>
          </w:p>
        </w:tc>
      </w:tr>
      <w:tr w:rsidR="003245E1" w:rsidRPr="00F9220F" w14:paraId="3DA05596" w14:textId="77777777" w:rsidTr="00F9220F">
        <w:trPr>
          <w:trHeight w:val="290"/>
        </w:trPr>
        <w:tc>
          <w:tcPr>
            <w:tcW w:w="1320" w:type="dxa"/>
            <w:noWrap/>
            <w:hideMark/>
          </w:tcPr>
          <w:p w14:paraId="00D0079E" w14:textId="77777777" w:rsidR="00F9220F" w:rsidRPr="00F9220F" w:rsidRDefault="00F9220F">
            <w:proofErr w:type="spellStart"/>
            <w:r w:rsidRPr="00F9220F">
              <w:t>Megachilidae</w:t>
            </w:r>
            <w:proofErr w:type="spellEnd"/>
          </w:p>
        </w:tc>
        <w:tc>
          <w:tcPr>
            <w:tcW w:w="5100" w:type="dxa"/>
            <w:noWrap/>
            <w:hideMark/>
          </w:tcPr>
          <w:p w14:paraId="47C0ECA0" w14:textId="77777777" w:rsidR="00F9220F" w:rsidRPr="00F9220F" w:rsidRDefault="00F9220F">
            <w:pPr>
              <w:rPr>
                <w:i/>
                <w:iCs/>
              </w:rPr>
            </w:pPr>
            <w:r w:rsidRPr="00F9220F">
              <w:rPr>
                <w:i/>
                <w:iCs/>
              </w:rPr>
              <w:t>Megachile (</w:t>
            </w:r>
            <w:proofErr w:type="spellStart"/>
            <w:proofErr w:type="gramStart"/>
            <w:r w:rsidRPr="00F9220F">
              <w:rPr>
                <w:i/>
                <w:iCs/>
              </w:rPr>
              <w:t>Notomegachile</w:t>
            </w:r>
            <w:proofErr w:type="spellEnd"/>
            <w:r w:rsidRPr="00F9220F">
              <w:rPr>
                <w:i/>
                <w:iCs/>
              </w:rPr>
              <w:t xml:space="preserve"> ?</w:t>
            </w:r>
            <w:proofErr w:type="gramEnd"/>
            <w:r w:rsidRPr="00F9220F">
              <w:rPr>
                <w:i/>
                <w:iCs/>
              </w:rPr>
              <w:t xml:space="preserve">) </w:t>
            </w:r>
            <w:r w:rsidRPr="00F9220F">
              <w:t>sp. KB33</w:t>
            </w:r>
          </w:p>
        </w:tc>
        <w:tc>
          <w:tcPr>
            <w:tcW w:w="2000" w:type="dxa"/>
            <w:noWrap/>
            <w:hideMark/>
          </w:tcPr>
          <w:p w14:paraId="4F4280C1" w14:textId="77777777" w:rsidR="00F9220F" w:rsidRPr="00F9220F" w:rsidRDefault="00F9220F">
            <w:proofErr w:type="spellStart"/>
            <w:r w:rsidRPr="00F9220F">
              <w:t>na</w:t>
            </w:r>
            <w:proofErr w:type="spellEnd"/>
          </w:p>
        </w:tc>
        <w:tc>
          <w:tcPr>
            <w:tcW w:w="960" w:type="dxa"/>
            <w:noWrap/>
            <w:hideMark/>
          </w:tcPr>
          <w:p w14:paraId="45524E1F" w14:textId="77777777" w:rsidR="00F9220F" w:rsidRPr="00F9220F" w:rsidRDefault="00F9220F">
            <w:r w:rsidRPr="00F9220F">
              <w:t>no</w:t>
            </w:r>
          </w:p>
        </w:tc>
        <w:tc>
          <w:tcPr>
            <w:tcW w:w="1023" w:type="dxa"/>
            <w:noWrap/>
            <w:hideMark/>
          </w:tcPr>
          <w:p w14:paraId="018BC538" w14:textId="77777777" w:rsidR="00F9220F" w:rsidRPr="00F9220F" w:rsidRDefault="00F9220F">
            <w:r w:rsidRPr="00F9220F">
              <w:t>no</w:t>
            </w:r>
          </w:p>
        </w:tc>
        <w:tc>
          <w:tcPr>
            <w:tcW w:w="1200" w:type="dxa"/>
            <w:noWrap/>
            <w:hideMark/>
          </w:tcPr>
          <w:p w14:paraId="6A19B388" w14:textId="77777777" w:rsidR="00F9220F" w:rsidRPr="00F9220F" w:rsidRDefault="00F9220F">
            <w:r w:rsidRPr="00F9220F">
              <w:t>no</w:t>
            </w:r>
          </w:p>
        </w:tc>
        <w:tc>
          <w:tcPr>
            <w:tcW w:w="991" w:type="dxa"/>
            <w:noWrap/>
            <w:hideMark/>
          </w:tcPr>
          <w:p w14:paraId="77095F77" w14:textId="77777777" w:rsidR="00F9220F" w:rsidRPr="00F9220F" w:rsidRDefault="00F9220F">
            <w:r w:rsidRPr="00F9220F">
              <w:t>no</w:t>
            </w:r>
          </w:p>
        </w:tc>
      </w:tr>
      <w:tr w:rsidR="003245E1" w:rsidRPr="00F9220F" w14:paraId="575C9AD6" w14:textId="77777777" w:rsidTr="00F9220F">
        <w:trPr>
          <w:trHeight w:val="290"/>
        </w:trPr>
        <w:tc>
          <w:tcPr>
            <w:tcW w:w="1320" w:type="dxa"/>
            <w:noWrap/>
            <w:hideMark/>
          </w:tcPr>
          <w:p w14:paraId="4B0030FC" w14:textId="77777777" w:rsidR="00F9220F" w:rsidRPr="00F9220F" w:rsidRDefault="00F9220F">
            <w:proofErr w:type="spellStart"/>
            <w:r w:rsidRPr="00F9220F">
              <w:t>Megachilidae</w:t>
            </w:r>
            <w:proofErr w:type="spellEnd"/>
          </w:p>
        </w:tc>
        <w:tc>
          <w:tcPr>
            <w:tcW w:w="5100" w:type="dxa"/>
            <w:noWrap/>
            <w:hideMark/>
          </w:tcPr>
          <w:p w14:paraId="6164170D" w14:textId="77777777" w:rsidR="00F9220F" w:rsidRPr="00F9220F" w:rsidRDefault="00F9220F">
            <w:pPr>
              <w:rPr>
                <w:i/>
                <w:iCs/>
              </w:rPr>
            </w:pPr>
            <w:r w:rsidRPr="00F9220F">
              <w:rPr>
                <w:i/>
                <w:iCs/>
              </w:rPr>
              <w:t>Megachile (</w:t>
            </w:r>
            <w:proofErr w:type="spellStart"/>
            <w:proofErr w:type="gramStart"/>
            <w:r w:rsidRPr="00F9220F">
              <w:rPr>
                <w:i/>
                <w:iCs/>
              </w:rPr>
              <w:t>Notomegachile</w:t>
            </w:r>
            <w:proofErr w:type="spellEnd"/>
            <w:r w:rsidRPr="00F9220F">
              <w:rPr>
                <w:i/>
                <w:iCs/>
              </w:rPr>
              <w:t xml:space="preserve"> ?</w:t>
            </w:r>
            <w:proofErr w:type="gramEnd"/>
            <w:r w:rsidRPr="00F9220F">
              <w:rPr>
                <w:i/>
                <w:iCs/>
              </w:rPr>
              <w:t>)</w:t>
            </w:r>
            <w:r w:rsidRPr="00F9220F">
              <w:t xml:space="preserve"> sp. </w:t>
            </w:r>
            <w:proofErr w:type="spellStart"/>
            <w:r w:rsidRPr="00F9220F">
              <w:t>nov.</w:t>
            </w:r>
            <w:proofErr w:type="spellEnd"/>
            <w:r w:rsidRPr="00F9220F">
              <w:t>? KB41</w:t>
            </w:r>
          </w:p>
        </w:tc>
        <w:tc>
          <w:tcPr>
            <w:tcW w:w="2000" w:type="dxa"/>
            <w:noWrap/>
            <w:hideMark/>
          </w:tcPr>
          <w:p w14:paraId="57D52FF4" w14:textId="77777777" w:rsidR="00F9220F" w:rsidRPr="00F9220F" w:rsidRDefault="00F9220F">
            <w:proofErr w:type="spellStart"/>
            <w:r w:rsidRPr="00F9220F">
              <w:t>na</w:t>
            </w:r>
            <w:proofErr w:type="spellEnd"/>
          </w:p>
        </w:tc>
        <w:tc>
          <w:tcPr>
            <w:tcW w:w="960" w:type="dxa"/>
            <w:noWrap/>
            <w:hideMark/>
          </w:tcPr>
          <w:p w14:paraId="289D8280" w14:textId="77777777" w:rsidR="00F9220F" w:rsidRPr="00F9220F" w:rsidRDefault="00F9220F">
            <w:r w:rsidRPr="00F9220F">
              <w:t>yes</w:t>
            </w:r>
          </w:p>
        </w:tc>
        <w:tc>
          <w:tcPr>
            <w:tcW w:w="1023" w:type="dxa"/>
            <w:noWrap/>
            <w:hideMark/>
          </w:tcPr>
          <w:p w14:paraId="3DA440B1" w14:textId="77777777" w:rsidR="00F9220F" w:rsidRPr="00F9220F" w:rsidRDefault="00F9220F">
            <w:r w:rsidRPr="00F9220F">
              <w:t>no</w:t>
            </w:r>
          </w:p>
        </w:tc>
        <w:tc>
          <w:tcPr>
            <w:tcW w:w="1200" w:type="dxa"/>
            <w:noWrap/>
            <w:hideMark/>
          </w:tcPr>
          <w:p w14:paraId="6152981F" w14:textId="77777777" w:rsidR="00F9220F" w:rsidRPr="00F9220F" w:rsidRDefault="00F9220F">
            <w:r w:rsidRPr="00F9220F">
              <w:t>no</w:t>
            </w:r>
          </w:p>
        </w:tc>
        <w:tc>
          <w:tcPr>
            <w:tcW w:w="991" w:type="dxa"/>
            <w:noWrap/>
            <w:hideMark/>
          </w:tcPr>
          <w:p w14:paraId="38A2C497" w14:textId="77777777" w:rsidR="00F9220F" w:rsidRPr="00F9220F" w:rsidRDefault="00F9220F">
            <w:r w:rsidRPr="00F9220F">
              <w:t>no</w:t>
            </w:r>
          </w:p>
        </w:tc>
      </w:tr>
      <w:tr w:rsidR="003245E1" w:rsidRPr="00F9220F" w14:paraId="2472F1F2" w14:textId="77777777" w:rsidTr="00F9220F">
        <w:trPr>
          <w:trHeight w:val="290"/>
        </w:trPr>
        <w:tc>
          <w:tcPr>
            <w:tcW w:w="1320" w:type="dxa"/>
            <w:noWrap/>
            <w:hideMark/>
          </w:tcPr>
          <w:p w14:paraId="16ACF69C" w14:textId="77777777" w:rsidR="00F9220F" w:rsidRPr="00F9220F" w:rsidRDefault="00F9220F">
            <w:proofErr w:type="spellStart"/>
            <w:r w:rsidRPr="00F9220F">
              <w:t>Megachilidae</w:t>
            </w:r>
            <w:proofErr w:type="spellEnd"/>
          </w:p>
        </w:tc>
        <w:tc>
          <w:tcPr>
            <w:tcW w:w="5100" w:type="dxa"/>
            <w:noWrap/>
            <w:hideMark/>
          </w:tcPr>
          <w:p w14:paraId="047D839C" w14:textId="77777777" w:rsidR="00F9220F" w:rsidRPr="00F9220F" w:rsidRDefault="00F9220F">
            <w:pPr>
              <w:rPr>
                <w:i/>
                <w:iCs/>
              </w:rPr>
            </w:pPr>
            <w:r w:rsidRPr="00F9220F">
              <w:rPr>
                <w:i/>
                <w:iCs/>
              </w:rPr>
              <w:t>Megachile (</w:t>
            </w:r>
            <w:proofErr w:type="spellStart"/>
            <w:r w:rsidRPr="00F9220F">
              <w:rPr>
                <w:i/>
                <w:iCs/>
              </w:rPr>
              <w:t>Notomegachile</w:t>
            </w:r>
            <w:proofErr w:type="spellEnd"/>
            <w:r w:rsidRPr="00F9220F">
              <w:rPr>
                <w:i/>
                <w:iCs/>
              </w:rPr>
              <w:t xml:space="preserve">) </w:t>
            </w:r>
            <w:proofErr w:type="spellStart"/>
            <w:r w:rsidRPr="00F9220F">
              <w:rPr>
                <w:i/>
                <w:iCs/>
              </w:rPr>
              <w:t>maculosipes</w:t>
            </w:r>
            <w:proofErr w:type="spellEnd"/>
          </w:p>
        </w:tc>
        <w:tc>
          <w:tcPr>
            <w:tcW w:w="2000" w:type="dxa"/>
            <w:noWrap/>
            <w:hideMark/>
          </w:tcPr>
          <w:p w14:paraId="5E2EAF58" w14:textId="77777777" w:rsidR="00F9220F" w:rsidRPr="00F9220F" w:rsidRDefault="00F9220F">
            <w:proofErr w:type="spellStart"/>
            <w:r w:rsidRPr="00F9220F">
              <w:t>na</w:t>
            </w:r>
            <w:proofErr w:type="spellEnd"/>
          </w:p>
        </w:tc>
        <w:tc>
          <w:tcPr>
            <w:tcW w:w="960" w:type="dxa"/>
            <w:noWrap/>
            <w:hideMark/>
          </w:tcPr>
          <w:p w14:paraId="40099B3C" w14:textId="77777777" w:rsidR="00F9220F" w:rsidRPr="00F9220F" w:rsidRDefault="00F9220F">
            <w:r w:rsidRPr="00F9220F">
              <w:t>no</w:t>
            </w:r>
          </w:p>
        </w:tc>
        <w:tc>
          <w:tcPr>
            <w:tcW w:w="1023" w:type="dxa"/>
            <w:noWrap/>
            <w:hideMark/>
          </w:tcPr>
          <w:p w14:paraId="4B952596" w14:textId="77777777" w:rsidR="00F9220F" w:rsidRPr="00F9220F" w:rsidRDefault="00F9220F">
            <w:r w:rsidRPr="00F9220F">
              <w:t>no</w:t>
            </w:r>
          </w:p>
        </w:tc>
        <w:tc>
          <w:tcPr>
            <w:tcW w:w="1200" w:type="dxa"/>
            <w:noWrap/>
            <w:hideMark/>
          </w:tcPr>
          <w:p w14:paraId="33CFCEB3" w14:textId="77777777" w:rsidR="00F9220F" w:rsidRPr="00F9220F" w:rsidRDefault="00F9220F">
            <w:r w:rsidRPr="00F9220F">
              <w:t>no</w:t>
            </w:r>
          </w:p>
        </w:tc>
        <w:tc>
          <w:tcPr>
            <w:tcW w:w="991" w:type="dxa"/>
            <w:noWrap/>
            <w:hideMark/>
          </w:tcPr>
          <w:p w14:paraId="46396F63" w14:textId="77777777" w:rsidR="00F9220F" w:rsidRPr="00F9220F" w:rsidRDefault="00F9220F">
            <w:r w:rsidRPr="00F9220F">
              <w:t>no</w:t>
            </w:r>
          </w:p>
        </w:tc>
      </w:tr>
      <w:tr w:rsidR="003245E1" w:rsidRPr="00F9220F" w14:paraId="6D4DFFDF" w14:textId="77777777" w:rsidTr="00F9220F">
        <w:trPr>
          <w:trHeight w:val="290"/>
        </w:trPr>
        <w:tc>
          <w:tcPr>
            <w:tcW w:w="1320" w:type="dxa"/>
            <w:noWrap/>
            <w:hideMark/>
          </w:tcPr>
          <w:p w14:paraId="68B8A79B" w14:textId="77777777" w:rsidR="00F9220F" w:rsidRPr="00F9220F" w:rsidRDefault="00F9220F">
            <w:proofErr w:type="spellStart"/>
            <w:r w:rsidRPr="00F9220F">
              <w:t>Megachilidae</w:t>
            </w:r>
            <w:proofErr w:type="spellEnd"/>
          </w:p>
        </w:tc>
        <w:tc>
          <w:tcPr>
            <w:tcW w:w="5100" w:type="dxa"/>
            <w:noWrap/>
            <w:hideMark/>
          </w:tcPr>
          <w:p w14:paraId="0F02C538" w14:textId="77777777" w:rsidR="00F9220F" w:rsidRPr="00F9220F" w:rsidRDefault="00F9220F">
            <w:pPr>
              <w:rPr>
                <w:i/>
                <w:iCs/>
              </w:rPr>
            </w:pPr>
            <w:r w:rsidRPr="00F9220F">
              <w:rPr>
                <w:i/>
                <w:iCs/>
              </w:rPr>
              <w:t>Megachile (</w:t>
            </w:r>
            <w:proofErr w:type="spellStart"/>
            <w:r w:rsidRPr="00F9220F">
              <w:rPr>
                <w:i/>
                <w:iCs/>
              </w:rPr>
              <w:t>Notomegachile</w:t>
            </w:r>
            <w:proofErr w:type="spellEnd"/>
            <w:r w:rsidRPr="00F9220F">
              <w:rPr>
                <w:i/>
                <w:iCs/>
              </w:rPr>
              <w:t xml:space="preserve">) </w:t>
            </w:r>
            <w:r w:rsidRPr="00F9220F">
              <w:t xml:space="preserve">sp. KB40 NOT </w:t>
            </w:r>
            <w:proofErr w:type="spellStart"/>
            <w:r w:rsidRPr="00F9220F">
              <w:rPr>
                <w:i/>
                <w:iCs/>
              </w:rPr>
              <w:t>horatii</w:t>
            </w:r>
            <w:proofErr w:type="spellEnd"/>
          </w:p>
        </w:tc>
        <w:tc>
          <w:tcPr>
            <w:tcW w:w="2000" w:type="dxa"/>
            <w:noWrap/>
            <w:hideMark/>
          </w:tcPr>
          <w:p w14:paraId="7854BBFF" w14:textId="77777777" w:rsidR="00F9220F" w:rsidRPr="00F9220F" w:rsidRDefault="00F9220F">
            <w:proofErr w:type="spellStart"/>
            <w:r w:rsidRPr="00F9220F">
              <w:t>na</w:t>
            </w:r>
            <w:proofErr w:type="spellEnd"/>
          </w:p>
        </w:tc>
        <w:tc>
          <w:tcPr>
            <w:tcW w:w="960" w:type="dxa"/>
            <w:noWrap/>
            <w:hideMark/>
          </w:tcPr>
          <w:p w14:paraId="65BD30DA" w14:textId="77777777" w:rsidR="00F9220F" w:rsidRPr="00F9220F" w:rsidRDefault="00F9220F">
            <w:r w:rsidRPr="00F9220F">
              <w:t>no</w:t>
            </w:r>
          </w:p>
        </w:tc>
        <w:tc>
          <w:tcPr>
            <w:tcW w:w="1023" w:type="dxa"/>
            <w:noWrap/>
            <w:hideMark/>
          </w:tcPr>
          <w:p w14:paraId="260807EB" w14:textId="77777777" w:rsidR="00F9220F" w:rsidRPr="00F9220F" w:rsidRDefault="00F9220F">
            <w:r w:rsidRPr="00F9220F">
              <w:t>no</w:t>
            </w:r>
          </w:p>
        </w:tc>
        <w:tc>
          <w:tcPr>
            <w:tcW w:w="1200" w:type="dxa"/>
            <w:noWrap/>
            <w:hideMark/>
          </w:tcPr>
          <w:p w14:paraId="1D248B5B" w14:textId="77777777" w:rsidR="00F9220F" w:rsidRPr="00F9220F" w:rsidRDefault="00F9220F">
            <w:r w:rsidRPr="00F9220F">
              <w:t>no</w:t>
            </w:r>
          </w:p>
        </w:tc>
        <w:tc>
          <w:tcPr>
            <w:tcW w:w="991" w:type="dxa"/>
            <w:noWrap/>
            <w:hideMark/>
          </w:tcPr>
          <w:p w14:paraId="1E02D264" w14:textId="77777777" w:rsidR="00F9220F" w:rsidRPr="00F9220F" w:rsidRDefault="00F9220F">
            <w:r w:rsidRPr="00F9220F">
              <w:t>no</w:t>
            </w:r>
          </w:p>
        </w:tc>
      </w:tr>
      <w:tr w:rsidR="003245E1" w:rsidRPr="00F9220F" w14:paraId="753E74F5" w14:textId="77777777" w:rsidTr="00F9220F">
        <w:trPr>
          <w:trHeight w:val="290"/>
        </w:trPr>
        <w:tc>
          <w:tcPr>
            <w:tcW w:w="1320" w:type="dxa"/>
            <w:noWrap/>
            <w:hideMark/>
          </w:tcPr>
          <w:p w14:paraId="645DFB08" w14:textId="77777777" w:rsidR="00F9220F" w:rsidRPr="00F9220F" w:rsidRDefault="00F9220F">
            <w:proofErr w:type="spellStart"/>
            <w:r w:rsidRPr="00F9220F">
              <w:t>Megachilidae</w:t>
            </w:r>
            <w:proofErr w:type="spellEnd"/>
          </w:p>
        </w:tc>
        <w:tc>
          <w:tcPr>
            <w:tcW w:w="5100" w:type="dxa"/>
            <w:noWrap/>
            <w:hideMark/>
          </w:tcPr>
          <w:p w14:paraId="047446D7" w14:textId="77777777" w:rsidR="00F9220F" w:rsidRPr="00F9220F" w:rsidRDefault="00F9220F">
            <w:pPr>
              <w:rPr>
                <w:i/>
                <w:iCs/>
              </w:rPr>
            </w:pPr>
            <w:r w:rsidRPr="00F9220F">
              <w:rPr>
                <w:i/>
                <w:iCs/>
              </w:rPr>
              <w:t>Megachile (</w:t>
            </w:r>
            <w:proofErr w:type="spellStart"/>
            <w:r w:rsidRPr="00F9220F">
              <w:rPr>
                <w:i/>
                <w:iCs/>
              </w:rPr>
              <w:t>Torridapis</w:t>
            </w:r>
            <w:proofErr w:type="spellEnd"/>
            <w:r w:rsidRPr="00F9220F">
              <w:rPr>
                <w:i/>
                <w:iCs/>
              </w:rPr>
              <w:t xml:space="preserve">) </w:t>
            </w:r>
            <w:proofErr w:type="spellStart"/>
            <w:proofErr w:type="gramStart"/>
            <w:r w:rsidRPr="00F9220F">
              <w:rPr>
                <w:i/>
                <w:iCs/>
              </w:rPr>
              <w:t>bidentis</w:t>
            </w:r>
            <w:proofErr w:type="spellEnd"/>
            <w:r w:rsidRPr="00F9220F">
              <w:rPr>
                <w:i/>
                <w:iCs/>
              </w:rPr>
              <w:t xml:space="preserve"> ?</w:t>
            </w:r>
            <w:proofErr w:type="gramEnd"/>
          </w:p>
        </w:tc>
        <w:tc>
          <w:tcPr>
            <w:tcW w:w="2000" w:type="dxa"/>
            <w:noWrap/>
            <w:hideMark/>
          </w:tcPr>
          <w:p w14:paraId="7BCE4CEA" w14:textId="77777777" w:rsidR="00F9220F" w:rsidRPr="00F9220F" w:rsidRDefault="00F9220F">
            <w:proofErr w:type="spellStart"/>
            <w:r w:rsidRPr="00F9220F">
              <w:t>na</w:t>
            </w:r>
            <w:proofErr w:type="spellEnd"/>
          </w:p>
        </w:tc>
        <w:tc>
          <w:tcPr>
            <w:tcW w:w="960" w:type="dxa"/>
            <w:noWrap/>
            <w:hideMark/>
          </w:tcPr>
          <w:p w14:paraId="3469B0A8" w14:textId="77777777" w:rsidR="00F9220F" w:rsidRPr="00F9220F" w:rsidRDefault="00F9220F">
            <w:r w:rsidRPr="00F9220F">
              <w:t>no</w:t>
            </w:r>
          </w:p>
        </w:tc>
        <w:tc>
          <w:tcPr>
            <w:tcW w:w="1023" w:type="dxa"/>
            <w:noWrap/>
            <w:hideMark/>
          </w:tcPr>
          <w:p w14:paraId="55AAFC6A" w14:textId="77777777" w:rsidR="00F9220F" w:rsidRPr="00F9220F" w:rsidRDefault="00F9220F">
            <w:r w:rsidRPr="00F9220F">
              <w:t>no</w:t>
            </w:r>
          </w:p>
        </w:tc>
        <w:tc>
          <w:tcPr>
            <w:tcW w:w="1200" w:type="dxa"/>
            <w:noWrap/>
            <w:hideMark/>
          </w:tcPr>
          <w:p w14:paraId="1BA2511E" w14:textId="77777777" w:rsidR="00F9220F" w:rsidRPr="00F9220F" w:rsidRDefault="00F9220F">
            <w:r w:rsidRPr="00F9220F">
              <w:t>no</w:t>
            </w:r>
          </w:p>
        </w:tc>
        <w:tc>
          <w:tcPr>
            <w:tcW w:w="991" w:type="dxa"/>
            <w:noWrap/>
            <w:hideMark/>
          </w:tcPr>
          <w:p w14:paraId="3D0EA0E0" w14:textId="77777777" w:rsidR="00F9220F" w:rsidRPr="00F9220F" w:rsidRDefault="00F9220F">
            <w:r w:rsidRPr="00F9220F">
              <w:t>no</w:t>
            </w:r>
          </w:p>
        </w:tc>
      </w:tr>
      <w:tr w:rsidR="003245E1" w:rsidRPr="00F9220F" w14:paraId="7EAA231E" w14:textId="77777777" w:rsidTr="00F9220F">
        <w:trPr>
          <w:trHeight w:val="290"/>
        </w:trPr>
        <w:tc>
          <w:tcPr>
            <w:tcW w:w="1320" w:type="dxa"/>
            <w:noWrap/>
            <w:hideMark/>
          </w:tcPr>
          <w:p w14:paraId="7819D50F" w14:textId="77777777" w:rsidR="00F9220F" w:rsidRPr="00F9220F" w:rsidRDefault="00F9220F">
            <w:proofErr w:type="spellStart"/>
            <w:r w:rsidRPr="00F9220F">
              <w:t>Megachilidae</w:t>
            </w:r>
            <w:proofErr w:type="spellEnd"/>
          </w:p>
        </w:tc>
        <w:tc>
          <w:tcPr>
            <w:tcW w:w="5100" w:type="dxa"/>
            <w:noWrap/>
            <w:hideMark/>
          </w:tcPr>
          <w:p w14:paraId="120F9C9C" w14:textId="77777777" w:rsidR="00F9220F" w:rsidRPr="00F9220F" w:rsidRDefault="00F9220F">
            <w:pPr>
              <w:rPr>
                <w:i/>
                <w:iCs/>
              </w:rPr>
            </w:pPr>
            <w:r w:rsidRPr="00F9220F">
              <w:rPr>
                <w:i/>
                <w:iCs/>
              </w:rPr>
              <w:t xml:space="preserve">Megachile </w:t>
            </w:r>
            <w:r w:rsidRPr="00F9220F">
              <w:t>sp. KB36</w:t>
            </w:r>
          </w:p>
        </w:tc>
        <w:tc>
          <w:tcPr>
            <w:tcW w:w="2000" w:type="dxa"/>
            <w:noWrap/>
            <w:hideMark/>
          </w:tcPr>
          <w:p w14:paraId="7BF7BF65" w14:textId="77777777" w:rsidR="00F9220F" w:rsidRPr="00F9220F" w:rsidRDefault="00F9220F">
            <w:proofErr w:type="spellStart"/>
            <w:r w:rsidRPr="00F9220F">
              <w:t>na</w:t>
            </w:r>
            <w:proofErr w:type="spellEnd"/>
          </w:p>
        </w:tc>
        <w:tc>
          <w:tcPr>
            <w:tcW w:w="960" w:type="dxa"/>
            <w:noWrap/>
            <w:hideMark/>
          </w:tcPr>
          <w:p w14:paraId="6A7684C4" w14:textId="77777777" w:rsidR="00F9220F" w:rsidRPr="00F9220F" w:rsidRDefault="00F9220F">
            <w:r w:rsidRPr="00F9220F">
              <w:t>no</w:t>
            </w:r>
          </w:p>
        </w:tc>
        <w:tc>
          <w:tcPr>
            <w:tcW w:w="1023" w:type="dxa"/>
            <w:noWrap/>
            <w:hideMark/>
          </w:tcPr>
          <w:p w14:paraId="5FD055CD" w14:textId="77777777" w:rsidR="00F9220F" w:rsidRPr="00F9220F" w:rsidRDefault="00F9220F">
            <w:r w:rsidRPr="00F9220F">
              <w:t>no</w:t>
            </w:r>
          </w:p>
        </w:tc>
        <w:tc>
          <w:tcPr>
            <w:tcW w:w="1200" w:type="dxa"/>
            <w:noWrap/>
            <w:hideMark/>
          </w:tcPr>
          <w:p w14:paraId="56788A50" w14:textId="77777777" w:rsidR="00F9220F" w:rsidRPr="00F9220F" w:rsidRDefault="00F9220F">
            <w:r w:rsidRPr="00F9220F">
              <w:t>no</w:t>
            </w:r>
          </w:p>
        </w:tc>
        <w:tc>
          <w:tcPr>
            <w:tcW w:w="991" w:type="dxa"/>
            <w:noWrap/>
            <w:hideMark/>
          </w:tcPr>
          <w:p w14:paraId="695F0E07" w14:textId="77777777" w:rsidR="00F9220F" w:rsidRPr="00F9220F" w:rsidRDefault="00F9220F">
            <w:r w:rsidRPr="00F9220F">
              <w:t>no</w:t>
            </w:r>
          </w:p>
        </w:tc>
      </w:tr>
      <w:tr w:rsidR="003245E1" w:rsidRPr="00F9220F" w14:paraId="4EA803D7" w14:textId="77777777" w:rsidTr="00F9220F">
        <w:trPr>
          <w:trHeight w:val="290"/>
        </w:trPr>
        <w:tc>
          <w:tcPr>
            <w:tcW w:w="1320" w:type="dxa"/>
            <w:noWrap/>
            <w:hideMark/>
          </w:tcPr>
          <w:p w14:paraId="60122A69" w14:textId="77777777" w:rsidR="00F9220F" w:rsidRPr="00F9220F" w:rsidRDefault="00F9220F">
            <w:proofErr w:type="spellStart"/>
            <w:r w:rsidRPr="00F9220F">
              <w:t>Stenotritidae</w:t>
            </w:r>
            <w:proofErr w:type="spellEnd"/>
          </w:p>
        </w:tc>
        <w:tc>
          <w:tcPr>
            <w:tcW w:w="5100" w:type="dxa"/>
            <w:noWrap/>
            <w:hideMark/>
          </w:tcPr>
          <w:p w14:paraId="33F1E95E" w14:textId="77777777" w:rsidR="00F9220F" w:rsidRPr="00F9220F" w:rsidRDefault="00F9220F">
            <w:pPr>
              <w:rPr>
                <w:i/>
                <w:iCs/>
              </w:rPr>
            </w:pPr>
            <w:proofErr w:type="spellStart"/>
            <w:r w:rsidRPr="00F9220F">
              <w:rPr>
                <w:i/>
                <w:iCs/>
              </w:rPr>
              <w:t>Ctenocolletes</w:t>
            </w:r>
            <w:proofErr w:type="spellEnd"/>
            <w:r w:rsidRPr="00F9220F">
              <w:rPr>
                <w:i/>
                <w:iCs/>
              </w:rPr>
              <w:t xml:space="preserve"> </w:t>
            </w:r>
            <w:r w:rsidRPr="00F9220F">
              <w:t xml:space="preserve">sp. </w:t>
            </w:r>
            <w:proofErr w:type="spellStart"/>
            <w:r w:rsidRPr="00F9220F">
              <w:t>nov.</w:t>
            </w:r>
            <w:proofErr w:type="spellEnd"/>
            <w:r w:rsidRPr="00F9220F">
              <w:t xml:space="preserve"> KB111</w:t>
            </w:r>
          </w:p>
        </w:tc>
        <w:tc>
          <w:tcPr>
            <w:tcW w:w="2000" w:type="dxa"/>
            <w:noWrap/>
            <w:hideMark/>
          </w:tcPr>
          <w:p w14:paraId="62929237" w14:textId="77777777" w:rsidR="00F9220F" w:rsidRPr="00F9220F" w:rsidRDefault="00F9220F">
            <w:proofErr w:type="spellStart"/>
            <w:r w:rsidRPr="00F9220F">
              <w:t>na</w:t>
            </w:r>
            <w:proofErr w:type="spellEnd"/>
          </w:p>
        </w:tc>
        <w:tc>
          <w:tcPr>
            <w:tcW w:w="960" w:type="dxa"/>
            <w:noWrap/>
            <w:hideMark/>
          </w:tcPr>
          <w:p w14:paraId="2C00245E" w14:textId="77777777" w:rsidR="00F9220F" w:rsidRPr="00F9220F" w:rsidRDefault="00F9220F">
            <w:r w:rsidRPr="00F9220F">
              <w:t>yes</w:t>
            </w:r>
          </w:p>
        </w:tc>
        <w:tc>
          <w:tcPr>
            <w:tcW w:w="1023" w:type="dxa"/>
            <w:noWrap/>
            <w:hideMark/>
          </w:tcPr>
          <w:p w14:paraId="1C800291" w14:textId="77777777" w:rsidR="00F9220F" w:rsidRPr="00F9220F" w:rsidRDefault="00F9220F">
            <w:r w:rsidRPr="00F9220F">
              <w:t>no</w:t>
            </w:r>
          </w:p>
        </w:tc>
        <w:tc>
          <w:tcPr>
            <w:tcW w:w="1200" w:type="dxa"/>
            <w:noWrap/>
            <w:hideMark/>
          </w:tcPr>
          <w:p w14:paraId="75EF3509" w14:textId="77777777" w:rsidR="00F9220F" w:rsidRPr="00F9220F" w:rsidRDefault="00F9220F">
            <w:r w:rsidRPr="00F9220F">
              <w:t>no</w:t>
            </w:r>
          </w:p>
        </w:tc>
        <w:tc>
          <w:tcPr>
            <w:tcW w:w="991" w:type="dxa"/>
            <w:noWrap/>
            <w:hideMark/>
          </w:tcPr>
          <w:p w14:paraId="74D29B98" w14:textId="77777777" w:rsidR="00F9220F" w:rsidRPr="00F9220F" w:rsidRDefault="00F9220F">
            <w:r w:rsidRPr="00F9220F">
              <w:t>no</w:t>
            </w:r>
          </w:p>
        </w:tc>
      </w:tr>
      <w:tr w:rsidR="003245E1" w:rsidRPr="00F9220F" w14:paraId="49490D68" w14:textId="77777777" w:rsidTr="00F9220F">
        <w:trPr>
          <w:trHeight w:val="290"/>
        </w:trPr>
        <w:tc>
          <w:tcPr>
            <w:tcW w:w="1320" w:type="dxa"/>
            <w:noWrap/>
            <w:hideMark/>
          </w:tcPr>
          <w:p w14:paraId="1EA81F0E" w14:textId="77777777" w:rsidR="00F9220F" w:rsidRPr="00F9220F" w:rsidRDefault="00F9220F">
            <w:proofErr w:type="spellStart"/>
            <w:r w:rsidRPr="00F9220F">
              <w:t>Stenotritidae</w:t>
            </w:r>
            <w:proofErr w:type="spellEnd"/>
          </w:p>
        </w:tc>
        <w:tc>
          <w:tcPr>
            <w:tcW w:w="5100" w:type="dxa"/>
            <w:noWrap/>
            <w:hideMark/>
          </w:tcPr>
          <w:p w14:paraId="32BC2EA8" w14:textId="77777777" w:rsidR="00F9220F" w:rsidRPr="00F9220F" w:rsidRDefault="00F9220F">
            <w:pPr>
              <w:rPr>
                <w:i/>
                <w:iCs/>
              </w:rPr>
            </w:pPr>
            <w:r w:rsidRPr="00F9220F">
              <w:rPr>
                <w:i/>
                <w:iCs/>
              </w:rPr>
              <w:t xml:space="preserve">Stenotritus </w:t>
            </w:r>
            <w:proofErr w:type="spellStart"/>
            <w:r w:rsidRPr="00F9220F">
              <w:rPr>
                <w:i/>
                <w:iCs/>
              </w:rPr>
              <w:t>greavesi</w:t>
            </w:r>
            <w:proofErr w:type="spellEnd"/>
          </w:p>
        </w:tc>
        <w:tc>
          <w:tcPr>
            <w:tcW w:w="2000" w:type="dxa"/>
            <w:noWrap/>
            <w:hideMark/>
          </w:tcPr>
          <w:p w14:paraId="7856C350" w14:textId="77777777" w:rsidR="00F9220F" w:rsidRPr="00F9220F" w:rsidRDefault="00F9220F">
            <w:proofErr w:type="spellStart"/>
            <w:r w:rsidRPr="00F9220F">
              <w:t>na</w:t>
            </w:r>
            <w:proofErr w:type="spellEnd"/>
          </w:p>
        </w:tc>
        <w:tc>
          <w:tcPr>
            <w:tcW w:w="960" w:type="dxa"/>
            <w:noWrap/>
            <w:hideMark/>
          </w:tcPr>
          <w:p w14:paraId="338FBD90" w14:textId="77777777" w:rsidR="00F9220F" w:rsidRPr="00F9220F" w:rsidRDefault="00F9220F">
            <w:r w:rsidRPr="00F9220F">
              <w:t>no</w:t>
            </w:r>
          </w:p>
        </w:tc>
        <w:tc>
          <w:tcPr>
            <w:tcW w:w="1023" w:type="dxa"/>
            <w:noWrap/>
            <w:hideMark/>
          </w:tcPr>
          <w:p w14:paraId="2C680D90" w14:textId="77777777" w:rsidR="00F9220F" w:rsidRPr="00F9220F" w:rsidRDefault="00F9220F">
            <w:r w:rsidRPr="00F9220F">
              <w:t>no</w:t>
            </w:r>
          </w:p>
        </w:tc>
        <w:tc>
          <w:tcPr>
            <w:tcW w:w="1200" w:type="dxa"/>
            <w:noWrap/>
            <w:hideMark/>
          </w:tcPr>
          <w:p w14:paraId="2EDD1565" w14:textId="77777777" w:rsidR="00F9220F" w:rsidRPr="00F9220F" w:rsidRDefault="00F9220F">
            <w:r w:rsidRPr="00F9220F">
              <w:t>no</w:t>
            </w:r>
          </w:p>
        </w:tc>
        <w:tc>
          <w:tcPr>
            <w:tcW w:w="991" w:type="dxa"/>
            <w:noWrap/>
            <w:hideMark/>
          </w:tcPr>
          <w:p w14:paraId="728A937D" w14:textId="77777777" w:rsidR="00F9220F" w:rsidRPr="00F9220F" w:rsidRDefault="00F9220F">
            <w:r w:rsidRPr="00F9220F">
              <w:t>no</w:t>
            </w:r>
          </w:p>
        </w:tc>
      </w:tr>
      <w:tr w:rsidR="003245E1" w:rsidRPr="00F9220F" w14:paraId="5720F860" w14:textId="77777777" w:rsidTr="00F9220F">
        <w:trPr>
          <w:trHeight w:val="290"/>
        </w:trPr>
        <w:tc>
          <w:tcPr>
            <w:tcW w:w="1320" w:type="dxa"/>
            <w:noWrap/>
            <w:hideMark/>
          </w:tcPr>
          <w:p w14:paraId="1294374F" w14:textId="77777777" w:rsidR="00F9220F" w:rsidRPr="00F9220F" w:rsidRDefault="00F9220F">
            <w:proofErr w:type="spellStart"/>
            <w:r w:rsidRPr="00F9220F">
              <w:t>Stenotritidae</w:t>
            </w:r>
            <w:proofErr w:type="spellEnd"/>
          </w:p>
        </w:tc>
        <w:tc>
          <w:tcPr>
            <w:tcW w:w="5100" w:type="dxa"/>
            <w:noWrap/>
            <w:hideMark/>
          </w:tcPr>
          <w:p w14:paraId="5B1A9416" w14:textId="77777777" w:rsidR="00F9220F" w:rsidRPr="00F9220F" w:rsidRDefault="00F9220F">
            <w:pPr>
              <w:rPr>
                <w:i/>
                <w:iCs/>
              </w:rPr>
            </w:pPr>
            <w:r w:rsidRPr="00F9220F">
              <w:rPr>
                <w:i/>
                <w:iCs/>
              </w:rPr>
              <w:t xml:space="preserve">Stenotritus </w:t>
            </w:r>
            <w:r w:rsidRPr="00F9220F">
              <w:t>sp. KB112</w:t>
            </w:r>
          </w:p>
        </w:tc>
        <w:tc>
          <w:tcPr>
            <w:tcW w:w="2000" w:type="dxa"/>
            <w:noWrap/>
            <w:hideMark/>
          </w:tcPr>
          <w:p w14:paraId="25AFE749" w14:textId="77777777" w:rsidR="00F9220F" w:rsidRPr="00F9220F" w:rsidRDefault="00F9220F">
            <w:proofErr w:type="spellStart"/>
            <w:r w:rsidRPr="00F9220F">
              <w:t>na</w:t>
            </w:r>
            <w:proofErr w:type="spellEnd"/>
          </w:p>
        </w:tc>
        <w:tc>
          <w:tcPr>
            <w:tcW w:w="960" w:type="dxa"/>
            <w:noWrap/>
            <w:hideMark/>
          </w:tcPr>
          <w:p w14:paraId="6848A672" w14:textId="77777777" w:rsidR="00F9220F" w:rsidRPr="00F9220F" w:rsidRDefault="00F9220F">
            <w:r w:rsidRPr="00F9220F">
              <w:t>no</w:t>
            </w:r>
          </w:p>
        </w:tc>
        <w:tc>
          <w:tcPr>
            <w:tcW w:w="1023" w:type="dxa"/>
            <w:noWrap/>
            <w:hideMark/>
          </w:tcPr>
          <w:p w14:paraId="462655D4" w14:textId="77777777" w:rsidR="00F9220F" w:rsidRPr="00F9220F" w:rsidRDefault="00F9220F">
            <w:r w:rsidRPr="00F9220F">
              <w:t>no</w:t>
            </w:r>
          </w:p>
        </w:tc>
        <w:tc>
          <w:tcPr>
            <w:tcW w:w="1200" w:type="dxa"/>
            <w:noWrap/>
            <w:hideMark/>
          </w:tcPr>
          <w:p w14:paraId="47B78DDE" w14:textId="77777777" w:rsidR="00F9220F" w:rsidRPr="00F9220F" w:rsidRDefault="00F9220F">
            <w:r w:rsidRPr="00F9220F">
              <w:t>no</w:t>
            </w:r>
          </w:p>
        </w:tc>
        <w:tc>
          <w:tcPr>
            <w:tcW w:w="991" w:type="dxa"/>
            <w:noWrap/>
            <w:hideMark/>
          </w:tcPr>
          <w:p w14:paraId="67CA4E0B" w14:textId="77777777" w:rsidR="00F9220F" w:rsidRPr="00F9220F" w:rsidRDefault="00F9220F">
            <w:r w:rsidRPr="00F9220F">
              <w:t>no</w:t>
            </w:r>
          </w:p>
        </w:tc>
      </w:tr>
    </w:tbl>
    <w:p w14:paraId="416EF675" w14:textId="1AB1161C" w:rsidR="00F9220F" w:rsidRPr="00137E9F" w:rsidRDefault="009C2E13" w:rsidP="00F9220F">
      <w:pPr>
        <w:rPr>
          <w:sz w:val="18"/>
          <w:szCs w:val="18"/>
        </w:rPr>
      </w:pPr>
      <w:proofErr w:type="spellStart"/>
      <w:r w:rsidRPr="00137E9F">
        <w:rPr>
          <w:sz w:val="18"/>
          <w:szCs w:val="18"/>
        </w:rPr>
        <w:t>na</w:t>
      </w:r>
      <w:proofErr w:type="spellEnd"/>
      <w:r w:rsidRPr="00137E9F">
        <w:rPr>
          <w:sz w:val="18"/>
          <w:szCs w:val="18"/>
        </w:rPr>
        <w:t xml:space="preserve"> Not available.</w:t>
      </w:r>
    </w:p>
    <w:sectPr w:rsidR="00F9220F" w:rsidRPr="00137E9F" w:rsidSect="00F9220F">
      <w:pgSz w:w="16838" w:h="11906" w:orient="landscape"/>
      <w:pgMar w:top="1361" w:right="1259" w:bottom="1361"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FEEA05" w14:textId="77777777" w:rsidR="00E61813" w:rsidRDefault="00E61813">
      <w:r>
        <w:separator/>
      </w:r>
    </w:p>
  </w:endnote>
  <w:endnote w:type="continuationSeparator" w:id="0">
    <w:p w14:paraId="53497008" w14:textId="77777777" w:rsidR="00E61813" w:rsidRDefault="00E6181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IHEGA L+ T T 557 Fo 00">
    <w:altName w:val="Calibri"/>
    <w:panose1 w:val="00000000000000000000"/>
    <w:charset w:val="00"/>
    <w:family w:val="swiss"/>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5" w14:textId="00D73932" w:rsidR="006F1589" w:rsidRDefault="0027547B">
    <w:pPr>
      <w:pStyle w:val="Footer"/>
      <w:framePr w:wrap="around" w:vAnchor="text" w:hAnchor="margin" w:xAlign="right" w:y="1"/>
      <w:rPr>
        <w:rStyle w:val="PageNumber"/>
      </w:rPr>
    </w:pPr>
    <w:r>
      <w:rPr>
        <w:noProof/>
      </w:rPr>
      <mc:AlternateContent>
        <mc:Choice Requires="wps">
          <w:drawing>
            <wp:anchor distT="0" distB="0" distL="0" distR="0" simplePos="0" relativeHeight="251658241" behindDoc="0" locked="0" layoutInCell="1" allowOverlap="1" wp14:anchorId="5BB9E849" wp14:editId="1DEC131F">
              <wp:simplePos x="635" y="635"/>
              <wp:positionH relativeFrom="page">
                <wp:align>center</wp:align>
              </wp:positionH>
              <wp:positionV relativeFrom="page">
                <wp:align>bottom</wp:align>
              </wp:positionV>
              <wp:extent cx="551815" cy="376555"/>
              <wp:effectExtent l="0" t="0" r="635" b="0"/>
              <wp:wrapNone/>
              <wp:docPr id="622674398"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0718D7A" w14:textId="4F4D61FA"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BB9E849" id="_x0000_t202" coordsize="21600,21600" o:spt="202" path="m,l,21600r21600,l21600,xe">
              <v:stroke joinstyle="miter"/>
              <v:path gradientshapeok="t" o:connecttype="rect"/>
            </v:shapetype>
            <v:shape id="Text Box 5" o:spid="_x0000_s1027" type="#_x0000_t202" alt="OFFICIAL" style="position:absolute;margin-left:0;margin-top:0;width:43.45pt;height:29.6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70718D7A" w14:textId="4F4D61FA"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v:textbox>
              <w10:wrap anchorx="page" anchory="page"/>
            </v:shape>
          </w:pict>
        </mc:Fallback>
      </mc:AlternateContent>
    </w:r>
    <w:r w:rsidR="006F1589">
      <w:rPr>
        <w:rStyle w:val="PageNumber"/>
      </w:rPr>
      <w:fldChar w:fldCharType="begin"/>
    </w:r>
    <w:r w:rsidR="006F1589">
      <w:rPr>
        <w:rStyle w:val="PageNumber"/>
      </w:rPr>
      <w:instrText xml:space="preserve">PAGE  </w:instrText>
    </w:r>
    <w:r w:rsidR="006F1589">
      <w:rPr>
        <w:rStyle w:val="PageNumber"/>
      </w:rPr>
      <w:fldChar w:fldCharType="end"/>
    </w:r>
  </w:p>
  <w:p w14:paraId="498C2956" w14:textId="77777777" w:rsidR="006F1589" w:rsidRDefault="006F158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7" w14:textId="7B7900A6" w:rsidR="006F1589" w:rsidRPr="00A77BEA" w:rsidRDefault="006F1589">
    <w:pPr>
      <w:pStyle w:val="Footer"/>
      <w:jc w:val="right"/>
    </w:pPr>
    <w:r w:rsidRPr="00A77BEA">
      <w:t xml:space="preserve">Page </w:t>
    </w:r>
    <w:r w:rsidRPr="00A77BEA">
      <w:rPr>
        <w:sz w:val="24"/>
      </w:rPr>
      <w:fldChar w:fldCharType="begin"/>
    </w:r>
    <w:r w:rsidRPr="00A77BEA">
      <w:instrText xml:space="preserve"> PAGE </w:instrText>
    </w:r>
    <w:r w:rsidRPr="00A77BEA">
      <w:rPr>
        <w:sz w:val="24"/>
      </w:rPr>
      <w:fldChar w:fldCharType="separate"/>
    </w:r>
    <w:r w:rsidR="00272C36" w:rsidRPr="00A77BEA">
      <w:rPr>
        <w:noProof/>
      </w:rPr>
      <w:t>6</w:t>
    </w:r>
    <w:r w:rsidRPr="00A77BEA">
      <w:rPr>
        <w:sz w:val="24"/>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E1F958" w14:textId="5E1E0FFE" w:rsidR="0027547B" w:rsidRDefault="0027547B">
    <w:pPr>
      <w:pStyle w:val="Footer"/>
    </w:pPr>
    <w:r>
      <w:rPr>
        <w:noProof/>
      </w:rPr>
      <mc:AlternateContent>
        <mc:Choice Requires="wps">
          <w:drawing>
            <wp:anchor distT="0" distB="0" distL="0" distR="0" simplePos="0" relativeHeight="251658245" behindDoc="0" locked="0" layoutInCell="1" allowOverlap="1" wp14:anchorId="42587876" wp14:editId="1F2CED09">
              <wp:simplePos x="635" y="635"/>
              <wp:positionH relativeFrom="page">
                <wp:align>center</wp:align>
              </wp:positionH>
              <wp:positionV relativeFrom="page">
                <wp:align>bottom</wp:align>
              </wp:positionV>
              <wp:extent cx="551815" cy="376555"/>
              <wp:effectExtent l="0" t="0" r="635" b="0"/>
              <wp:wrapNone/>
              <wp:docPr id="1064656335"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95B0F2C" w14:textId="35621022"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2587876" id="_x0000_t202" coordsize="21600,21600" o:spt="202" path="m,l,21600r21600,l21600,xe">
              <v:stroke joinstyle="miter"/>
              <v:path gradientshapeok="t" o:connecttype="rect"/>
            </v:shapetype>
            <v:shape id="Text Box 4" o:spid="_x0000_s1029" type="#_x0000_t202" alt="OFFICIAL" style="position:absolute;margin-left:0;margin-top:0;width:43.45pt;height:29.6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textbox style="mso-fit-shape-to-text:t" inset="0,0,0,15pt">
                <w:txbxContent>
                  <w:p w14:paraId="795B0F2C" w14:textId="35621022"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F05EEA" w14:textId="77777777" w:rsidR="00E61813" w:rsidRDefault="00E61813">
      <w:r>
        <w:separator/>
      </w:r>
    </w:p>
  </w:footnote>
  <w:footnote w:type="continuationSeparator" w:id="0">
    <w:p w14:paraId="08D56AF6" w14:textId="77777777" w:rsidR="00E61813" w:rsidRDefault="00E6181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C1435" w14:textId="12664236" w:rsidR="0027547B" w:rsidRDefault="0027547B">
    <w:pPr>
      <w:pStyle w:val="Header"/>
    </w:pPr>
    <w:r>
      <w:rPr>
        <w:noProof/>
      </w:rPr>
      <mc:AlternateContent>
        <mc:Choice Requires="wps">
          <w:drawing>
            <wp:anchor distT="0" distB="0" distL="0" distR="0" simplePos="0" relativeHeight="251658243" behindDoc="0" locked="0" layoutInCell="1" allowOverlap="1" wp14:anchorId="7806DC8B" wp14:editId="2F0E22B6">
              <wp:simplePos x="635" y="635"/>
              <wp:positionH relativeFrom="page">
                <wp:align>center</wp:align>
              </wp:positionH>
              <wp:positionV relativeFrom="page">
                <wp:align>top</wp:align>
              </wp:positionV>
              <wp:extent cx="551815" cy="376555"/>
              <wp:effectExtent l="0" t="0" r="635" b="4445"/>
              <wp:wrapNone/>
              <wp:docPr id="46556701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362C469" w14:textId="4F159BD4"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806DC8B" id="_x0000_t202" coordsize="21600,21600" o:spt="202" path="m,l,21600r21600,l21600,xe">
              <v:stroke joinstyle="miter"/>
              <v:path gradientshapeok="t" o:connecttype="rect"/>
            </v:shapetype>
            <v:shape id="Text Box 2" o:spid="_x0000_s1026" type="#_x0000_t202" alt="OFFICIAL" style="position:absolute;margin-left:0;margin-top:0;width:43.45pt;height:29.6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1362C469" w14:textId="4F159BD4"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4" w14:textId="006FB667" w:rsidR="006F1589" w:rsidRDefault="00E271B7" w:rsidP="007E591B">
    <w:pPr>
      <w:pStyle w:val="Header"/>
      <w:pBdr>
        <w:bottom w:val="single" w:sz="4" w:space="1" w:color="auto"/>
      </w:pBdr>
      <w:jc w:val="right"/>
    </w:pPr>
    <w:r w:rsidRPr="007221F6">
      <w:t>Nanda</w:t>
    </w:r>
    <w:r w:rsidR="004203C0" w:rsidRPr="007221F6">
      <w:t xml:space="preserve"> </w:t>
    </w:r>
    <w:r w:rsidR="007221F6" w:rsidRPr="007221F6">
      <w:t xml:space="preserve">Country </w:t>
    </w:r>
    <w:r w:rsidR="006F1589" w:rsidRPr="007221F6">
      <w:t xml:space="preserve">Bush </w:t>
    </w:r>
    <w:r w:rsidR="006F1589">
      <w:t xml:space="preserve">Blitz – </w:t>
    </w:r>
    <w:r w:rsidR="002501C1" w:rsidRPr="006945B0">
      <w:t xml:space="preserve">21-31 October </w:t>
    </w:r>
    <w:r w:rsidRPr="006945B0">
      <w:t>20</w:t>
    </w:r>
    <w:r>
      <w:t>2</w:t>
    </w:r>
    <w:r w:rsidRPr="006945B0">
      <w:t>4</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97CFCE" w14:textId="38CBB849" w:rsidR="0027547B" w:rsidRDefault="0027547B">
    <w:pPr>
      <w:pStyle w:val="Header"/>
    </w:pPr>
    <w:r>
      <w:rPr>
        <w:noProof/>
      </w:rPr>
      <mc:AlternateContent>
        <mc:Choice Requires="wps">
          <w:drawing>
            <wp:anchor distT="0" distB="0" distL="0" distR="0" simplePos="0" relativeHeight="251658244" behindDoc="0" locked="0" layoutInCell="1" allowOverlap="1" wp14:anchorId="7A69A1D5" wp14:editId="07A9AD54">
              <wp:simplePos x="635" y="635"/>
              <wp:positionH relativeFrom="page">
                <wp:align>center</wp:align>
              </wp:positionH>
              <wp:positionV relativeFrom="page">
                <wp:align>top</wp:align>
              </wp:positionV>
              <wp:extent cx="551815" cy="376555"/>
              <wp:effectExtent l="0" t="0" r="635" b="4445"/>
              <wp:wrapNone/>
              <wp:docPr id="1430509098"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BD5F5D9" w14:textId="6A45661D"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A69A1D5" id="_x0000_t202" coordsize="21600,21600" o:spt="202" path="m,l,21600r21600,l21600,xe">
              <v:stroke joinstyle="miter"/>
              <v:path gradientshapeok="t" o:connecttype="rect"/>
            </v:shapetype>
            <v:shape id="Text Box 1" o:spid="_x0000_s1028" type="#_x0000_t202" alt="OFFICIAL" style="position:absolute;margin-left:0;margin-top:0;width:43.45pt;height:29.6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9iz9DgIAABw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49iz9DgIAABwE&#10;AAAOAAAAAAAAAAAAAAAAAC4CAABkcnMvZTJvRG9jLnhtbFBLAQItABQABgAIAAAAIQDDiR132gAA&#10;AAMBAAAPAAAAAAAAAAAAAAAAAGgEAABkcnMvZG93bnJldi54bWxQSwUGAAAAAAQABADzAAAAbwUA&#10;AAAA&#10;" filled="f" stroked="f">
              <v:textbox style="mso-fit-shape-to-text:t" inset="0,15pt,0,0">
                <w:txbxContent>
                  <w:p w14:paraId="4BD5F5D9" w14:textId="6A45661D" w:rsidR="0027547B" w:rsidRPr="0027547B" w:rsidRDefault="0027547B" w:rsidP="0027547B">
                    <w:pPr>
                      <w:spacing w:after="0"/>
                      <w:rPr>
                        <w:rFonts w:ascii="Calibri" w:eastAsia="Calibri" w:hAnsi="Calibri" w:cs="Calibri"/>
                        <w:noProof/>
                        <w:color w:val="FF0000"/>
                        <w:sz w:val="24"/>
                      </w:rPr>
                    </w:pPr>
                    <w:r w:rsidRPr="0027547B">
                      <w:rPr>
                        <w:rFonts w:ascii="Calibri" w:eastAsia="Calibri" w:hAnsi="Calibri" w:cs="Calibri"/>
                        <w:noProof/>
                        <w:color w:val="FF0000"/>
                        <w:sz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8A73DB3"/>
    <w:multiLevelType w:val="multilevel"/>
    <w:tmpl w:val="9F9E1340"/>
    <w:lvl w:ilvl="0">
      <w:start w:val="3"/>
      <w:numFmt w:val="decimal"/>
      <w:lvlText w:val="%1"/>
      <w:lvlJc w:val="left"/>
      <w:pPr>
        <w:tabs>
          <w:tab w:val="num" w:pos="720"/>
        </w:tabs>
        <w:ind w:left="720" w:hanging="720"/>
      </w:pPr>
      <w:rPr>
        <w:rFonts w:hint="default"/>
      </w:rPr>
    </w:lvl>
    <w:lvl w:ilvl="1">
      <w:start w:val="6"/>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 w15:restartNumberingAfterBreak="0">
    <w:nsid w:val="69064D53"/>
    <w:multiLevelType w:val="hybridMultilevel"/>
    <w:tmpl w:val="D2C42E96"/>
    <w:lvl w:ilvl="0" w:tplc="68307E40">
      <w:start w:val="1"/>
      <w:numFmt w:val="bullet"/>
      <w:lvlText w:val="-"/>
      <w:lvlJc w:val="left"/>
      <w:pPr>
        <w:tabs>
          <w:tab w:val="num" w:pos="720"/>
        </w:tabs>
        <w:ind w:left="720" w:hanging="360"/>
      </w:pPr>
      <w:rPr>
        <w:rFonts w:ascii="Times New Roman" w:eastAsia="Times New Roman" w:hAnsi="Times New Roman" w:cs="Times New Roman"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num w:numId="1" w16cid:durableId="1333144034">
    <w:abstractNumId w:val="1"/>
  </w:num>
  <w:num w:numId="2" w16cid:durableId="44056505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mHt91OdVb4k9MWYgMRb1+tuGfnfyfpei/btIkskZwl4owbUKRVwmj8/0J6lz0LOc1TAT996JKtLerLM6QuUjag==" w:salt="uTct4I3X6xOdPTf2W2kDgQ=="/>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4AA"/>
    <w:rsid w:val="0001756A"/>
    <w:rsid w:val="00027DAF"/>
    <w:rsid w:val="00030330"/>
    <w:rsid w:val="000332EA"/>
    <w:rsid w:val="000374C6"/>
    <w:rsid w:val="00040AE6"/>
    <w:rsid w:val="0005230A"/>
    <w:rsid w:val="00057C12"/>
    <w:rsid w:val="0006102B"/>
    <w:rsid w:val="00061A24"/>
    <w:rsid w:val="00063BFE"/>
    <w:rsid w:val="00065A76"/>
    <w:rsid w:val="00075E3A"/>
    <w:rsid w:val="0008742B"/>
    <w:rsid w:val="00090EAF"/>
    <w:rsid w:val="00097430"/>
    <w:rsid w:val="000B3706"/>
    <w:rsid w:val="000D28E1"/>
    <w:rsid w:val="000D7860"/>
    <w:rsid w:val="000E5F00"/>
    <w:rsid w:val="000F44F0"/>
    <w:rsid w:val="000F68BB"/>
    <w:rsid w:val="000F6B4C"/>
    <w:rsid w:val="00100848"/>
    <w:rsid w:val="001038C1"/>
    <w:rsid w:val="00105446"/>
    <w:rsid w:val="0012223C"/>
    <w:rsid w:val="00137E9F"/>
    <w:rsid w:val="00150090"/>
    <w:rsid w:val="001550A1"/>
    <w:rsid w:val="001559BD"/>
    <w:rsid w:val="00162AA8"/>
    <w:rsid w:val="00165545"/>
    <w:rsid w:val="00166625"/>
    <w:rsid w:val="0017089C"/>
    <w:rsid w:val="00173F04"/>
    <w:rsid w:val="00174700"/>
    <w:rsid w:val="001C4033"/>
    <w:rsid w:val="001D0664"/>
    <w:rsid w:val="001D59C2"/>
    <w:rsid w:val="001E2D7C"/>
    <w:rsid w:val="001E442E"/>
    <w:rsid w:val="001F2E46"/>
    <w:rsid w:val="001F3A80"/>
    <w:rsid w:val="001F5068"/>
    <w:rsid w:val="001F50BF"/>
    <w:rsid w:val="00203D3B"/>
    <w:rsid w:val="002076FC"/>
    <w:rsid w:val="00207F8D"/>
    <w:rsid w:val="0024637A"/>
    <w:rsid w:val="00250196"/>
    <w:rsid w:val="002501C1"/>
    <w:rsid w:val="0025445D"/>
    <w:rsid w:val="002609AC"/>
    <w:rsid w:val="00260F43"/>
    <w:rsid w:val="00272C36"/>
    <w:rsid w:val="0027547B"/>
    <w:rsid w:val="0027781D"/>
    <w:rsid w:val="002818FB"/>
    <w:rsid w:val="00282460"/>
    <w:rsid w:val="002827B7"/>
    <w:rsid w:val="0028315E"/>
    <w:rsid w:val="00292B93"/>
    <w:rsid w:val="00297B49"/>
    <w:rsid w:val="002A2626"/>
    <w:rsid w:val="002A2796"/>
    <w:rsid w:val="002A65F3"/>
    <w:rsid w:val="002A6DE5"/>
    <w:rsid w:val="002B16A1"/>
    <w:rsid w:val="002B5A3F"/>
    <w:rsid w:val="002B7CD7"/>
    <w:rsid w:val="002C0F11"/>
    <w:rsid w:val="002D6145"/>
    <w:rsid w:val="002E64A4"/>
    <w:rsid w:val="002F0A93"/>
    <w:rsid w:val="002F65A1"/>
    <w:rsid w:val="002F77C6"/>
    <w:rsid w:val="00302A87"/>
    <w:rsid w:val="0031027B"/>
    <w:rsid w:val="00316D06"/>
    <w:rsid w:val="003212D6"/>
    <w:rsid w:val="003245E1"/>
    <w:rsid w:val="00330B61"/>
    <w:rsid w:val="00335631"/>
    <w:rsid w:val="003364EE"/>
    <w:rsid w:val="00344062"/>
    <w:rsid w:val="00351C31"/>
    <w:rsid w:val="00355D84"/>
    <w:rsid w:val="003613FA"/>
    <w:rsid w:val="0037413F"/>
    <w:rsid w:val="00381A64"/>
    <w:rsid w:val="00383FC7"/>
    <w:rsid w:val="0038668F"/>
    <w:rsid w:val="00386B39"/>
    <w:rsid w:val="00387941"/>
    <w:rsid w:val="003A4357"/>
    <w:rsid w:val="003A71CD"/>
    <w:rsid w:val="003B1993"/>
    <w:rsid w:val="003C3D66"/>
    <w:rsid w:val="003D3C0E"/>
    <w:rsid w:val="003D6B17"/>
    <w:rsid w:val="003D7155"/>
    <w:rsid w:val="003E1A3E"/>
    <w:rsid w:val="003F12C7"/>
    <w:rsid w:val="00405464"/>
    <w:rsid w:val="00413204"/>
    <w:rsid w:val="00413BD0"/>
    <w:rsid w:val="00416E82"/>
    <w:rsid w:val="004203C0"/>
    <w:rsid w:val="004224C4"/>
    <w:rsid w:val="00436256"/>
    <w:rsid w:val="004603CB"/>
    <w:rsid w:val="00463E61"/>
    <w:rsid w:val="0046455F"/>
    <w:rsid w:val="0048374D"/>
    <w:rsid w:val="004902C4"/>
    <w:rsid w:val="00493EE4"/>
    <w:rsid w:val="004A5C10"/>
    <w:rsid w:val="004A5DAA"/>
    <w:rsid w:val="004C70D1"/>
    <w:rsid w:val="004E299F"/>
    <w:rsid w:val="004E2E28"/>
    <w:rsid w:val="004F0E85"/>
    <w:rsid w:val="004F30B1"/>
    <w:rsid w:val="005178E0"/>
    <w:rsid w:val="00525062"/>
    <w:rsid w:val="005264E9"/>
    <w:rsid w:val="00527964"/>
    <w:rsid w:val="00531921"/>
    <w:rsid w:val="00536960"/>
    <w:rsid w:val="00552F79"/>
    <w:rsid w:val="00562EF6"/>
    <w:rsid w:val="00572D92"/>
    <w:rsid w:val="0057486F"/>
    <w:rsid w:val="00577DC0"/>
    <w:rsid w:val="005852A7"/>
    <w:rsid w:val="005875D7"/>
    <w:rsid w:val="0059540F"/>
    <w:rsid w:val="005A2322"/>
    <w:rsid w:val="005A2FF3"/>
    <w:rsid w:val="005B25D3"/>
    <w:rsid w:val="005B5770"/>
    <w:rsid w:val="005B7D97"/>
    <w:rsid w:val="005C2ABB"/>
    <w:rsid w:val="005E1A32"/>
    <w:rsid w:val="005E39F8"/>
    <w:rsid w:val="005F0174"/>
    <w:rsid w:val="00602259"/>
    <w:rsid w:val="006251B4"/>
    <w:rsid w:val="00640481"/>
    <w:rsid w:val="0064258E"/>
    <w:rsid w:val="00645D54"/>
    <w:rsid w:val="00653082"/>
    <w:rsid w:val="00653B33"/>
    <w:rsid w:val="00656D6C"/>
    <w:rsid w:val="00657005"/>
    <w:rsid w:val="006606CC"/>
    <w:rsid w:val="00674451"/>
    <w:rsid w:val="00687675"/>
    <w:rsid w:val="0069372B"/>
    <w:rsid w:val="0069454F"/>
    <w:rsid w:val="00697680"/>
    <w:rsid w:val="006A1022"/>
    <w:rsid w:val="006A7F2E"/>
    <w:rsid w:val="006C0EAC"/>
    <w:rsid w:val="006D06C1"/>
    <w:rsid w:val="006E31F0"/>
    <w:rsid w:val="006F1589"/>
    <w:rsid w:val="007005DA"/>
    <w:rsid w:val="007009D5"/>
    <w:rsid w:val="00710C48"/>
    <w:rsid w:val="007172B2"/>
    <w:rsid w:val="007221F6"/>
    <w:rsid w:val="007232B1"/>
    <w:rsid w:val="00723FF8"/>
    <w:rsid w:val="00737FC9"/>
    <w:rsid w:val="00741603"/>
    <w:rsid w:val="00742269"/>
    <w:rsid w:val="00751959"/>
    <w:rsid w:val="0075227C"/>
    <w:rsid w:val="007618E8"/>
    <w:rsid w:val="007773DE"/>
    <w:rsid w:val="007825BB"/>
    <w:rsid w:val="0078689C"/>
    <w:rsid w:val="007877DF"/>
    <w:rsid w:val="00795E3A"/>
    <w:rsid w:val="007B4BB7"/>
    <w:rsid w:val="007B5346"/>
    <w:rsid w:val="007D13C3"/>
    <w:rsid w:val="007D3273"/>
    <w:rsid w:val="007D56A5"/>
    <w:rsid w:val="007D7173"/>
    <w:rsid w:val="007D7B98"/>
    <w:rsid w:val="007E2C72"/>
    <w:rsid w:val="007E591B"/>
    <w:rsid w:val="007F44B0"/>
    <w:rsid w:val="008057C0"/>
    <w:rsid w:val="008059E4"/>
    <w:rsid w:val="0080625B"/>
    <w:rsid w:val="008128F5"/>
    <w:rsid w:val="008129B9"/>
    <w:rsid w:val="00815942"/>
    <w:rsid w:val="008204FC"/>
    <w:rsid w:val="0082291F"/>
    <w:rsid w:val="008322B4"/>
    <w:rsid w:val="00833E2C"/>
    <w:rsid w:val="00852209"/>
    <w:rsid w:val="00863F4F"/>
    <w:rsid w:val="008674DD"/>
    <w:rsid w:val="00873CCC"/>
    <w:rsid w:val="008819D0"/>
    <w:rsid w:val="00882664"/>
    <w:rsid w:val="00893989"/>
    <w:rsid w:val="00893D70"/>
    <w:rsid w:val="00895558"/>
    <w:rsid w:val="00896F5B"/>
    <w:rsid w:val="008A13A8"/>
    <w:rsid w:val="008F0F1E"/>
    <w:rsid w:val="008F5572"/>
    <w:rsid w:val="008F63A6"/>
    <w:rsid w:val="00904BB9"/>
    <w:rsid w:val="009142D3"/>
    <w:rsid w:val="009153D0"/>
    <w:rsid w:val="00915545"/>
    <w:rsid w:val="0091781E"/>
    <w:rsid w:val="009210B6"/>
    <w:rsid w:val="00936B6C"/>
    <w:rsid w:val="00944A0E"/>
    <w:rsid w:val="00961582"/>
    <w:rsid w:val="00965F9E"/>
    <w:rsid w:val="0096627D"/>
    <w:rsid w:val="00966D6D"/>
    <w:rsid w:val="00974956"/>
    <w:rsid w:val="00983477"/>
    <w:rsid w:val="00985101"/>
    <w:rsid w:val="00986FC2"/>
    <w:rsid w:val="00993065"/>
    <w:rsid w:val="009A081E"/>
    <w:rsid w:val="009B06C6"/>
    <w:rsid w:val="009C0183"/>
    <w:rsid w:val="009C15DA"/>
    <w:rsid w:val="009C2E13"/>
    <w:rsid w:val="009D5EDE"/>
    <w:rsid w:val="009E51B4"/>
    <w:rsid w:val="009E566E"/>
    <w:rsid w:val="009E6EBB"/>
    <w:rsid w:val="009F7950"/>
    <w:rsid w:val="00A007FD"/>
    <w:rsid w:val="00A02CFA"/>
    <w:rsid w:val="00A056CA"/>
    <w:rsid w:val="00A11586"/>
    <w:rsid w:val="00A22246"/>
    <w:rsid w:val="00A25A7A"/>
    <w:rsid w:val="00A2653E"/>
    <w:rsid w:val="00A32BDA"/>
    <w:rsid w:val="00A4000F"/>
    <w:rsid w:val="00A40603"/>
    <w:rsid w:val="00A4297C"/>
    <w:rsid w:val="00A5226D"/>
    <w:rsid w:val="00A60FB3"/>
    <w:rsid w:val="00A70231"/>
    <w:rsid w:val="00A704A2"/>
    <w:rsid w:val="00A77BEA"/>
    <w:rsid w:val="00A8115F"/>
    <w:rsid w:val="00A8139C"/>
    <w:rsid w:val="00A91767"/>
    <w:rsid w:val="00A92B1D"/>
    <w:rsid w:val="00A96785"/>
    <w:rsid w:val="00AA259C"/>
    <w:rsid w:val="00AA59E3"/>
    <w:rsid w:val="00AA60F7"/>
    <w:rsid w:val="00AA7E24"/>
    <w:rsid w:val="00AB1B71"/>
    <w:rsid w:val="00AB55AF"/>
    <w:rsid w:val="00AB747E"/>
    <w:rsid w:val="00AC1561"/>
    <w:rsid w:val="00AC21DE"/>
    <w:rsid w:val="00AC6550"/>
    <w:rsid w:val="00AC6F43"/>
    <w:rsid w:val="00AD559D"/>
    <w:rsid w:val="00AD5E47"/>
    <w:rsid w:val="00AE568B"/>
    <w:rsid w:val="00B0327C"/>
    <w:rsid w:val="00B0523A"/>
    <w:rsid w:val="00B1074E"/>
    <w:rsid w:val="00B1119C"/>
    <w:rsid w:val="00B20E5C"/>
    <w:rsid w:val="00B27EB9"/>
    <w:rsid w:val="00B3286A"/>
    <w:rsid w:val="00B32D7F"/>
    <w:rsid w:val="00B3331A"/>
    <w:rsid w:val="00B366E2"/>
    <w:rsid w:val="00B3709C"/>
    <w:rsid w:val="00B378B4"/>
    <w:rsid w:val="00B43630"/>
    <w:rsid w:val="00B53E82"/>
    <w:rsid w:val="00B60A7D"/>
    <w:rsid w:val="00B66080"/>
    <w:rsid w:val="00B71C26"/>
    <w:rsid w:val="00B74201"/>
    <w:rsid w:val="00B834AA"/>
    <w:rsid w:val="00B83622"/>
    <w:rsid w:val="00B91044"/>
    <w:rsid w:val="00BB1943"/>
    <w:rsid w:val="00BB26A8"/>
    <w:rsid w:val="00BB54D5"/>
    <w:rsid w:val="00BC1145"/>
    <w:rsid w:val="00BD29F4"/>
    <w:rsid w:val="00BD6C85"/>
    <w:rsid w:val="00BD7E34"/>
    <w:rsid w:val="00BE00B2"/>
    <w:rsid w:val="00BE3323"/>
    <w:rsid w:val="00BF49DE"/>
    <w:rsid w:val="00C22706"/>
    <w:rsid w:val="00C308ED"/>
    <w:rsid w:val="00C321C3"/>
    <w:rsid w:val="00C413C7"/>
    <w:rsid w:val="00C50415"/>
    <w:rsid w:val="00C5262B"/>
    <w:rsid w:val="00C5406A"/>
    <w:rsid w:val="00C5617A"/>
    <w:rsid w:val="00C56960"/>
    <w:rsid w:val="00C64F3C"/>
    <w:rsid w:val="00C827A8"/>
    <w:rsid w:val="00C8630E"/>
    <w:rsid w:val="00C87B23"/>
    <w:rsid w:val="00CA308B"/>
    <w:rsid w:val="00CA688C"/>
    <w:rsid w:val="00CB14B3"/>
    <w:rsid w:val="00CB64C8"/>
    <w:rsid w:val="00CD2992"/>
    <w:rsid w:val="00CD3F3C"/>
    <w:rsid w:val="00CE1CEC"/>
    <w:rsid w:val="00CE2FD6"/>
    <w:rsid w:val="00CE40E8"/>
    <w:rsid w:val="00CE4769"/>
    <w:rsid w:val="00D07674"/>
    <w:rsid w:val="00D261F7"/>
    <w:rsid w:val="00D466C5"/>
    <w:rsid w:val="00D500FE"/>
    <w:rsid w:val="00D66314"/>
    <w:rsid w:val="00D7671B"/>
    <w:rsid w:val="00DB26AD"/>
    <w:rsid w:val="00DB478F"/>
    <w:rsid w:val="00DC39AC"/>
    <w:rsid w:val="00DC3A28"/>
    <w:rsid w:val="00DC47D3"/>
    <w:rsid w:val="00DE3098"/>
    <w:rsid w:val="00E07FCF"/>
    <w:rsid w:val="00E110AB"/>
    <w:rsid w:val="00E271B7"/>
    <w:rsid w:val="00E27CC3"/>
    <w:rsid w:val="00E3355B"/>
    <w:rsid w:val="00E5411B"/>
    <w:rsid w:val="00E56A0D"/>
    <w:rsid w:val="00E61813"/>
    <w:rsid w:val="00E62093"/>
    <w:rsid w:val="00E638F5"/>
    <w:rsid w:val="00E659F5"/>
    <w:rsid w:val="00E75108"/>
    <w:rsid w:val="00E861D1"/>
    <w:rsid w:val="00EA779F"/>
    <w:rsid w:val="00EC3534"/>
    <w:rsid w:val="00ED0F7E"/>
    <w:rsid w:val="00ED1CFC"/>
    <w:rsid w:val="00ED2AD3"/>
    <w:rsid w:val="00ED340D"/>
    <w:rsid w:val="00ED4641"/>
    <w:rsid w:val="00ED7253"/>
    <w:rsid w:val="00EF69EC"/>
    <w:rsid w:val="00F04331"/>
    <w:rsid w:val="00F1055E"/>
    <w:rsid w:val="00F320E2"/>
    <w:rsid w:val="00F32FCB"/>
    <w:rsid w:val="00F618EF"/>
    <w:rsid w:val="00F70005"/>
    <w:rsid w:val="00F70B28"/>
    <w:rsid w:val="00F87D60"/>
    <w:rsid w:val="00F9220F"/>
    <w:rsid w:val="00F94D40"/>
    <w:rsid w:val="00F95FD5"/>
    <w:rsid w:val="00FA465F"/>
    <w:rsid w:val="00FB0657"/>
    <w:rsid w:val="00FC052A"/>
    <w:rsid w:val="00FE5815"/>
    <w:rsid w:val="00FF0CAA"/>
    <w:rsid w:val="00FF57D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8C2854"/>
  <w15:docId w15:val="{1C525E4D-E5FB-4482-BF69-22F1FE4A78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99"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90EAF"/>
    <w:pPr>
      <w:spacing w:after="120"/>
    </w:pPr>
    <w:rPr>
      <w:rFonts w:ascii="Arial" w:hAnsi="Arial"/>
      <w:sz w:val="22"/>
      <w:szCs w:val="24"/>
    </w:rPr>
  </w:style>
  <w:style w:type="paragraph" w:styleId="Heading1">
    <w:name w:val="heading 1"/>
    <w:basedOn w:val="Normal"/>
    <w:next w:val="Normal"/>
    <w:qFormat/>
    <w:rsid w:val="0001756A"/>
    <w:pPr>
      <w:keepNext/>
      <w:keepLines/>
      <w:spacing w:before="360" w:after="240"/>
      <w:outlineLvl w:val="0"/>
    </w:pPr>
    <w:rPr>
      <w:rFonts w:cs="Arial"/>
      <w:b/>
      <w:bCs/>
      <w:kern w:val="32"/>
      <w:sz w:val="32"/>
      <w:szCs w:val="32"/>
    </w:rPr>
  </w:style>
  <w:style w:type="paragraph" w:styleId="Heading2">
    <w:name w:val="heading 2"/>
    <w:basedOn w:val="Normal"/>
    <w:next w:val="Normal"/>
    <w:link w:val="Heading2Char"/>
    <w:qFormat/>
    <w:rsid w:val="00090EAF"/>
    <w:pPr>
      <w:keepNext/>
      <w:keepLines/>
      <w:spacing w:before="240"/>
      <w:outlineLvl w:val="1"/>
    </w:pPr>
    <w:rPr>
      <w:rFonts w:cs="Arial"/>
      <w:b/>
      <w:bCs/>
      <w:iCs/>
      <w:sz w:val="26"/>
      <w:szCs w:val="28"/>
    </w:rPr>
  </w:style>
  <w:style w:type="paragraph" w:styleId="Heading3">
    <w:name w:val="heading 3"/>
    <w:basedOn w:val="Normal"/>
    <w:next w:val="Normal"/>
    <w:qFormat/>
    <w:rsid w:val="00653082"/>
    <w:pPr>
      <w:keepNext/>
      <w:keepLines/>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A26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A2626"/>
  </w:style>
  <w:style w:type="paragraph" w:styleId="TOC2">
    <w:name w:val="toc 2"/>
    <w:basedOn w:val="Normal"/>
    <w:next w:val="Normal"/>
    <w:autoRedefine/>
    <w:uiPriority w:val="39"/>
    <w:rsid w:val="002A2626"/>
    <w:pPr>
      <w:ind w:left="240"/>
    </w:pPr>
  </w:style>
  <w:style w:type="paragraph" w:styleId="TOC3">
    <w:name w:val="toc 3"/>
    <w:basedOn w:val="Normal"/>
    <w:next w:val="Normal"/>
    <w:autoRedefine/>
    <w:uiPriority w:val="39"/>
    <w:rsid w:val="002A2626"/>
    <w:pPr>
      <w:ind w:left="480"/>
    </w:pPr>
  </w:style>
  <w:style w:type="character" w:styleId="Hyperlink">
    <w:name w:val="Hyperlink"/>
    <w:basedOn w:val="DefaultParagraphFont"/>
    <w:uiPriority w:val="99"/>
    <w:rsid w:val="002A2626"/>
    <w:rPr>
      <w:color w:val="0000FF"/>
      <w:u w:val="single"/>
    </w:rPr>
  </w:style>
  <w:style w:type="paragraph" w:styleId="Footer">
    <w:name w:val="footer"/>
    <w:basedOn w:val="Normal"/>
    <w:link w:val="FooterChar"/>
    <w:uiPriority w:val="99"/>
    <w:rsid w:val="00653082"/>
    <w:pPr>
      <w:pBdr>
        <w:top w:val="single" w:sz="4" w:space="1" w:color="auto"/>
      </w:pBdr>
      <w:spacing w:after="0"/>
    </w:pPr>
    <w:rPr>
      <w:sz w:val="20"/>
    </w:rPr>
  </w:style>
  <w:style w:type="character" w:styleId="PageNumber">
    <w:name w:val="page number"/>
    <w:basedOn w:val="DefaultParagraphFont"/>
    <w:rsid w:val="002A2626"/>
  </w:style>
  <w:style w:type="character" w:styleId="CommentReference">
    <w:name w:val="annotation reference"/>
    <w:basedOn w:val="DefaultParagraphFont"/>
    <w:semiHidden/>
    <w:rsid w:val="002A2626"/>
    <w:rPr>
      <w:sz w:val="16"/>
      <w:szCs w:val="16"/>
    </w:rPr>
  </w:style>
  <w:style w:type="paragraph" w:styleId="CommentText">
    <w:name w:val="annotation text"/>
    <w:basedOn w:val="Normal"/>
    <w:link w:val="CommentTextChar"/>
    <w:semiHidden/>
    <w:rsid w:val="002A2626"/>
    <w:rPr>
      <w:sz w:val="20"/>
      <w:szCs w:val="20"/>
    </w:rPr>
  </w:style>
  <w:style w:type="paragraph" w:styleId="CommentSubject">
    <w:name w:val="annotation subject"/>
    <w:basedOn w:val="CommentText"/>
    <w:next w:val="CommentText"/>
    <w:semiHidden/>
    <w:rsid w:val="002A2626"/>
    <w:rPr>
      <w:b/>
      <w:bCs/>
    </w:rPr>
  </w:style>
  <w:style w:type="paragraph" w:styleId="BalloonText">
    <w:name w:val="Balloon Text"/>
    <w:basedOn w:val="Normal"/>
    <w:semiHidden/>
    <w:rsid w:val="002A2626"/>
    <w:rPr>
      <w:rFonts w:ascii="Tahoma" w:hAnsi="Tahoma" w:cs="Tahoma"/>
      <w:sz w:val="16"/>
      <w:szCs w:val="16"/>
    </w:rPr>
  </w:style>
  <w:style w:type="paragraph" w:styleId="Header">
    <w:name w:val="header"/>
    <w:basedOn w:val="Normal"/>
    <w:rsid w:val="007E591B"/>
    <w:pPr>
      <w:tabs>
        <w:tab w:val="center" w:pos="4153"/>
        <w:tab w:val="right" w:pos="8306"/>
      </w:tabs>
    </w:pPr>
  </w:style>
  <w:style w:type="character" w:customStyle="1" w:styleId="FooterChar">
    <w:name w:val="Footer Char"/>
    <w:basedOn w:val="DefaultParagraphFont"/>
    <w:link w:val="Footer"/>
    <w:uiPriority w:val="99"/>
    <w:rsid w:val="00653082"/>
    <w:rPr>
      <w:rFonts w:ascii="Arial" w:hAnsi="Arial"/>
      <w:szCs w:val="24"/>
    </w:rPr>
  </w:style>
  <w:style w:type="character" w:styleId="FollowedHyperlink">
    <w:name w:val="FollowedHyperlink"/>
    <w:basedOn w:val="DefaultParagraphFont"/>
    <w:uiPriority w:val="99"/>
    <w:rsid w:val="0091781E"/>
    <w:rPr>
      <w:color w:val="800080" w:themeColor="followedHyperlink"/>
      <w:u w:val="single"/>
    </w:rPr>
  </w:style>
  <w:style w:type="character" w:customStyle="1" w:styleId="Heading2Char">
    <w:name w:val="Heading 2 Char"/>
    <w:basedOn w:val="DefaultParagraphFont"/>
    <w:link w:val="Heading2"/>
    <w:rsid w:val="00090EAF"/>
    <w:rPr>
      <w:rFonts w:ascii="Arial" w:hAnsi="Arial" w:cs="Arial"/>
      <w:b/>
      <w:bCs/>
      <w:iCs/>
      <w:sz w:val="26"/>
      <w:szCs w:val="28"/>
    </w:rPr>
  </w:style>
  <w:style w:type="paragraph" w:styleId="Revision">
    <w:name w:val="Revision"/>
    <w:hidden/>
    <w:uiPriority w:val="99"/>
    <w:semiHidden/>
    <w:rsid w:val="00A92B1D"/>
    <w:rPr>
      <w:rFonts w:ascii="Arial" w:hAnsi="Arial"/>
      <w:sz w:val="22"/>
      <w:szCs w:val="24"/>
    </w:rPr>
  </w:style>
  <w:style w:type="character" w:customStyle="1" w:styleId="CommentTextChar">
    <w:name w:val="Comment Text Char"/>
    <w:basedOn w:val="DefaultParagraphFont"/>
    <w:link w:val="CommentText"/>
    <w:semiHidden/>
    <w:rsid w:val="00A92B1D"/>
    <w:rPr>
      <w:rFonts w:ascii="Arial" w:hAnsi="Arial"/>
    </w:rPr>
  </w:style>
  <w:style w:type="character" w:styleId="HTMLCite">
    <w:name w:val="HTML Cite"/>
    <w:basedOn w:val="DefaultParagraphFont"/>
    <w:uiPriority w:val="99"/>
    <w:semiHidden/>
    <w:unhideWhenUsed/>
    <w:rsid w:val="004902C4"/>
    <w:rPr>
      <w:i/>
      <w:iCs/>
    </w:rPr>
  </w:style>
  <w:style w:type="character" w:styleId="UnresolvedMention">
    <w:name w:val="Unresolved Mention"/>
    <w:basedOn w:val="DefaultParagraphFont"/>
    <w:uiPriority w:val="99"/>
    <w:semiHidden/>
    <w:unhideWhenUsed/>
    <w:rsid w:val="002501C1"/>
    <w:rPr>
      <w:color w:val="605E5C"/>
      <w:shd w:val="clear" w:color="auto" w:fill="E1DFDD"/>
    </w:rPr>
  </w:style>
  <w:style w:type="character" w:customStyle="1" w:styleId="SC1660">
    <w:name w:val="SC1660"/>
    <w:uiPriority w:val="99"/>
    <w:rsid w:val="00260F43"/>
    <w:rPr>
      <w:rFonts w:cs="IHEGA L+ T T 557 Fo 00"/>
      <w:color w:val="000000"/>
      <w:sz w:val="21"/>
      <w:szCs w:val="21"/>
    </w:rPr>
  </w:style>
  <w:style w:type="paragraph" w:customStyle="1" w:styleId="msonormal0">
    <w:name w:val="msonormal"/>
    <w:basedOn w:val="Normal"/>
    <w:rsid w:val="00F9220F"/>
    <w:pPr>
      <w:spacing w:before="100" w:beforeAutospacing="1" w:after="100" w:afterAutospacing="1"/>
    </w:pPr>
    <w:rPr>
      <w:rFonts w:ascii="Times New Roman" w:hAnsi="Times New Roman"/>
      <w:sz w:val="24"/>
    </w:rPr>
  </w:style>
  <w:style w:type="paragraph" w:customStyle="1" w:styleId="font5">
    <w:name w:val="font5"/>
    <w:basedOn w:val="Normal"/>
    <w:rsid w:val="00F9220F"/>
    <w:pPr>
      <w:spacing w:before="100" w:beforeAutospacing="1" w:after="100" w:afterAutospacing="1"/>
    </w:pPr>
    <w:rPr>
      <w:rFonts w:ascii="Aptos Narrow" w:hAnsi="Aptos Narrow"/>
      <w:szCs w:val="22"/>
    </w:rPr>
  </w:style>
  <w:style w:type="paragraph" w:customStyle="1" w:styleId="font6">
    <w:name w:val="font6"/>
    <w:basedOn w:val="Normal"/>
    <w:rsid w:val="00F9220F"/>
    <w:pPr>
      <w:spacing w:before="100" w:beforeAutospacing="1" w:after="100" w:afterAutospacing="1"/>
    </w:pPr>
    <w:rPr>
      <w:rFonts w:ascii="Aptos Narrow" w:hAnsi="Aptos Narrow"/>
      <w:i/>
      <w:iCs/>
      <w:szCs w:val="22"/>
    </w:rPr>
  </w:style>
  <w:style w:type="paragraph" w:customStyle="1" w:styleId="xl65">
    <w:name w:val="xl65"/>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Times New Roman" w:hAnsi="Times New Roman"/>
      <w:sz w:val="24"/>
    </w:rPr>
  </w:style>
  <w:style w:type="paragraph" w:customStyle="1" w:styleId="xl66">
    <w:name w:val="xl66"/>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Times New Roman" w:hAnsi="Times New Roman"/>
      <w:sz w:val="24"/>
    </w:rPr>
  </w:style>
  <w:style w:type="paragraph" w:customStyle="1" w:styleId="xl67">
    <w:name w:val="xl67"/>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 w:type="paragraph" w:customStyle="1" w:styleId="xl68">
    <w:name w:val="xl68"/>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i/>
      <w:iCs/>
      <w:sz w:val="24"/>
    </w:rPr>
  </w:style>
  <w:style w:type="paragraph" w:customStyle="1" w:styleId="xl69">
    <w:name w:val="xl69"/>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Times New Roman" w:hAnsi="Times New Roman"/>
      <w:i/>
      <w:iCs/>
      <w:sz w:val="24"/>
    </w:rPr>
  </w:style>
  <w:style w:type="paragraph" w:customStyle="1" w:styleId="xl70">
    <w:name w:val="xl70"/>
    <w:basedOn w:val="Normal"/>
    <w:rsid w:val="00F9220F"/>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6351139">
      <w:bodyDiv w:val="1"/>
      <w:marLeft w:val="0"/>
      <w:marRight w:val="0"/>
      <w:marTop w:val="0"/>
      <w:marBottom w:val="0"/>
      <w:divBdr>
        <w:top w:val="none" w:sz="0" w:space="0" w:color="auto"/>
        <w:left w:val="none" w:sz="0" w:space="0" w:color="auto"/>
        <w:bottom w:val="none" w:sz="0" w:space="0" w:color="auto"/>
        <w:right w:val="none" w:sz="0" w:space="0" w:color="auto"/>
      </w:divBdr>
    </w:div>
    <w:div w:id="1096095139">
      <w:bodyDiv w:val="1"/>
      <w:marLeft w:val="0"/>
      <w:marRight w:val="0"/>
      <w:marTop w:val="0"/>
      <w:marBottom w:val="0"/>
      <w:divBdr>
        <w:top w:val="none" w:sz="0" w:space="0" w:color="auto"/>
        <w:left w:val="none" w:sz="0" w:space="0" w:color="auto"/>
        <w:bottom w:val="none" w:sz="0" w:space="0" w:color="auto"/>
        <w:right w:val="none" w:sz="0" w:space="0" w:color="auto"/>
      </w:divBdr>
    </w:div>
    <w:div w:id="1412191752">
      <w:bodyDiv w:val="1"/>
      <w:marLeft w:val="0"/>
      <w:marRight w:val="0"/>
      <w:marTop w:val="0"/>
      <w:marBottom w:val="0"/>
      <w:divBdr>
        <w:top w:val="none" w:sz="0" w:space="0" w:color="auto"/>
        <w:left w:val="none" w:sz="0" w:space="0" w:color="auto"/>
        <w:bottom w:val="none" w:sz="0" w:space="0" w:color="auto"/>
        <w:right w:val="none" w:sz="0" w:space="0" w:color="auto"/>
      </w:divBdr>
    </w:div>
    <w:div w:id="20870716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https://aus01.safelinks.protection.outlook.com/?url=https%3A%2F%2Fbiocache.ala.org.au%2Foccurrences%2Fsearch%3F%26q%3Dqid%253A1740447791157%26disableAllQualityFilters%3Dtrue&amp;data=05%7C02%7Cremko.leijs%40samuseum.sa.gov.au%7C900389454d3d4b7a0b4008dd553e0157%7Cbda528f7fca9432fbc98bd7e90d40906%7C0%7C0%7C638760446990955148%7CUnknown%7CTWFpbGZsb3d8eyJFbXB0eU1hcGkiOnRydWUsIlYiOiIwLjAuMDAwMCIsIlAiOiJXaW4zMiIsIkFOIjoiTWFpbCIsIldUIjoyfQ%3D%3D%7C0%7C%7C%7C&amp;sdata=fxTaYmKphycACuwYEoYzN99PVI7eBdZTzNF9eI5D8i4%3D&amp;reserved=0"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biodiversity.org.au/afd/home" TargetMode="External"/><Relationship Id="rId22"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http://150320.spire.environment.gov.au</xsnScope>
</customXsn>
</file>

<file path=customXml/item3.xml><?xml version="1.0" encoding="utf-8"?>
<p:properties xmlns:p="http://schemas.microsoft.com/office/2006/metadata/properties" xmlns:xsi="http://www.w3.org/2001/XMLSchema-instance">
  <documentManagement>
    <Approval xmlns="93cc3ca4-c67b-4ca4-a4dc-1d5e058702b3" xsi:nil="true"/>
    <DocumentDescription xmlns="93cc3ca4-c67b-4ca4-a4dc-1d5e058702b3">Submitted 28 Feb 2025</DocumentDescription>
    <RecordNumber xmlns="93cc3ca4-c67b-4ca4-a4dc-1d5e058702b3">001703760</RecordNumber>
    <Function xmlns="93cc3ca4-c67b-4ca4-a4dc-1d5e058702b3">Program Admin</Function>
  </documentManagement>
</p:properties>
</file>

<file path=customXml/item4.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LongProperties xmlns="http://schemas.microsoft.com/office/2006/metadata/longProperties"/>
</file>

<file path=customXml/item7.xml><?xml version="1.0" encoding="utf-8"?>
<ct:contentTypeSchema xmlns:ct="http://schemas.microsoft.com/office/2006/metadata/contentType" xmlns:ma="http://schemas.microsoft.com/office/2006/metadata/properties/metaAttributes" ct:_="" ma:_="" ma:contentTypeName="SPIRE Word Document" ma:contentTypeID="0x0101007C0004DA9EDBA64DAB573F3C63F0454701004D182F5EF30A48488CB44570B5B041A1" ma:contentTypeVersion="20" ma:contentTypeDescription="Create a new Word Document" ma:contentTypeScope="" ma:versionID="d8981eb4980da72eb93f7ca60f9333d1">
  <xsd:schema xmlns:xsd="http://www.w3.org/2001/XMLSchema" xmlns:xs="http://www.w3.org/2001/XMLSchema" xmlns:p="http://schemas.microsoft.com/office/2006/metadata/properties" xmlns:ns2="93cc3ca4-c67b-4ca4-a4dc-1d5e058702b3" targetNamespace="http://schemas.microsoft.com/office/2006/metadata/properties" ma:root="true" ma:fieldsID="60d690108f4fc4300675de818a2ed5f2" ns2:_="">
    <xsd:import namespace="93cc3ca4-c67b-4ca4-a4dc-1d5e058702b3"/>
    <xsd:element name="properties">
      <xsd:complexType>
        <xsd:sequence>
          <xsd:element name="documentManagement">
            <xsd:complexType>
              <xsd:all>
                <xsd:element ref="ns2:DocumentDescription" minOccurs="0"/>
                <xsd:element ref="ns2:Approval" minOccurs="0"/>
                <xsd:element ref="ns2:RecordNumber" minOccurs="0"/>
                <xsd:element ref="ns2:Fun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3ca4-c67b-4ca4-a4dc-1d5e058702b3"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arks"/>
          <xsd:enumeration value="Personnel"/>
          <xsd:enumeration value="Program Admin"/>
          <xsd:enumeration value="Project"/>
          <xsd:enumeration value="Property"/>
          <xsd:enumeration value="Regulation"/>
          <xsd:enumeration value="Technology"/>
          <xsd:enumeration value="Climate Chang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E15B6C-E954-49EE-8D96-68E7DA25F469}">
  <ds:schemaRefs>
    <ds:schemaRef ds:uri="http://schemas.microsoft.com/sharepoint/v3/contenttype/forms"/>
  </ds:schemaRefs>
</ds:datastoreItem>
</file>

<file path=customXml/itemProps2.xml><?xml version="1.0" encoding="utf-8"?>
<ds:datastoreItem xmlns:ds="http://schemas.openxmlformats.org/officeDocument/2006/customXml" ds:itemID="{C992A612-563B-456B-9D4E-D049D3FE02BB}">
  <ds:schemaRefs>
    <ds:schemaRef ds:uri="http://schemas.microsoft.com/office/2006/metadata/customXsn"/>
  </ds:schemaRefs>
</ds:datastoreItem>
</file>

<file path=customXml/itemProps3.xml><?xml version="1.0" encoding="utf-8"?>
<ds:datastoreItem xmlns:ds="http://schemas.openxmlformats.org/officeDocument/2006/customXml" ds:itemID="{684B0DAF-98F1-44FA-9F62-E84A196A30E1}">
  <ds:schemaRefs>
    <ds:schemaRef ds:uri="http://schemas.microsoft.com/office/2006/metadata/properties"/>
    <ds:schemaRef ds:uri="93cc3ca4-c67b-4ca4-a4dc-1d5e058702b3"/>
  </ds:schemaRefs>
</ds:datastoreItem>
</file>

<file path=customXml/itemProps4.xml><?xml version="1.0" encoding="utf-8"?>
<ds:datastoreItem xmlns:ds="http://schemas.openxmlformats.org/officeDocument/2006/customXml" ds:itemID="{DD455A67-BF1E-42B3-A667-F389F544A60B}">
  <ds:schemaRefs>
    <ds:schemaRef ds:uri="http://schemas.microsoft.com/sharepoint/events"/>
  </ds:schemaRefs>
</ds:datastoreItem>
</file>

<file path=customXml/itemProps5.xml><?xml version="1.0" encoding="utf-8"?>
<ds:datastoreItem xmlns:ds="http://schemas.openxmlformats.org/officeDocument/2006/customXml" ds:itemID="{3F25F098-623C-4830-88EA-38CEE4D3F827}">
  <ds:schemaRefs>
    <ds:schemaRef ds:uri="http://schemas.openxmlformats.org/officeDocument/2006/bibliography"/>
  </ds:schemaRefs>
</ds:datastoreItem>
</file>

<file path=customXml/itemProps6.xml><?xml version="1.0" encoding="utf-8"?>
<ds:datastoreItem xmlns:ds="http://schemas.openxmlformats.org/officeDocument/2006/customXml" ds:itemID="{E7E20850-7A3A-4E9E-8248-162F2D6E7ACD}">
  <ds:schemaRefs>
    <ds:schemaRef ds:uri="http://schemas.microsoft.com/office/2006/metadata/longProperties"/>
  </ds:schemaRefs>
</ds:datastoreItem>
</file>

<file path=customXml/itemProps7.xml><?xml version="1.0" encoding="utf-8"?>
<ds:datastoreItem xmlns:ds="http://schemas.openxmlformats.org/officeDocument/2006/customXml" ds:itemID="{21FABDBD-D754-4353-98E3-2369377531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3ca4-c67b-4ca4-a4dc-1d5e05870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 id="{ecf00fa0-74e1-4757-91bb-dfa2825f8d15}" enabled="1" method="Privileged" siteId="{bda528f7-fca9-432f-bc98-bd7e90d40906}" removed="0"/>
</clbl:labelList>
</file>

<file path=docProps/app.xml><?xml version="1.0" encoding="utf-8"?>
<Properties xmlns="http://schemas.openxmlformats.org/officeDocument/2006/extended-properties" xmlns:vt="http://schemas.openxmlformats.org/officeDocument/2006/docPropsVTypes">
  <Template>Normal</Template>
  <TotalTime>47</TotalTime>
  <Pages>23</Pages>
  <Words>5294</Words>
  <Characters>28326</Characters>
  <Application>Microsoft Office Word</Application>
  <DocSecurity>8</DocSecurity>
  <Lines>2178</Lines>
  <Paragraphs>1977</Paragraphs>
  <ScaleCrop>false</ScaleCrop>
  <HeadingPairs>
    <vt:vector size="2" baseType="variant">
      <vt:variant>
        <vt:lpstr>Title</vt:lpstr>
      </vt:variant>
      <vt:variant>
        <vt:i4>1</vt:i4>
      </vt:variant>
    </vt:vector>
  </HeadingPairs>
  <TitlesOfParts>
    <vt:vector size="1" baseType="lpstr">
      <vt:lpstr>Bush Blitz Final Report</vt:lpstr>
    </vt:vector>
  </TitlesOfParts>
  <Company>Department of the Environment and Heritage</Company>
  <LinksUpToDate>false</LinksUpToDate>
  <CharactersWithSpaces>31643</CharactersWithSpaces>
  <SharedDoc>false</SharedDoc>
  <HLinks>
    <vt:vector size="156" baseType="variant">
      <vt:variant>
        <vt:i4>1376311</vt:i4>
      </vt:variant>
      <vt:variant>
        <vt:i4>146</vt:i4>
      </vt:variant>
      <vt:variant>
        <vt:i4>0</vt:i4>
      </vt:variant>
      <vt:variant>
        <vt:i4>5</vt:i4>
      </vt:variant>
      <vt:variant>
        <vt:lpwstr/>
      </vt:variant>
      <vt:variant>
        <vt:lpwstr>_Toc404853297</vt:lpwstr>
      </vt:variant>
      <vt:variant>
        <vt:i4>1376311</vt:i4>
      </vt:variant>
      <vt:variant>
        <vt:i4>140</vt:i4>
      </vt:variant>
      <vt:variant>
        <vt:i4>0</vt:i4>
      </vt:variant>
      <vt:variant>
        <vt:i4>5</vt:i4>
      </vt:variant>
      <vt:variant>
        <vt:lpwstr/>
      </vt:variant>
      <vt:variant>
        <vt:lpwstr>_Toc404853296</vt:lpwstr>
      </vt:variant>
      <vt:variant>
        <vt:i4>1376311</vt:i4>
      </vt:variant>
      <vt:variant>
        <vt:i4>134</vt:i4>
      </vt:variant>
      <vt:variant>
        <vt:i4>0</vt:i4>
      </vt:variant>
      <vt:variant>
        <vt:i4>5</vt:i4>
      </vt:variant>
      <vt:variant>
        <vt:lpwstr/>
      </vt:variant>
      <vt:variant>
        <vt:lpwstr>_Toc404853295</vt:lpwstr>
      </vt:variant>
      <vt:variant>
        <vt:i4>1376311</vt:i4>
      </vt:variant>
      <vt:variant>
        <vt:i4>128</vt:i4>
      </vt:variant>
      <vt:variant>
        <vt:i4>0</vt:i4>
      </vt:variant>
      <vt:variant>
        <vt:i4>5</vt:i4>
      </vt:variant>
      <vt:variant>
        <vt:lpwstr/>
      </vt:variant>
      <vt:variant>
        <vt:lpwstr>_Toc404853294</vt:lpwstr>
      </vt:variant>
      <vt:variant>
        <vt:i4>1376311</vt:i4>
      </vt:variant>
      <vt:variant>
        <vt:i4>122</vt:i4>
      </vt:variant>
      <vt:variant>
        <vt:i4>0</vt:i4>
      </vt:variant>
      <vt:variant>
        <vt:i4>5</vt:i4>
      </vt:variant>
      <vt:variant>
        <vt:lpwstr/>
      </vt:variant>
      <vt:variant>
        <vt:lpwstr>_Toc404853293</vt:lpwstr>
      </vt:variant>
      <vt:variant>
        <vt:i4>1376311</vt:i4>
      </vt:variant>
      <vt:variant>
        <vt:i4>116</vt:i4>
      </vt:variant>
      <vt:variant>
        <vt:i4>0</vt:i4>
      </vt:variant>
      <vt:variant>
        <vt:i4>5</vt:i4>
      </vt:variant>
      <vt:variant>
        <vt:lpwstr/>
      </vt:variant>
      <vt:variant>
        <vt:lpwstr>_Toc404853292</vt:lpwstr>
      </vt:variant>
      <vt:variant>
        <vt:i4>1376311</vt:i4>
      </vt:variant>
      <vt:variant>
        <vt:i4>110</vt:i4>
      </vt:variant>
      <vt:variant>
        <vt:i4>0</vt:i4>
      </vt:variant>
      <vt:variant>
        <vt:i4>5</vt:i4>
      </vt:variant>
      <vt:variant>
        <vt:lpwstr/>
      </vt:variant>
      <vt:variant>
        <vt:lpwstr>_Toc404853291</vt:lpwstr>
      </vt:variant>
      <vt:variant>
        <vt:i4>1376311</vt:i4>
      </vt:variant>
      <vt:variant>
        <vt:i4>104</vt:i4>
      </vt:variant>
      <vt:variant>
        <vt:i4>0</vt:i4>
      </vt:variant>
      <vt:variant>
        <vt:i4>5</vt:i4>
      </vt:variant>
      <vt:variant>
        <vt:lpwstr/>
      </vt:variant>
      <vt:variant>
        <vt:lpwstr>_Toc404853290</vt:lpwstr>
      </vt:variant>
      <vt:variant>
        <vt:i4>1310775</vt:i4>
      </vt:variant>
      <vt:variant>
        <vt:i4>98</vt:i4>
      </vt:variant>
      <vt:variant>
        <vt:i4>0</vt:i4>
      </vt:variant>
      <vt:variant>
        <vt:i4>5</vt:i4>
      </vt:variant>
      <vt:variant>
        <vt:lpwstr/>
      </vt:variant>
      <vt:variant>
        <vt:lpwstr>_Toc404853289</vt:lpwstr>
      </vt:variant>
      <vt:variant>
        <vt:i4>1310775</vt:i4>
      </vt:variant>
      <vt:variant>
        <vt:i4>92</vt:i4>
      </vt:variant>
      <vt:variant>
        <vt:i4>0</vt:i4>
      </vt:variant>
      <vt:variant>
        <vt:i4>5</vt:i4>
      </vt:variant>
      <vt:variant>
        <vt:lpwstr/>
      </vt:variant>
      <vt:variant>
        <vt:lpwstr>_Toc404853288</vt:lpwstr>
      </vt:variant>
      <vt:variant>
        <vt:i4>1310775</vt:i4>
      </vt:variant>
      <vt:variant>
        <vt:i4>86</vt:i4>
      </vt:variant>
      <vt:variant>
        <vt:i4>0</vt:i4>
      </vt:variant>
      <vt:variant>
        <vt:i4>5</vt:i4>
      </vt:variant>
      <vt:variant>
        <vt:lpwstr/>
      </vt:variant>
      <vt:variant>
        <vt:lpwstr>_Toc404853287</vt:lpwstr>
      </vt:variant>
      <vt:variant>
        <vt:i4>1310775</vt:i4>
      </vt:variant>
      <vt:variant>
        <vt:i4>80</vt:i4>
      </vt:variant>
      <vt:variant>
        <vt:i4>0</vt:i4>
      </vt:variant>
      <vt:variant>
        <vt:i4>5</vt:i4>
      </vt:variant>
      <vt:variant>
        <vt:lpwstr/>
      </vt:variant>
      <vt:variant>
        <vt:lpwstr>_Toc404853286</vt:lpwstr>
      </vt:variant>
      <vt:variant>
        <vt:i4>1310775</vt:i4>
      </vt:variant>
      <vt:variant>
        <vt:i4>74</vt:i4>
      </vt:variant>
      <vt:variant>
        <vt:i4>0</vt:i4>
      </vt:variant>
      <vt:variant>
        <vt:i4>5</vt:i4>
      </vt:variant>
      <vt:variant>
        <vt:lpwstr/>
      </vt:variant>
      <vt:variant>
        <vt:lpwstr>_Toc404853285</vt:lpwstr>
      </vt:variant>
      <vt:variant>
        <vt:i4>1310775</vt:i4>
      </vt:variant>
      <vt:variant>
        <vt:i4>68</vt:i4>
      </vt:variant>
      <vt:variant>
        <vt:i4>0</vt:i4>
      </vt:variant>
      <vt:variant>
        <vt:i4>5</vt:i4>
      </vt:variant>
      <vt:variant>
        <vt:lpwstr/>
      </vt:variant>
      <vt:variant>
        <vt:lpwstr>_Toc404853284</vt:lpwstr>
      </vt:variant>
      <vt:variant>
        <vt:i4>1310775</vt:i4>
      </vt:variant>
      <vt:variant>
        <vt:i4>62</vt:i4>
      </vt:variant>
      <vt:variant>
        <vt:i4>0</vt:i4>
      </vt:variant>
      <vt:variant>
        <vt:i4>5</vt:i4>
      </vt:variant>
      <vt:variant>
        <vt:lpwstr/>
      </vt:variant>
      <vt:variant>
        <vt:lpwstr>_Toc404853282</vt:lpwstr>
      </vt:variant>
      <vt:variant>
        <vt:i4>1310775</vt:i4>
      </vt:variant>
      <vt:variant>
        <vt:i4>56</vt:i4>
      </vt:variant>
      <vt:variant>
        <vt:i4>0</vt:i4>
      </vt:variant>
      <vt:variant>
        <vt:i4>5</vt:i4>
      </vt:variant>
      <vt:variant>
        <vt:lpwstr/>
      </vt:variant>
      <vt:variant>
        <vt:lpwstr>_Toc404853281</vt:lpwstr>
      </vt:variant>
      <vt:variant>
        <vt:i4>1310775</vt:i4>
      </vt:variant>
      <vt:variant>
        <vt:i4>50</vt:i4>
      </vt:variant>
      <vt:variant>
        <vt:i4>0</vt:i4>
      </vt:variant>
      <vt:variant>
        <vt:i4>5</vt:i4>
      </vt:variant>
      <vt:variant>
        <vt:lpwstr/>
      </vt:variant>
      <vt:variant>
        <vt:lpwstr>_Toc404853280</vt:lpwstr>
      </vt:variant>
      <vt:variant>
        <vt:i4>1769527</vt:i4>
      </vt:variant>
      <vt:variant>
        <vt:i4>44</vt:i4>
      </vt:variant>
      <vt:variant>
        <vt:i4>0</vt:i4>
      </vt:variant>
      <vt:variant>
        <vt:i4>5</vt:i4>
      </vt:variant>
      <vt:variant>
        <vt:lpwstr/>
      </vt:variant>
      <vt:variant>
        <vt:lpwstr>_Toc404853279</vt:lpwstr>
      </vt:variant>
      <vt:variant>
        <vt:i4>1769527</vt:i4>
      </vt:variant>
      <vt:variant>
        <vt:i4>38</vt:i4>
      </vt:variant>
      <vt:variant>
        <vt:i4>0</vt:i4>
      </vt:variant>
      <vt:variant>
        <vt:i4>5</vt:i4>
      </vt:variant>
      <vt:variant>
        <vt:lpwstr/>
      </vt:variant>
      <vt:variant>
        <vt:lpwstr>_Toc404853278</vt:lpwstr>
      </vt:variant>
      <vt:variant>
        <vt:i4>1769527</vt:i4>
      </vt:variant>
      <vt:variant>
        <vt:i4>32</vt:i4>
      </vt:variant>
      <vt:variant>
        <vt:i4>0</vt:i4>
      </vt:variant>
      <vt:variant>
        <vt:i4>5</vt:i4>
      </vt:variant>
      <vt:variant>
        <vt:lpwstr/>
      </vt:variant>
      <vt:variant>
        <vt:lpwstr>_Toc404853277</vt:lpwstr>
      </vt:variant>
      <vt:variant>
        <vt:i4>1769527</vt:i4>
      </vt:variant>
      <vt:variant>
        <vt:i4>26</vt:i4>
      </vt:variant>
      <vt:variant>
        <vt:i4>0</vt:i4>
      </vt:variant>
      <vt:variant>
        <vt:i4>5</vt:i4>
      </vt:variant>
      <vt:variant>
        <vt:lpwstr/>
      </vt:variant>
      <vt:variant>
        <vt:lpwstr>_Toc404853276</vt:lpwstr>
      </vt:variant>
      <vt:variant>
        <vt:i4>1769527</vt:i4>
      </vt:variant>
      <vt:variant>
        <vt:i4>20</vt:i4>
      </vt:variant>
      <vt:variant>
        <vt:i4>0</vt:i4>
      </vt:variant>
      <vt:variant>
        <vt:i4>5</vt:i4>
      </vt:variant>
      <vt:variant>
        <vt:lpwstr/>
      </vt:variant>
      <vt:variant>
        <vt:lpwstr>_Toc404853275</vt:lpwstr>
      </vt:variant>
      <vt:variant>
        <vt:i4>1769527</vt:i4>
      </vt:variant>
      <vt:variant>
        <vt:i4>14</vt:i4>
      </vt:variant>
      <vt:variant>
        <vt:i4>0</vt:i4>
      </vt:variant>
      <vt:variant>
        <vt:i4>5</vt:i4>
      </vt:variant>
      <vt:variant>
        <vt:lpwstr/>
      </vt:variant>
      <vt:variant>
        <vt:lpwstr>_Toc404853274</vt:lpwstr>
      </vt:variant>
      <vt:variant>
        <vt:i4>1769527</vt:i4>
      </vt:variant>
      <vt:variant>
        <vt:i4>8</vt:i4>
      </vt:variant>
      <vt:variant>
        <vt:i4>0</vt:i4>
      </vt:variant>
      <vt:variant>
        <vt:i4>5</vt:i4>
      </vt:variant>
      <vt:variant>
        <vt:lpwstr/>
      </vt:variant>
      <vt:variant>
        <vt:lpwstr>_Toc404853273</vt:lpwstr>
      </vt:variant>
      <vt:variant>
        <vt:i4>6750270</vt:i4>
      </vt:variant>
      <vt:variant>
        <vt:i4>3</vt:i4>
      </vt:variant>
      <vt:variant>
        <vt:i4>0</vt:i4>
      </vt:variant>
      <vt:variant>
        <vt:i4>5</vt:i4>
      </vt:variant>
      <vt:variant>
        <vt:lpwstr>http://www.anbg.gov.au/databases/apni-about/index.html</vt:lpwstr>
      </vt:variant>
      <vt:variant>
        <vt:lpwstr/>
      </vt:variant>
      <vt:variant>
        <vt:i4>3866733</vt:i4>
      </vt:variant>
      <vt:variant>
        <vt:i4>0</vt:i4>
      </vt:variant>
      <vt:variant>
        <vt:i4>0</vt:i4>
      </vt:variant>
      <vt:variant>
        <vt:i4>5</vt:i4>
      </vt:variant>
      <vt:variant>
        <vt:lpwstr>http://www.environment.gov.au/biodiversity/abrs/online-resources/fauna/afd/home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Reports_Bees</dc:title>
  <dc:creator>Jambrecina, Mim</dc:creator>
  <cp:lastModifiedBy>Paula BANKS</cp:lastModifiedBy>
  <cp:revision>47</cp:revision>
  <cp:lastPrinted>2026-04-17T02:27:00Z</cp:lastPrinted>
  <dcterms:created xsi:type="dcterms:W3CDTF">2025-03-03T00:43:00Z</dcterms:created>
  <dcterms:modified xsi:type="dcterms:W3CDTF">2026-05-19T01:32:00Z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0x0101007C0004DA9EDBA64DAB573F3C63F0454701004D182F5EF30A48488CB44570B5B041A1</vt:lpwstr>
  </property>
  <property fmtid="{D5CDD505-2E9C-101B-9397-08002B2CF9AE}" pid="3" name="RecordPoint_WorkflowType">
    <vt:lpwstr>ActiveSubmitStub</vt:lpwstr>
  </property>
  <property fmtid="{D5CDD505-2E9C-101B-9397-08002B2CF9AE}" pid="4" name="RecordPoint_ActiveItemSiteId">
    <vt:lpwstr>{816c799e-9604-4c19-885c-90faa75a3875}</vt:lpwstr>
  </property>
  <property fmtid="{D5CDD505-2E9C-101B-9397-08002B2CF9AE}" pid="5" name="RecordPoint_ActiveItemListId">
    <vt:lpwstr>{05cc21ff-5fc5-474b-b058-030eb6213a85}</vt:lpwstr>
  </property>
  <property fmtid="{D5CDD505-2E9C-101B-9397-08002B2CF9AE}" pid="6" name="RecordPoint_ActiveItemUniqueId">
    <vt:lpwstr>{28599ec3-4bac-4930-a8d3-323babaf1fc4}</vt:lpwstr>
  </property>
  <property fmtid="{D5CDD505-2E9C-101B-9397-08002B2CF9AE}" pid="7" name="RecordPoint_ActiveItemWebId">
    <vt:lpwstr>{93cc3ca4-c67b-4ca4-a4dc-1d5e058702b3}</vt:lpwstr>
  </property>
  <property fmtid="{D5CDD505-2E9C-101B-9397-08002B2CF9AE}" pid="8" name="RecordPoint_SubmissionCompleted">
    <vt:lpwstr/>
  </property>
  <property fmtid="{D5CDD505-2E9C-101B-9397-08002B2CF9AE}" pid="9" name="RecordPoint_RecordNumberSubmitted">
    <vt:lpwstr/>
  </property>
  <property fmtid="{D5CDD505-2E9C-101B-9397-08002B2CF9AE}" pid="10" name="RecordPoint_SubmissionDate">
    <vt:lpwstr/>
  </property>
  <property fmtid="{D5CDD505-2E9C-101B-9397-08002B2CF9AE}" pid="11" name="RecordPoint_RecordFormat">
    <vt:lpwstr/>
  </property>
  <property fmtid="{D5CDD505-2E9C-101B-9397-08002B2CF9AE}" pid="12" name="RecordPoint_ActiveItemMoved">
    <vt:lpwstr/>
  </property>
  <property fmtid="{D5CDD505-2E9C-101B-9397-08002B2CF9AE}" pid="13" name="ClassificationContentMarkingHeaderShapeIds">
    <vt:lpwstr>5543d62a,1bbffd22,1c168a37</vt:lpwstr>
  </property>
  <property fmtid="{D5CDD505-2E9C-101B-9397-08002B2CF9AE}" pid="14" name="ClassificationContentMarkingHeaderFontProps">
    <vt:lpwstr>#ff0000,12,Calibri</vt:lpwstr>
  </property>
  <property fmtid="{D5CDD505-2E9C-101B-9397-08002B2CF9AE}" pid="15" name="ClassificationContentMarkingHeaderText">
    <vt:lpwstr>OFFICIAL</vt:lpwstr>
  </property>
  <property fmtid="{D5CDD505-2E9C-101B-9397-08002B2CF9AE}" pid="16" name="ClassificationContentMarkingFooterShapeIds">
    <vt:lpwstr>3f755dcf,251d41de,2aada215</vt:lpwstr>
  </property>
  <property fmtid="{D5CDD505-2E9C-101B-9397-08002B2CF9AE}" pid="17" name="ClassificationContentMarkingFooterFontProps">
    <vt:lpwstr>#ff0000,12,Calibri</vt:lpwstr>
  </property>
  <property fmtid="{D5CDD505-2E9C-101B-9397-08002B2CF9AE}" pid="18" name="ClassificationContentMarkingFooterText">
    <vt:lpwstr>OFFICIAL</vt:lpwstr>
  </property>
</Properties>
</file>