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8C2854" w14:textId="77777777" w:rsidR="007232B1" w:rsidRPr="00B834AA" w:rsidRDefault="007232B1">
      <w:pPr>
        <w:jc w:val="center"/>
        <w:rPr>
          <w:rFonts w:cs="Arial"/>
          <w:b/>
          <w:sz w:val="52"/>
          <w:szCs w:val="52"/>
          <w:u w:val="single"/>
        </w:rPr>
      </w:pPr>
    </w:p>
    <w:p w14:paraId="498C2855" w14:textId="77777777" w:rsidR="007232B1" w:rsidRPr="00B834AA" w:rsidRDefault="007232B1">
      <w:pPr>
        <w:jc w:val="center"/>
        <w:rPr>
          <w:rFonts w:cs="Arial"/>
          <w:b/>
          <w:sz w:val="52"/>
          <w:szCs w:val="52"/>
          <w:u w:val="single"/>
        </w:rPr>
      </w:pPr>
    </w:p>
    <w:p w14:paraId="498C2856" w14:textId="77777777" w:rsidR="007232B1" w:rsidRPr="00B834AA" w:rsidRDefault="007232B1">
      <w:pPr>
        <w:jc w:val="center"/>
        <w:rPr>
          <w:rFonts w:cs="Arial"/>
          <w:b/>
          <w:sz w:val="52"/>
          <w:szCs w:val="52"/>
          <w:u w:val="single"/>
        </w:rPr>
      </w:pPr>
    </w:p>
    <w:p w14:paraId="498C2857" w14:textId="255FEB2C" w:rsidR="007232B1" w:rsidRPr="00FE5815" w:rsidRDefault="00636A4C">
      <w:pPr>
        <w:jc w:val="center"/>
        <w:rPr>
          <w:rFonts w:cs="Arial"/>
          <w:b/>
          <w:color w:val="FF0000"/>
          <w:sz w:val="52"/>
          <w:szCs w:val="52"/>
          <w:u w:val="single"/>
        </w:rPr>
      </w:pPr>
      <w:r w:rsidRPr="00636A4C">
        <w:rPr>
          <w:rFonts w:cs="Arial"/>
          <w:b/>
          <w:color w:val="000000" w:themeColor="text1"/>
          <w:sz w:val="52"/>
          <w:szCs w:val="52"/>
          <w:u w:val="single"/>
        </w:rPr>
        <w:t>Nanda</w:t>
      </w:r>
      <w:r w:rsidR="002375A3">
        <w:rPr>
          <w:rFonts w:cs="Arial"/>
          <w:b/>
          <w:color w:val="000000" w:themeColor="text1"/>
          <w:sz w:val="52"/>
          <w:szCs w:val="52"/>
          <w:u w:val="single"/>
        </w:rPr>
        <w:t xml:space="preserve"> Country</w:t>
      </w:r>
      <w:r w:rsidR="006C0EAC" w:rsidRPr="00636A4C">
        <w:rPr>
          <w:rFonts w:cs="Arial"/>
          <w:b/>
          <w:color w:val="000000" w:themeColor="text1"/>
          <w:sz w:val="52"/>
          <w:szCs w:val="52"/>
          <w:u w:val="single"/>
        </w:rPr>
        <w:t xml:space="preserve"> </w:t>
      </w:r>
      <w:r w:rsidR="00BB1943" w:rsidRPr="00636A4C">
        <w:rPr>
          <w:rFonts w:cs="Arial"/>
          <w:b/>
          <w:color w:val="000000" w:themeColor="text1"/>
          <w:sz w:val="52"/>
          <w:szCs w:val="52"/>
          <w:u w:val="single"/>
        </w:rPr>
        <w:t>Bush</w:t>
      </w:r>
      <w:r w:rsidR="00BB1943" w:rsidRPr="00BB1943">
        <w:rPr>
          <w:rFonts w:cs="Arial"/>
          <w:b/>
          <w:sz w:val="52"/>
          <w:szCs w:val="52"/>
          <w:u w:val="single"/>
        </w:rPr>
        <w:t xml:space="preserve"> Blitz</w:t>
      </w:r>
    </w:p>
    <w:p w14:paraId="498C2858" w14:textId="5B40CEC7" w:rsidR="007232B1" w:rsidRPr="00636A4C" w:rsidRDefault="00636A4C">
      <w:pPr>
        <w:autoSpaceDE w:val="0"/>
        <w:autoSpaceDN w:val="0"/>
        <w:adjustRightInd w:val="0"/>
        <w:jc w:val="center"/>
        <w:rPr>
          <w:rFonts w:cs="Arial"/>
          <w:b/>
          <w:bCs/>
          <w:color w:val="000000" w:themeColor="text1"/>
          <w:sz w:val="52"/>
          <w:szCs w:val="52"/>
        </w:rPr>
      </w:pPr>
      <w:r w:rsidRPr="00636A4C">
        <w:rPr>
          <w:rFonts w:cs="Arial"/>
          <w:b/>
          <w:bCs/>
          <w:color w:val="000000" w:themeColor="text1"/>
          <w:sz w:val="52"/>
          <w:szCs w:val="52"/>
        </w:rPr>
        <w:t>Diptera</w:t>
      </w:r>
      <w:r w:rsidR="00525093">
        <w:rPr>
          <w:rFonts w:cs="Arial"/>
          <w:b/>
          <w:bCs/>
          <w:color w:val="000000" w:themeColor="text1"/>
          <w:sz w:val="52"/>
          <w:szCs w:val="52"/>
        </w:rPr>
        <w:t xml:space="preserve"> </w:t>
      </w:r>
      <w:r w:rsidRPr="00636A4C">
        <w:rPr>
          <w:rFonts w:cs="Arial"/>
          <w:b/>
          <w:bCs/>
          <w:color w:val="000000" w:themeColor="text1"/>
          <w:sz w:val="52"/>
          <w:szCs w:val="52"/>
        </w:rPr>
        <w:t>- focusing on lower Brachycera and acalyptrate flies</w:t>
      </w:r>
    </w:p>
    <w:p w14:paraId="498C2859" w14:textId="18C15B3C" w:rsidR="007232B1" w:rsidRPr="00636A4C" w:rsidRDefault="00636A4C">
      <w:pPr>
        <w:autoSpaceDE w:val="0"/>
        <w:autoSpaceDN w:val="0"/>
        <w:adjustRightInd w:val="0"/>
        <w:jc w:val="center"/>
        <w:rPr>
          <w:rFonts w:cs="Arial"/>
          <w:b/>
          <w:bCs/>
          <w:i/>
          <w:iCs/>
          <w:color w:val="000000" w:themeColor="text1"/>
          <w:sz w:val="26"/>
          <w:szCs w:val="26"/>
        </w:rPr>
      </w:pPr>
      <w:r w:rsidRPr="00636A4C">
        <w:rPr>
          <w:rFonts w:cs="Arial"/>
          <w:b/>
          <w:bCs/>
          <w:i/>
          <w:iCs/>
          <w:color w:val="000000" w:themeColor="text1"/>
          <w:sz w:val="26"/>
          <w:szCs w:val="26"/>
        </w:rPr>
        <w:t>20-31 October 2024</w:t>
      </w:r>
    </w:p>
    <w:p w14:paraId="498C285A" w14:textId="7EB8D469" w:rsidR="007232B1" w:rsidRPr="00636A4C" w:rsidRDefault="00A056CA" w:rsidP="00A056CA">
      <w:pPr>
        <w:tabs>
          <w:tab w:val="center" w:pos="4592"/>
          <w:tab w:val="left" w:pos="7740"/>
        </w:tabs>
        <w:autoSpaceDE w:val="0"/>
        <w:autoSpaceDN w:val="0"/>
        <w:adjustRightInd w:val="0"/>
        <w:rPr>
          <w:rFonts w:cs="Arial"/>
          <w:b/>
          <w:bCs/>
          <w:i/>
          <w:iCs/>
          <w:color w:val="000000" w:themeColor="text1"/>
          <w:sz w:val="26"/>
          <w:szCs w:val="26"/>
        </w:rPr>
      </w:pPr>
      <w:r w:rsidRPr="00636A4C">
        <w:rPr>
          <w:rFonts w:cs="Arial"/>
          <w:b/>
          <w:bCs/>
          <w:i/>
          <w:iCs/>
          <w:color w:val="000000" w:themeColor="text1"/>
          <w:sz w:val="26"/>
          <w:szCs w:val="26"/>
        </w:rPr>
        <w:tab/>
      </w:r>
      <w:r w:rsidR="00BB1943" w:rsidRPr="00636A4C">
        <w:rPr>
          <w:rFonts w:cs="Arial"/>
          <w:b/>
          <w:bCs/>
          <w:i/>
          <w:iCs/>
          <w:color w:val="000000" w:themeColor="text1"/>
          <w:sz w:val="26"/>
          <w:szCs w:val="26"/>
        </w:rPr>
        <w:t>Submitted:</w:t>
      </w:r>
      <w:r w:rsidR="00896F5B" w:rsidRPr="00636A4C">
        <w:rPr>
          <w:rFonts w:cs="Arial"/>
          <w:b/>
          <w:bCs/>
          <w:i/>
          <w:iCs/>
          <w:color w:val="000000" w:themeColor="text1"/>
          <w:sz w:val="26"/>
          <w:szCs w:val="26"/>
        </w:rPr>
        <w:t xml:space="preserve"> </w:t>
      </w:r>
      <w:r w:rsidR="005F49A7">
        <w:rPr>
          <w:rFonts w:cs="Arial"/>
          <w:b/>
          <w:bCs/>
          <w:i/>
          <w:iCs/>
          <w:color w:val="000000" w:themeColor="text1"/>
          <w:sz w:val="26"/>
          <w:szCs w:val="26"/>
        </w:rPr>
        <w:t>27</w:t>
      </w:r>
      <w:r w:rsidR="00636A4C" w:rsidRPr="00636A4C">
        <w:rPr>
          <w:rFonts w:cs="Arial"/>
          <w:b/>
          <w:bCs/>
          <w:i/>
          <w:iCs/>
          <w:color w:val="000000" w:themeColor="text1"/>
          <w:sz w:val="26"/>
          <w:szCs w:val="26"/>
        </w:rPr>
        <w:t xml:space="preserve"> May 202</w:t>
      </w:r>
      <w:r w:rsidR="00B3206A">
        <w:rPr>
          <w:rFonts w:cs="Arial"/>
          <w:b/>
          <w:bCs/>
          <w:i/>
          <w:iCs/>
          <w:color w:val="000000" w:themeColor="text1"/>
          <w:sz w:val="26"/>
          <w:szCs w:val="26"/>
        </w:rPr>
        <w:t>5</w:t>
      </w:r>
    </w:p>
    <w:p w14:paraId="498C285B" w14:textId="13685EF8" w:rsidR="007232B1" w:rsidRPr="00636A4C" w:rsidRDefault="00636A4C">
      <w:pPr>
        <w:autoSpaceDE w:val="0"/>
        <w:autoSpaceDN w:val="0"/>
        <w:adjustRightInd w:val="0"/>
        <w:jc w:val="center"/>
        <w:rPr>
          <w:rFonts w:cs="Arial"/>
          <w:b/>
          <w:bCs/>
          <w:i/>
          <w:iCs/>
          <w:color w:val="000000" w:themeColor="text1"/>
          <w:sz w:val="26"/>
          <w:szCs w:val="26"/>
        </w:rPr>
      </w:pPr>
      <w:r w:rsidRPr="00636A4C">
        <w:rPr>
          <w:rFonts w:cs="Arial"/>
          <w:b/>
          <w:bCs/>
          <w:i/>
          <w:iCs/>
          <w:color w:val="000000" w:themeColor="text1"/>
          <w:sz w:val="26"/>
          <w:szCs w:val="26"/>
        </w:rPr>
        <w:t xml:space="preserve">Dr Keith </w:t>
      </w:r>
      <w:r w:rsidR="001A765A">
        <w:rPr>
          <w:rFonts w:cs="Arial"/>
          <w:b/>
          <w:bCs/>
          <w:i/>
          <w:iCs/>
          <w:color w:val="000000" w:themeColor="text1"/>
          <w:sz w:val="26"/>
          <w:szCs w:val="26"/>
        </w:rPr>
        <w:t xml:space="preserve">M. </w:t>
      </w:r>
      <w:r w:rsidRPr="00636A4C">
        <w:rPr>
          <w:rFonts w:cs="Arial"/>
          <w:b/>
          <w:bCs/>
          <w:i/>
          <w:iCs/>
          <w:color w:val="000000" w:themeColor="text1"/>
          <w:sz w:val="26"/>
          <w:szCs w:val="26"/>
        </w:rPr>
        <w:t>Bayless</w:t>
      </w:r>
    </w:p>
    <w:p w14:paraId="498C285C" w14:textId="77777777" w:rsidR="007232B1" w:rsidRPr="00B834AA" w:rsidRDefault="007232B1">
      <w:pPr>
        <w:autoSpaceDE w:val="0"/>
        <w:autoSpaceDN w:val="0"/>
        <w:adjustRightInd w:val="0"/>
        <w:jc w:val="center"/>
        <w:rPr>
          <w:rFonts w:cs="Arial"/>
          <w:b/>
          <w:bCs/>
          <w:i/>
          <w:iCs/>
          <w:color w:val="FF0000"/>
          <w:sz w:val="26"/>
          <w:szCs w:val="26"/>
        </w:rPr>
      </w:pPr>
    </w:p>
    <w:p w14:paraId="498C2862" w14:textId="77777777" w:rsidR="007232B1" w:rsidRPr="00653082" w:rsidRDefault="007232B1">
      <w:pPr>
        <w:rPr>
          <w:rFonts w:cs="Arial"/>
          <w:bCs/>
        </w:rPr>
      </w:pPr>
    </w:p>
    <w:p w14:paraId="498C2863" w14:textId="77777777" w:rsidR="006E31F0" w:rsidRDefault="006E31F0" w:rsidP="0064258E">
      <w:pPr>
        <w:pBdr>
          <w:top w:val="single" w:sz="4" w:space="1" w:color="auto"/>
          <w:left w:val="single" w:sz="4" w:space="4" w:color="auto"/>
          <w:bottom w:val="single" w:sz="4" w:space="1" w:color="auto"/>
          <w:right w:val="single" w:sz="4" w:space="4" w:color="auto"/>
        </w:pBdr>
        <w:autoSpaceDE w:val="0"/>
        <w:autoSpaceDN w:val="0"/>
        <w:adjustRightInd w:val="0"/>
        <w:jc w:val="center"/>
        <w:rPr>
          <w:rFonts w:cs="Arial"/>
          <w:bCs/>
          <w:iCs/>
          <w:sz w:val="26"/>
          <w:szCs w:val="26"/>
        </w:rPr>
      </w:pPr>
      <w:r w:rsidRPr="005E1A32">
        <w:rPr>
          <w:rFonts w:cs="Arial"/>
          <w:bCs/>
          <w:iCs/>
          <w:sz w:val="26"/>
          <w:szCs w:val="26"/>
        </w:rPr>
        <w:t>Nomenclature and taxonomy used in this report</w:t>
      </w:r>
      <w:r w:rsidR="005E1A32" w:rsidRPr="005E1A32">
        <w:rPr>
          <w:rFonts w:cs="Arial"/>
          <w:bCs/>
          <w:iCs/>
          <w:sz w:val="26"/>
          <w:szCs w:val="26"/>
        </w:rPr>
        <w:t xml:space="preserve"> is consistent with</w:t>
      </w:r>
      <w:r w:rsidRPr="005E1A32">
        <w:rPr>
          <w:rFonts w:cs="Arial"/>
          <w:bCs/>
          <w:iCs/>
          <w:sz w:val="26"/>
          <w:szCs w:val="26"/>
        </w:rPr>
        <w:t>:</w:t>
      </w:r>
    </w:p>
    <w:p w14:paraId="498C2865" w14:textId="18FA18BF" w:rsidR="006E31F0" w:rsidRPr="00882664" w:rsidRDefault="006E31F0" w:rsidP="00653082">
      <w:pPr>
        <w:pBdr>
          <w:top w:val="single" w:sz="4" w:space="1" w:color="auto"/>
          <w:left w:val="single" w:sz="4" w:space="4" w:color="auto"/>
          <w:bottom w:val="single" w:sz="4" w:space="1" w:color="auto"/>
          <w:right w:val="single" w:sz="4" w:space="4" w:color="auto"/>
        </w:pBdr>
        <w:autoSpaceDE w:val="0"/>
        <w:autoSpaceDN w:val="0"/>
        <w:adjustRightInd w:val="0"/>
        <w:spacing w:after="0" w:line="360" w:lineRule="auto"/>
        <w:jc w:val="center"/>
        <w:rPr>
          <w:rFonts w:cs="Arial"/>
          <w:bCs/>
          <w:iCs/>
          <w:color w:val="0000FF"/>
          <w:sz w:val="26"/>
          <w:szCs w:val="26"/>
          <w:u w:val="single"/>
        </w:rPr>
      </w:pPr>
      <w:hyperlink r:id="rId14" w:history="1">
        <w:r w:rsidRPr="00E8195C">
          <w:rPr>
            <w:rStyle w:val="Hyperlink"/>
            <w:rFonts w:cs="Arial"/>
            <w:bCs/>
            <w:iCs/>
            <w:sz w:val="26"/>
            <w:szCs w:val="26"/>
          </w:rPr>
          <w:t>Australian Faunal Directory</w:t>
        </w:r>
      </w:hyperlink>
      <w:r w:rsidRPr="0064258E">
        <w:rPr>
          <w:rFonts w:cs="Arial"/>
          <w:bCs/>
          <w:iCs/>
          <w:sz w:val="26"/>
          <w:szCs w:val="26"/>
        </w:rPr>
        <w:t xml:space="preserve"> (AFD)</w:t>
      </w:r>
    </w:p>
    <w:p w14:paraId="498C286C" w14:textId="77777777" w:rsidR="00E3355B" w:rsidRPr="00653082" w:rsidRDefault="00E3355B" w:rsidP="00E3355B">
      <w:pPr>
        <w:rPr>
          <w:rFonts w:cs="Arial"/>
          <w:bCs/>
        </w:rPr>
      </w:pPr>
    </w:p>
    <w:p w14:paraId="498C286D" w14:textId="77777777" w:rsidR="007232B1" w:rsidRPr="00B834AA" w:rsidRDefault="007232B1" w:rsidP="007E591B">
      <w:pPr>
        <w:pStyle w:val="Heading1"/>
      </w:pPr>
      <w:r w:rsidRPr="00B834AA">
        <w:br w:type="page"/>
      </w:r>
      <w:bookmarkStart w:id="0" w:name="_Toc227321779"/>
      <w:r w:rsidRPr="00B834AA">
        <w:lastRenderedPageBreak/>
        <w:t>Contents</w:t>
      </w:r>
      <w:bookmarkEnd w:id="0"/>
    </w:p>
    <w:p w14:paraId="617A3300" w14:textId="1A9EAFCD" w:rsidR="00D103F8" w:rsidRDefault="00BB54D5">
      <w:pPr>
        <w:pStyle w:val="TOC1"/>
        <w:tabs>
          <w:tab w:val="right" w:leader="dot" w:pos="9174"/>
        </w:tabs>
        <w:rPr>
          <w:rFonts w:asciiTheme="minorHAnsi" w:eastAsiaTheme="minorEastAsia" w:hAnsiTheme="minorHAnsi" w:cstheme="minorBidi"/>
          <w:noProof/>
          <w:kern w:val="2"/>
          <w:sz w:val="24"/>
          <w14:ligatures w14:val="standardContextual"/>
        </w:rPr>
      </w:pPr>
      <w:r w:rsidRPr="00B834AA">
        <w:rPr>
          <w:rFonts w:cs="Arial"/>
          <w:b/>
          <w:bCs/>
        </w:rPr>
        <w:fldChar w:fldCharType="begin"/>
      </w:r>
      <w:r w:rsidR="007232B1" w:rsidRPr="00B834AA">
        <w:rPr>
          <w:rFonts w:cs="Arial"/>
          <w:b/>
          <w:bCs/>
        </w:rPr>
        <w:instrText xml:space="preserve"> TOC \o "1-3" \h \z \u </w:instrText>
      </w:r>
      <w:r w:rsidRPr="00B834AA">
        <w:rPr>
          <w:rFonts w:cs="Arial"/>
          <w:b/>
          <w:bCs/>
        </w:rPr>
        <w:fldChar w:fldCharType="separate"/>
      </w:r>
      <w:hyperlink w:anchor="_Toc227321779" w:history="1">
        <w:r w:rsidR="00D103F8" w:rsidRPr="00883B44">
          <w:rPr>
            <w:rStyle w:val="Hyperlink"/>
            <w:noProof/>
          </w:rPr>
          <w:t>Contents</w:t>
        </w:r>
        <w:r w:rsidR="00D103F8">
          <w:rPr>
            <w:noProof/>
            <w:webHidden/>
          </w:rPr>
          <w:tab/>
        </w:r>
        <w:r w:rsidR="00D103F8">
          <w:rPr>
            <w:noProof/>
            <w:webHidden/>
          </w:rPr>
          <w:fldChar w:fldCharType="begin"/>
        </w:r>
        <w:r w:rsidR="00D103F8">
          <w:rPr>
            <w:noProof/>
            <w:webHidden/>
          </w:rPr>
          <w:instrText xml:space="preserve"> PAGEREF _Toc227321779 \h </w:instrText>
        </w:r>
        <w:r w:rsidR="00D103F8">
          <w:rPr>
            <w:noProof/>
            <w:webHidden/>
          </w:rPr>
        </w:r>
        <w:r w:rsidR="00D103F8">
          <w:rPr>
            <w:noProof/>
            <w:webHidden/>
          </w:rPr>
          <w:fldChar w:fldCharType="separate"/>
        </w:r>
        <w:r w:rsidR="00E531FA">
          <w:rPr>
            <w:noProof/>
            <w:webHidden/>
          </w:rPr>
          <w:t>2</w:t>
        </w:r>
        <w:r w:rsidR="00D103F8">
          <w:rPr>
            <w:noProof/>
            <w:webHidden/>
          </w:rPr>
          <w:fldChar w:fldCharType="end"/>
        </w:r>
      </w:hyperlink>
    </w:p>
    <w:p w14:paraId="280362F0" w14:textId="498FC31C" w:rsidR="00D103F8" w:rsidRDefault="00D103F8">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780" w:history="1">
        <w:r w:rsidRPr="00883B44">
          <w:rPr>
            <w:rStyle w:val="Hyperlink"/>
            <w:noProof/>
          </w:rPr>
          <w:t>List of contributors</w:t>
        </w:r>
        <w:r>
          <w:rPr>
            <w:noProof/>
            <w:webHidden/>
          </w:rPr>
          <w:tab/>
        </w:r>
        <w:r>
          <w:rPr>
            <w:noProof/>
            <w:webHidden/>
          </w:rPr>
          <w:fldChar w:fldCharType="begin"/>
        </w:r>
        <w:r>
          <w:rPr>
            <w:noProof/>
            <w:webHidden/>
          </w:rPr>
          <w:instrText xml:space="preserve"> PAGEREF _Toc227321780 \h </w:instrText>
        </w:r>
        <w:r>
          <w:rPr>
            <w:noProof/>
            <w:webHidden/>
          </w:rPr>
        </w:r>
        <w:r>
          <w:rPr>
            <w:noProof/>
            <w:webHidden/>
          </w:rPr>
          <w:fldChar w:fldCharType="separate"/>
        </w:r>
        <w:r w:rsidR="00E531FA">
          <w:rPr>
            <w:noProof/>
            <w:webHidden/>
          </w:rPr>
          <w:t>3</w:t>
        </w:r>
        <w:r>
          <w:rPr>
            <w:noProof/>
            <w:webHidden/>
          </w:rPr>
          <w:fldChar w:fldCharType="end"/>
        </w:r>
      </w:hyperlink>
    </w:p>
    <w:p w14:paraId="24F76628" w14:textId="57655836" w:rsidR="00D103F8" w:rsidRDefault="00D103F8">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781" w:history="1">
        <w:r w:rsidRPr="00883B44">
          <w:rPr>
            <w:rStyle w:val="Hyperlink"/>
            <w:noProof/>
          </w:rPr>
          <w:t>Abstract</w:t>
        </w:r>
        <w:r>
          <w:rPr>
            <w:noProof/>
            <w:webHidden/>
          </w:rPr>
          <w:tab/>
        </w:r>
        <w:r>
          <w:rPr>
            <w:noProof/>
            <w:webHidden/>
          </w:rPr>
          <w:fldChar w:fldCharType="begin"/>
        </w:r>
        <w:r>
          <w:rPr>
            <w:noProof/>
            <w:webHidden/>
          </w:rPr>
          <w:instrText xml:space="preserve"> PAGEREF _Toc227321781 \h </w:instrText>
        </w:r>
        <w:r>
          <w:rPr>
            <w:noProof/>
            <w:webHidden/>
          </w:rPr>
        </w:r>
        <w:r>
          <w:rPr>
            <w:noProof/>
            <w:webHidden/>
          </w:rPr>
          <w:fldChar w:fldCharType="separate"/>
        </w:r>
        <w:r w:rsidR="00E531FA">
          <w:rPr>
            <w:noProof/>
            <w:webHidden/>
          </w:rPr>
          <w:t>4</w:t>
        </w:r>
        <w:r>
          <w:rPr>
            <w:noProof/>
            <w:webHidden/>
          </w:rPr>
          <w:fldChar w:fldCharType="end"/>
        </w:r>
      </w:hyperlink>
    </w:p>
    <w:p w14:paraId="4216E59F" w14:textId="299C160D"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82" w:history="1">
        <w:r w:rsidRPr="00883B44">
          <w:rPr>
            <w:rStyle w:val="Hyperlink"/>
            <w:noProof/>
          </w:rPr>
          <w:t>1.</w:t>
        </w:r>
        <w:r>
          <w:rPr>
            <w:rFonts w:asciiTheme="minorHAnsi" w:eastAsiaTheme="minorEastAsia" w:hAnsiTheme="minorHAnsi" w:cstheme="minorBidi"/>
            <w:noProof/>
            <w:kern w:val="2"/>
            <w:sz w:val="24"/>
            <w14:ligatures w14:val="standardContextual"/>
          </w:rPr>
          <w:tab/>
        </w:r>
        <w:r w:rsidRPr="00883B44">
          <w:rPr>
            <w:rStyle w:val="Hyperlink"/>
            <w:noProof/>
          </w:rPr>
          <w:t>Introduction</w:t>
        </w:r>
        <w:r>
          <w:rPr>
            <w:noProof/>
            <w:webHidden/>
          </w:rPr>
          <w:tab/>
        </w:r>
        <w:r>
          <w:rPr>
            <w:noProof/>
            <w:webHidden/>
          </w:rPr>
          <w:fldChar w:fldCharType="begin"/>
        </w:r>
        <w:r>
          <w:rPr>
            <w:noProof/>
            <w:webHidden/>
          </w:rPr>
          <w:instrText xml:space="preserve"> PAGEREF _Toc227321782 \h </w:instrText>
        </w:r>
        <w:r>
          <w:rPr>
            <w:noProof/>
            <w:webHidden/>
          </w:rPr>
        </w:r>
        <w:r>
          <w:rPr>
            <w:noProof/>
            <w:webHidden/>
          </w:rPr>
          <w:fldChar w:fldCharType="separate"/>
        </w:r>
        <w:r w:rsidR="00E531FA">
          <w:rPr>
            <w:noProof/>
            <w:webHidden/>
          </w:rPr>
          <w:t>4</w:t>
        </w:r>
        <w:r>
          <w:rPr>
            <w:noProof/>
            <w:webHidden/>
          </w:rPr>
          <w:fldChar w:fldCharType="end"/>
        </w:r>
      </w:hyperlink>
    </w:p>
    <w:p w14:paraId="0373DD7B" w14:textId="7298D35D"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83" w:history="1">
        <w:r w:rsidRPr="00883B44">
          <w:rPr>
            <w:rStyle w:val="Hyperlink"/>
            <w:noProof/>
          </w:rPr>
          <w:t>2.</w:t>
        </w:r>
        <w:r>
          <w:rPr>
            <w:rFonts w:asciiTheme="minorHAnsi" w:eastAsiaTheme="minorEastAsia" w:hAnsiTheme="minorHAnsi" w:cstheme="minorBidi"/>
            <w:noProof/>
            <w:kern w:val="2"/>
            <w:sz w:val="24"/>
            <w14:ligatures w14:val="standardContextual"/>
          </w:rPr>
          <w:tab/>
        </w:r>
        <w:r w:rsidRPr="00883B44">
          <w:rPr>
            <w:rStyle w:val="Hyperlink"/>
            <w:noProof/>
          </w:rPr>
          <w:t>Methods</w:t>
        </w:r>
        <w:r>
          <w:rPr>
            <w:noProof/>
            <w:webHidden/>
          </w:rPr>
          <w:tab/>
        </w:r>
        <w:r>
          <w:rPr>
            <w:noProof/>
            <w:webHidden/>
          </w:rPr>
          <w:fldChar w:fldCharType="begin"/>
        </w:r>
        <w:r>
          <w:rPr>
            <w:noProof/>
            <w:webHidden/>
          </w:rPr>
          <w:instrText xml:space="preserve"> PAGEREF _Toc227321783 \h </w:instrText>
        </w:r>
        <w:r>
          <w:rPr>
            <w:noProof/>
            <w:webHidden/>
          </w:rPr>
        </w:r>
        <w:r>
          <w:rPr>
            <w:noProof/>
            <w:webHidden/>
          </w:rPr>
          <w:fldChar w:fldCharType="separate"/>
        </w:r>
        <w:r w:rsidR="00E531FA">
          <w:rPr>
            <w:noProof/>
            <w:webHidden/>
          </w:rPr>
          <w:t>4</w:t>
        </w:r>
        <w:r>
          <w:rPr>
            <w:noProof/>
            <w:webHidden/>
          </w:rPr>
          <w:fldChar w:fldCharType="end"/>
        </w:r>
      </w:hyperlink>
    </w:p>
    <w:p w14:paraId="0F046D8F" w14:textId="2B041EA5"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84" w:history="1">
        <w:r w:rsidRPr="00883B44">
          <w:rPr>
            <w:rStyle w:val="Hyperlink"/>
            <w:noProof/>
          </w:rPr>
          <w:t>2.1</w:t>
        </w:r>
        <w:r>
          <w:rPr>
            <w:rFonts w:asciiTheme="minorHAnsi" w:eastAsiaTheme="minorEastAsia" w:hAnsiTheme="minorHAnsi" w:cstheme="minorBidi"/>
            <w:noProof/>
            <w:kern w:val="2"/>
            <w:sz w:val="24"/>
            <w14:ligatures w14:val="standardContextual"/>
          </w:rPr>
          <w:tab/>
        </w:r>
        <w:r w:rsidRPr="00883B44">
          <w:rPr>
            <w:rStyle w:val="Hyperlink"/>
            <w:noProof/>
          </w:rPr>
          <w:t>Site selection</w:t>
        </w:r>
        <w:r>
          <w:rPr>
            <w:noProof/>
            <w:webHidden/>
          </w:rPr>
          <w:tab/>
        </w:r>
        <w:r>
          <w:rPr>
            <w:noProof/>
            <w:webHidden/>
          </w:rPr>
          <w:fldChar w:fldCharType="begin"/>
        </w:r>
        <w:r>
          <w:rPr>
            <w:noProof/>
            <w:webHidden/>
          </w:rPr>
          <w:instrText xml:space="preserve"> PAGEREF _Toc227321784 \h </w:instrText>
        </w:r>
        <w:r>
          <w:rPr>
            <w:noProof/>
            <w:webHidden/>
          </w:rPr>
        </w:r>
        <w:r>
          <w:rPr>
            <w:noProof/>
            <w:webHidden/>
          </w:rPr>
          <w:fldChar w:fldCharType="separate"/>
        </w:r>
        <w:r w:rsidR="00E531FA">
          <w:rPr>
            <w:noProof/>
            <w:webHidden/>
          </w:rPr>
          <w:t>4</w:t>
        </w:r>
        <w:r>
          <w:rPr>
            <w:noProof/>
            <w:webHidden/>
          </w:rPr>
          <w:fldChar w:fldCharType="end"/>
        </w:r>
      </w:hyperlink>
    </w:p>
    <w:p w14:paraId="37EBD16E" w14:textId="3D698650"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85" w:history="1">
        <w:r w:rsidRPr="00883B44">
          <w:rPr>
            <w:rStyle w:val="Hyperlink"/>
            <w:noProof/>
          </w:rPr>
          <w:t>2.2</w:t>
        </w:r>
        <w:r>
          <w:rPr>
            <w:rFonts w:asciiTheme="minorHAnsi" w:eastAsiaTheme="minorEastAsia" w:hAnsiTheme="minorHAnsi" w:cstheme="minorBidi"/>
            <w:noProof/>
            <w:kern w:val="2"/>
            <w:sz w:val="24"/>
            <w14:ligatures w14:val="standardContextual"/>
          </w:rPr>
          <w:tab/>
        </w:r>
        <w:r w:rsidRPr="00883B44">
          <w:rPr>
            <w:rStyle w:val="Hyperlink"/>
            <w:noProof/>
          </w:rPr>
          <w:t>Survey techniques</w:t>
        </w:r>
        <w:r>
          <w:rPr>
            <w:noProof/>
            <w:webHidden/>
          </w:rPr>
          <w:tab/>
        </w:r>
        <w:r>
          <w:rPr>
            <w:noProof/>
            <w:webHidden/>
          </w:rPr>
          <w:fldChar w:fldCharType="begin"/>
        </w:r>
        <w:r>
          <w:rPr>
            <w:noProof/>
            <w:webHidden/>
          </w:rPr>
          <w:instrText xml:space="preserve"> PAGEREF _Toc227321785 \h </w:instrText>
        </w:r>
        <w:r>
          <w:rPr>
            <w:noProof/>
            <w:webHidden/>
          </w:rPr>
        </w:r>
        <w:r>
          <w:rPr>
            <w:noProof/>
            <w:webHidden/>
          </w:rPr>
          <w:fldChar w:fldCharType="separate"/>
        </w:r>
        <w:r w:rsidR="00E531FA">
          <w:rPr>
            <w:noProof/>
            <w:webHidden/>
          </w:rPr>
          <w:t>5</w:t>
        </w:r>
        <w:r>
          <w:rPr>
            <w:noProof/>
            <w:webHidden/>
          </w:rPr>
          <w:fldChar w:fldCharType="end"/>
        </w:r>
      </w:hyperlink>
    </w:p>
    <w:p w14:paraId="6CCE3190" w14:textId="3B8AF18F" w:rsidR="00D103F8" w:rsidRDefault="00D103F8">
      <w:pPr>
        <w:pStyle w:val="TOC3"/>
        <w:tabs>
          <w:tab w:val="right" w:leader="dot" w:pos="9174"/>
        </w:tabs>
        <w:rPr>
          <w:rFonts w:asciiTheme="minorHAnsi" w:eastAsiaTheme="minorEastAsia" w:hAnsiTheme="minorHAnsi" w:cstheme="minorBidi"/>
          <w:noProof/>
          <w:kern w:val="2"/>
          <w:sz w:val="24"/>
          <w14:ligatures w14:val="standardContextual"/>
        </w:rPr>
      </w:pPr>
      <w:hyperlink w:anchor="_Toc227321786" w:history="1">
        <w:r w:rsidRPr="00883B44">
          <w:rPr>
            <w:rStyle w:val="Hyperlink"/>
            <w:noProof/>
          </w:rPr>
          <w:t>2.2.1 Methods used at standard survey sites</w:t>
        </w:r>
        <w:r>
          <w:rPr>
            <w:noProof/>
            <w:webHidden/>
          </w:rPr>
          <w:tab/>
        </w:r>
        <w:r>
          <w:rPr>
            <w:noProof/>
            <w:webHidden/>
          </w:rPr>
          <w:fldChar w:fldCharType="begin"/>
        </w:r>
        <w:r>
          <w:rPr>
            <w:noProof/>
            <w:webHidden/>
          </w:rPr>
          <w:instrText xml:space="preserve"> PAGEREF _Toc227321786 \h </w:instrText>
        </w:r>
        <w:r>
          <w:rPr>
            <w:noProof/>
            <w:webHidden/>
          </w:rPr>
        </w:r>
        <w:r>
          <w:rPr>
            <w:noProof/>
            <w:webHidden/>
          </w:rPr>
          <w:fldChar w:fldCharType="separate"/>
        </w:r>
        <w:r w:rsidR="00E531FA">
          <w:rPr>
            <w:noProof/>
            <w:webHidden/>
          </w:rPr>
          <w:t>7</w:t>
        </w:r>
        <w:r>
          <w:rPr>
            <w:noProof/>
            <w:webHidden/>
          </w:rPr>
          <w:fldChar w:fldCharType="end"/>
        </w:r>
      </w:hyperlink>
    </w:p>
    <w:p w14:paraId="3D5061E4" w14:textId="2DD17637"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87" w:history="1">
        <w:r w:rsidRPr="00883B44">
          <w:rPr>
            <w:rStyle w:val="Hyperlink"/>
            <w:noProof/>
          </w:rPr>
          <w:t>2.3</w:t>
        </w:r>
        <w:r>
          <w:rPr>
            <w:rFonts w:asciiTheme="minorHAnsi" w:eastAsiaTheme="minorEastAsia" w:hAnsiTheme="minorHAnsi" w:cstheme="minorBidi"/>
            <w:noProof/>
            <w:kern w:val="2"/>
            <w:sz w:val="24"/>
            <w14:ligatures w14:val="standardContextual"/>
          </w:rPr>
          <w:tab/>
        </w:r>
        <w:r w:rsidRPr="00883B44">
          <w:rPr>
            <w:rStyle w:val="Hyperlink"/>
            <w:noProof/>
          </w:rPr>
          <w:t>Identifying the collections</w:t>
        </w:r>
        <w:r>
          <w:rPr>
            <w:noProof/>
            <w:webHidden/>
          </w:rPr>
          <w:tab/>
        </w:r>
        <w:r>
          <w:rPr>
            <w:noProof/>
            <w:webHidden/>
          </w:rPr>
          <w:fldChar w:fldCharType="begin"/>
        </w:r>
        <w:r>
          <w:rPr>
            <w:noProof/>
            <w:webHidden/>
          </w:rPr>
          <w:instrText xml:space="preserve"> PAGEREF _Toc227321787 \h </w:instrText>
        </w:r>
        <w:r>
          <w:rPr>
            <w:noProof/>
            <w:webHidden/>
          </w:rPr>
        </w:r>
        <w:r>
          <w:rPr>
            <w:noProof/>
            <w:webHidden/>
          </w:rPr>
          <w:fldChar w:fldCharType="separate"/>
        </w:r>
        <w:r w:rsidR="00E531FA">
          <w:rPr>
            <w:noProof/>
            <w:webHidden/>
          </w:rPr>
          <w:t>8</w:t>
        </w:r>
        <w:r>
          <w:rPr>
            <w:noProof/>
            <w:webHidden/>
          </w:rPr>
          <w:fldChar w:fldCharType="end"/>
        </w:r>
      </w:hyperlink>
    </w:p>
    <w:p w14:paraId="4FC835FA" w14:textId="383868F7"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88" w:history="1">
        <w:r w:rsidRPr="00883B44">
          <w:rPr>
            <w:rStyle w:val="Hyperlink"/>
            <w:noProof/>
          </w:rPr>
          <w:t>3.</w:t>
        </w:r>
        <w:r>
          <w:rPr>
            <w:rFonts w:asciiTheme="minorHAnsi" w:eastAsiaTheme="minorEastAsia" w:hAnsiTheme="minorHAnsi" w:cstheme="minorBidi"/>
            <w:noProof/>
            <w:kern w:val="2"/>
            <w:sz w:val="24"/>
            <w14:ligatures w14:val="standardContextual"/>
          </w:rPr>
          <w:tab/>
        </w:r>
        <w:r w:rsidRPr="00883B44">
          <w:rPr>
            <w:rStyle w:val="Hyperlink"/>
            <w:noProof/>
          </w:rPr>
          <w:t>Results and Discussion</w:t>
        </w:r>
        <w:r>
          <w:rPr>
            <w:noProof/>
            <w:webHidden/>
          </w:rPr>
          <w:tab/>
        </w:r>
        <w:r>
          <w:rPr>
            <w:noProof/>
            <w:webHidden/>
          </w:rPr>
          <w:fldChar w:fldCharType="begin"/>
        </w:r>
        <w:r>
          <w:rPr>
            <w:noProof/>
            <w:webHidden/>
          </w:rPr>
          <w:instrText xml:space="preserve"> PAGEREF _Toc227321788 \h </w:instrText>
        </w:r>
        <w:r>
          <w:rPr>
            <w:noProof/>
            <w:webHidden/>
          </w:rPr>
        </w:r>
        <w:r>
          <w:rPr>
            <w:noProof/>
            <w:webHidden/>
          </w:rPr>
          <w:fldChar w:fldCharType="separate"/>
        </w:r>
        <w:r w:rsidR="00E531FA">
          <w:rPr>
            <w:noProof/>
            <w:webHidden/>
          </w:rPr>
          <w:t>9</w:t>
        </w:r>
        <w:r>
          <w:rPr>
            <w:noProof/>
            <w:webHidden/>
          </w:rPr>
          <w:fldChar w:fldCharType="end"/>
        </w:r>
      </w:hyperlink>
    </w:p>
    <w:p w14:paraId="4ECBA2F8" w14:textId="439B69A9"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89" w:history="1">
        <w:r w:rsidRPr="00883B44">
          <w:rPr>
            <w:rStyle w:val="Hyperlink"/>
            <w:noProof/>
          </w:rPr>
          <w:t>3.1</w:t>
        </w:r>
        <w:r>
          <w:rPr>
            <w:rFonts w:asciiTheme="minorHAnsi" w:eastAsiaTheme="minorEastAsia" w:hAnsiTheme="minorHAnsi" w:cstheme="minorBidi"/>
            <w:noProof/>
            <w:kern w:val="2"/>
            <w:sz w:val="24"/>
            <w14:ligatures w14:val="standardContextual"/>
          </w:rPr>
          <w:tab/>
        </w:r>
        <w:r w:rsidRPr="00883B44">
          <w:rPr>
            <w:rStyle w:val="Hyperlink"/>
            <w:noProof/>
          </w:rPr>
          <w:t>Un-named or not formalised taxa</w:t>
        </w:r>
        <w:r>
          <w:rPr>
            <w:noProof/>
            <w:webHidden/>
          </w:rPr>
          <w:tab/>
        </w:r>
        <w:r>
          <w:rPr>
            <w:noProof/>
            <w:webHidden/>
          </w:rPr>
          <w:fldChar w:fldCharType="begin"/>
        </w:r>
        <w:r>
          <w:rPr>
            <w:noProof/>
            <w:webHidden/>
          </w:rPr>
          <w:instrText xml:space="preserve"> PAGEREF _Toc227321789 \h </w:instrText>
        </w:r>
        <w:r>
          <w:rPr>
            <w:noProof/>
            <w:webHidden/>
          </w:rPr>
        </w:r>
        <w:r>
          <w:rPr>
            <w:noProof/>
            <w:webHidden/>
          </w:rPr>
          <w:fldChar w:fldCharType="separate"/>
        </w:r>
        <w:r w:rsidR="00E531FA">
          <w:rPr>
            <w:noProof/>
            <w:webHidden/>
          </w:rPr>
          <w:t>9</w:t>
        </w:r>
        <w:r>
          <w:rPr>
            <w:noProof/>
            <w:webHidden/>
          </w:rPr>
          <w:fldChar w:fldCharType="end"/>
        </w:r>
      </w:hyperlink>
    </w:p>
    <w:p w14:paraId="7537D430" w14:textId="4AC51E20"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90" w:history="1">
        <w:r w:rsidRPr="00883B44">
          <w:rPr>
            <w:rStyle w:val="Hyperlink"/>
            <w:noProof/>
          </w:rPr>
          <w:t>3.2</w:t>
        </w:r>
        <w:r>
          <w:rPr>
            <w:rFonts w:asciiTheme="minorHAnsi" w:eastAsiaTheme="minorEastAsia" w:hAnsiTheme="minorHAnsi" w:cstheme="minorBidi"/>
            <w:noProof/>
            <w:kern w:val="2"/>
            <w:sz w:val="24"/>
            <w14:ligatures w14:val="standardContextual"/>
          </w:rPr>
          <w:tab/>
        </w:r>
        <w:r w:rsidRPr="00883B44">
          <w:rPr>
            <w:rStyle w:val="Hyperlink"/>
            <w:noProof/>
          </w:rPr>
          <w:t>Species new to science</w:t>
        </w:r>
        <w:r>
          <w:rPr>
            <w:noProof/>
            <w:webHidden/>
          </w:rPr>
          <w:tab/>
        </w:r>
        <w:r>
          <w:rPr>
            <w:noProof/>
            <w:webHidden/>
          </w:rPr>
          <w:fldChar w:fldCharType="begin"/>
        </w:r>
        <w:r>
          <w:rPr>
            <w:noProof/>
            <w:webHidden/>
          </w:rPr>
          <w:instrText xml:space="preserve"> PAGEREF _Toc227321790 \h </w:instrText>
        </w:r>
        <w:r>
          <w:rPr>
            <w:noProof/>
            <w:webHidden/>
          </w:rPr>
        </w:r>
        <w:r>
          <w:rPr>
            <w:noProof/>
            <w:webHidden/>
          </w:rPr>
          <w:fldChar w:fldCharType="separate"/>
        </w:r>
        <w:r w:rsidR="00E531FA">
          <w:rPr>
            <w:noProof/>
            <w:webHidden/>
          </w:rPr>
          <w:t>10</w:t>
        </w:r>
        <w:r>
          <w:rPr>
            <w:noProof/>
            <w:webHidden/>
          </w:rPr>
          <w:fldChar w:fldCharType="end"/>
        </w:r>
      </w:hyperlink>
    </w:p>
    <w:p w14:paraId="79D43C4E" w14:textId="2C1B6F79"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91" w:history="1">
        <w:r w:rsidRPr="00883B44">
          <w:rPr>
            <w:rStyle w:val="Hyperlink"/>
            <w:noProof/>
          </w:rPr>
          <w:t>3.3</w:t>
        </w:r>
        <w:r>
          <w:rPr>
            <w:rFonts w:asciiTheme="minorHAnsi" w:eastAsiaTheme="minorEastAsia" w:hAnsiTheme="minorHAnsi" w:cstheme="minorBidi"/>
            <w:noProof/>
            <w:kern w:val="2"/>
            <w:sz w:val="24"/>
            <w14:ligatures w14:val="standardContextual"/>
          </w:rPr>
          <w:tab/>
        </w:r>
        <w:r w:rsidRPr="00883B44">
          <w:rPr>
            <w:rStyle w:val="Hyperlink"/>
            <w:noProof/>
          </w:rPr>
          <w:t>Introduced species</w:t>
        </w:r>
        <w:r>
          <w:rPr>
            <w:noProof/>
            <w:webHidden/>
          </w:rPr>
          <w:tab/>
        </w:r>
        <w:r>
          <w:rPr>
            <w:noProof/>
            <w:webHidden/>
          </w:rPr>
          <w:fldChar w:fldCharType="begin"/>
        </w:r>
        <w:r>
          <w:rPr>
            <w:noProof/>
            <w:webHidden/>
          </w:rPr>
          <w:instrText xml:space="preserve"> PAGEREF _Toc227321791 \h </w:instrText>
        </w:r>
        <w:r>
          <w:rPr>
            <w:noProof/>
            <w:webHidden/>
          </w:rPr>
        </w:r>
        <w:r>
          <w:rPr>
            <w:noProof/>
            <w:webHidden/>
          </w:rPr>
          <w:fldChar w:fldCharType="separate"/>
        </w:r>
        <w:r w:rsidR="00E531FA">
          <w:rPr>
            <w:noProof/>
            <w:webHidden/>
          </w:rPr>
          <w:t>19</w:t>
        </w:r>
        <w:r>
          <w:rPr>
            <w:noProof/>
            <w:webHidden/>
          </w:rPr>
          <w:fldChar w:fldCharType="end"/>
        </w:r>
      </w:hyperlink>
    </w:p>
    <w:p w14:paraId="5E1A7ABD" w14:textId="41CFBDEB"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92" w:history="1">
        <w:r w:rsidRPr="00883B44">
          <w:rPr>
            <w:rStyle w:val="Hyperlink"/>
            <w:noProof/>
          </w:rPr>
          <w:t>3.4</w:t>
        </w:r>
        <w:r>
          <w:rPr>
            <w:rFonts w:asciiTheme="minorHAnsi" w:eastAsiaTheme="minorEastAsia" w:hAnsiTheme="minorHAnsi" w:cstheme="minorBidi"/>
            <w:noProof/>
            <w:kern w:val="2"/>
            <w:sz w:val="24"/>
            <w14:ligatures w14:val="standardContextual"/>
          </w:rPr>
          <w:tab/>
        </w:r>
        <w:r w:rsidRPr="00883B44">
          <w:rPr>
            <w:rStyle w:val="Hyperlink"/>
            <w:noProof/>
          </w:rPr>
          <w:t>Threatened species</w:t>
        </w:r>
        <w:r>
          <w:rPr>
            <w:noProof/>
            <w:webHidden/>
          </w:rPr>
          <w:tab/>
        </w:r>
        <w:r>
          <w:rPr>
            <w:noProof/>
            <w:webHidden/>
          </w:rPr>
          <w:fldChar w:fldCharType="begin"/>
        </w:r>
        <w:r>
          <w:rPr>
            <w:noProof/>
            <w:webHidden/>
          </w:rPr>
          <w:instrText xml:space="preserve"> PAGEREF _Toc227321792 \h </w:instrText>
        </w:r>
        <w:r>
          <w:rPr>
            <w:noProof/>
            <w:webHidden/>
          </w:rPr>
        </w:r>
        <w:r>
          <w:rPr>
            <w:noProof/>
            <w:webHidden/>
          </w:rPr>
          <w:fldChar w:fldCharType="separate"/>
        </w:r>
        <w:r w:rsidR="00E531FA">
          <w:rPr>
            <w:noProof/>
            <w:webHidden/>
          </w:rPr>
          <w:t>20</w:t>
        </w:r>
        <w:r>
          <w:rPr>
            <w:noProof/>
            <w:webHidden/>
          </w:rPr>
          <w:fldChar w:fldCharType="end"/>
        </w:r>
      </w:hyperlink>
    </w:p>
    <w:p w14:paraId="38E38EFC" w14:textId="2E281F19"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93" w:history="1">
        <w:r w:rsidRPr="00883B44">
          <w:rPr>
            <w:rStyle w:val="Hyperlink"/>
            <w:noProof/>
          </w:rPr>
          <w:t xml:space="preserve">3.5 </w:t>
        </w:r>
        <w:r>
          <w:rPr>
            <w:rFonts w:asciiTheme="minorHAnsi" w:eastAsiaTheme="minorEastAsia" w:hAnsiTheme="minorHAnsi" w:cstheme="minorBidi"/>
            <w:noProof/>
            <w:kern w:val="2"/>
            <w:sz w:val="24"/>
            <w14:ligatures w14:val="standardContextual"/>
          </w:rPr>
          <w:tab/>
        </w:r>
        <w:r w:rsidRPr="00883B44">
          <w:rPr>
            <w:rStyle w:val="Hyperlink"/>
            <w:noProof/>
          </w:rPr>
          <w:t>Range extensions</w:t>
        </w:r>
        <w:r>
          <w:rPr>
            <w:noProof/>
            <w:webHidden/>
          </w:rPr>
          <w:tab/>
        </w:r>
        <w:r>
          <w:rPr>
            <w:noProof/>
            <w:webHidden/>
          </w:rPr>
          <w:fldChar w:fldCharType="begin"/>
        </w:r>
        <w:r>
          <w:rPr>
            <w:noProof/>
            <w:webHidden/>
          </w:rPr>
          <w:instrText xml:space="preserve"> PAGEREF _Toc227321793 \h </w:instrText>
        </w:r>
        <w:r>
          <w:rPr>
            <w:noProof/>
            <w:webHidden/>
          </w:rPr>
        </w:r>
        <w:r>
          <w:rPr>
            <w:noProof/>
            <w:webHidden/>
          </w:rPr>
          <w:fldChar w:fldCharType="separate"/>
        </w:r>
        <w:r w:rsidR="00E531FA">
          <w:rPr>
            <w:noProof/>
            <w:webHidden/>
          </w:rPr>
          <w:t>20</w:t>
        </w:r>
        <w:r>
          <w:rPr>
            <w:noProof/>
            <w:webHidden/>
          </w:rPr>
          <w:fldChar w:fldCharType="end"/>
        </w:r>
      </w:hyperlink>
    </w:p>
    <w:p w14:paraId="0CF129B9" w14:textId="61B25ADB" w:rsidR="00D103F8" w:rsidRDefault="00D103F8">
      <w:pPr>
        <w:pStyle w:val="TOC2"/>
        <w:tabs>
          <w:tab w:val="left" w:pos="960"/>
          <w:tab w:val="right" w:leader="dot" w:pos="9174"/>
        </w:tabs>
        <w:rPr>
          <w:rFonts w:asciiTheme="minorHAnsi" w:eastAsiaTheme="minorEastAsia" w:hAnsiTheme="minorHAnsi" w:cstheme="minorBidi"/>
          <w:noProof/>
          <w:kern w:val="2"/>
          <w:sz w:val="24"/>
          <w14:ligatures w14:val="standardContextual"/>
        </w:rPr>
      </w:pPr>
      <w:hyperlink w:anchor="_Toc227321794" w:history="1">
        <w:r w:rsidRPr="00883B44">
          <w:rPr>
            <w:rStyle w:val="Hyperlink"/>
            <w:noProof/>
          </w:rPr>
          <w:t>3.6</w:t>
        </w:r>
        <w:r>
          <w:rPr>
            <w:rFonts w:asciiTheme="minorHAnsi" w:eastAsiaTheme="minorEastAsia" w:hAnsiTheme="minorHAnsi" w:cstheme="minorBidi"/>
            <w:noProof/>
            <w:kern w:val="2"/>
            <w:sz w:val="24"/>
            <w14:ligatures w14:val="standardContextual"/>
          </w:rPr>
          <w:tab/>
        </w:r>
        <w:r w:rsidRPr="00883B44">
          <w:rPr>
            <w:rStyle w:val="Hyperlink"/>
            <w:noProof/>
          </w:rPr>
          <w:t>Genetic information</w:t>
        </w:r>
        <w:r>
          <w:rPr>
            <w:noProof/>
            <w:webHidden/>
          </w:rPr>
          <w:tab/>
        </w:r>
        <w:r>
          <w:rPr>
            <w:noProof/>
            <w:webHidden/>
          </w:rPr>
          <w:fldChar w:fldCharType="begin"/>
        </w:r>
        <w:r>
          <w:rPr>
            <w:noProof/>
            <w:webHidden/>
          </w:rPr>
          <w:instrText xml:space="preserve"> PAGEREF _Toc227321794 \h </w:instrText>
        </w:r>
        <w:r>
          <w:rPr>
            <w:noProof/>
            <w:webHidden/>
          </w:rPr>
        </w:r>
        <w:r>
          <w:rPr>
            <w:noProof/>
            <w:webHidden/>
          </w:rPr>
          <w:fldChar w:fldCharType="separate"/>
        </w:r>
        <w:r w:rsidR="00E531FA">
          <w:rPr>
            <w:noProof/>
            <w:webHidden/>
          </w:rPr>
          <w:t>22</w:t>
        </w:r>
        <w:r>
          <w:rPr>
            <w:noProof/>
            <w:webHidden/>
          </w:rPr>
          <w:fldChar w:fldCharType="end"/>
        </w:r>
      </w:hyperlink>
    </w:p>
    <w:p w14:paraId="1ADA5F53" w14:textId="4D21FA9A"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95" w:history="1">
        <w:r w:rsidRPr="00883B44">
          <w:rPr>
            <w:rStyle w:val="Hyperlink"/>
            <w:noProof/>
          </w:rPr>
          <w:t>4.</w:t>
        </w:r>
        <w:r>
          <w:rPr>
            <w:rFonts w:asciiTheme="minorHAnsi" w:eastAsiaTheme="minorEastAsia" w:hAnsiTheme="minorHAnsi" w:cstheme="minorBidi"/>
            <w:noProof/>
            <w:kern w:val="2"/>
            <w:sz w:val="24"/>
            <w14:ligatures w14:val="standardContextual"/>
          </w:rPr>
          <w:tab/>
        </w:r>
        <w:r w:rsidRPr="00883B44">
          <w:rPr>
            <w:rStyle w:val="Hyperlink"/>
            <w:noProof/>
          </w:rPr>
          <w:t>Information on species lists</w:t>
        </w:r>
        <w:r>
          <w:rPr>
            <w:noProof/>
            <w:webHidden/>
          </w:rPr>
          <w:tab/>
        </w:r>
        <w:r>
          <w:rPr>
            <w:noProof/>
            <w:webHidden/>
          </w:rPr>
          <w:fldChar w:fldCharType="begin"/>
        </w:r>
        <w:r>
          <w:rPr>
            <w:noProof/>
            <w:webHidden/>
          </w:rPr>
          <w:instrText xml:space="preserve"> PAGEREF _Toc227321795 \h </w:instrText>
        </w:r>
        <w:r>
          <w:rPr>
            <w:noProof/>
            <w:webHidden/>
          </w:rPr>
        </w:r>
        <w:r>
          <w:rPr>
            <w:noProof/>
            <w:webHidden/>
          </w:rPr>
          <w:fldChar w:fldCharType="separate"/>
        </w:r>
        <w:r w:rsidR="00E531FA">
          <w:rPr>
            <w:noProof/>
            <w:webHidden/>
          </w:rPr>
          <w:t>23</w:t>
        </w:r>
        <w:r>
          <w:rPr>
            <w:noProof/>
            <w:webHidden/>
          </w:rPr>
          <w:fldChar w:fldCharType="end"/>
        </w:r>
      </w:hyperlink>
    </w:p>
    <w:p w14:paraId="4687A0B5" w14:textId="76A85F12"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96" w:history="1">
        <w:r w:rsidRPr="00883B44">
          <w:rPr>
            <w:rStyle w:val="Hyperlink"/>
            <w:noProof/>
          </w:rPr>
          <w:t>5.</w:t>
        </w:r>
        <w:r>
          <w:rPr>
            <w:rFonts w:asciiTheme="minorHAnsi" w:eastAsiaTheme="minorEastAsia" w:hAnsiTheme="minorHAnsi" w:cstheme="minorBidi"/>
            <w:noProof/>
            <w:kern w:val="2"/>
            <w:sz w:val="24"/>
            <w14:ligatures w14:val="standardContextual"/>
          </w:rPr>
          <w:tab/>
        </w:r>
        <w:r w:rsidRPr="00883B44">
          <w:rPr>
            <w:rStyle w:val="Hyperlink"/>
            <w:noProof/>
          </w:rPr>
          <w:t>Information for land managers</w:t>
        </w:r>
        <w:r>
          <w:rPr>
            <w:noProof/>
            <w:webHidden/>
          </w:rPr>
          <w:tab/>
        </w:r>
        <w:r>
          <w:rPr>
            <w:noProof/>
            <w:webHidden/>
          </w:rPr>
          <w:fldChar w:fldCharType="begin"/>
        </w:r>
        <w:r>
          <w:rPr>
            <w:noProof/>
            <w:webHidden/>
          </w:rPr>
          <w:instrText xml:space="preserve"> PAGEREF _Toc227321796 \h </w:instrText>
        </w:r>
        <w:r>
          <w:rPr>
            <w:noProof/>
            <w:webHidden/>
          </w:rPr>
        </w:r>
        <w:r>
          <w:rPr>
            <w:noProof/>
            <w:webHidden/>
          </w:rPr>
          <w:fldChar w:fldCharType="separate"/>
        </w:r>
        <w:r w:rsidR="00E531FA">
          <w:rPr>
            <w:noProof/>
            <w:webHidden/>
          </w:rPr>
          <w:t>23</w:t>
        </w:r>
        <w:r>
          <w:rPr>
            <w:noProof/>
            <w:webHidden/>
          </w:rPr>
          <w:fldChar w:fldCharType="end"/>
        </w:r>
      </w:hyperlink>
    </w:p>
    <w:p w14:paraId="5C2D2A60" w14:textId="1A6870C3" w:rsidR="00D103F8" w:rsidRDefault="00D103F8">
      <w:pPr>
        <w:pStyle w:val="TOC1"/>
        <w:tabs>
          <w:tab w:val="left" w:pos="720"/>
          <w:tab w:val="right" w:leader="dot" w:pos="9174"/>
        </w:tabs>
        <w:rPr>
          <w:rFonts w:asciiTheme="minorHAnsi" w:eastAsiaTheme="minorEastAsia" w:hAnsiTheme="minorHAnsi" w:cstheme="minorBidi"/>
          <w:noProof/>
          <w:kern w:val="2"/>
          <w:sz w:val="24"/>
          <w14:ligatures w14:val="standardContextual"/>
        </w:rPr>
      </w:pPr>
      <w:hyperlink w:anchor="_Toc227321797" w:history="1">
        <w:r w:rsidRPr="00883B44">
          <w:rPr>
            <w:rStyle w:val="Hyperlink"/>
            <w:noProof/>
          </w:rPr>
          <w:t xml:space="preserve">6. </w:t>
        </w:r>
        <w:r>
          <w:rPr>
            <w:rFonts w:asciiTheme="minorHAnsi" w:eastAsiaTheme="minorEastAsia" w:hAnsiTheme="minorHAnsi" w:cstheme="minorBidi"/>
            <w:noProof/>
            <w:kern w:val="2"/>
            <w:sz w:val="24"/>
            <w14:ligatures w14:val="standardContextual"/>
          </w:rPr>
          <w:tab/>
        </w:r>
        <w:r w:rsidRPr="00883B44">
          <w:rPr>
            <w:rStyle w:val="Hyperlink"/>
            <w:noProof/>
          </w:rPr>
          <w:t>Other significant findings</w:t>
        </w:r>
        <w:r>
          <w:rPr>
            <w:noProof/>
            <w:webHidden/>
          </w:rPr>
          <w:tab/>
        </w:r>
        <w:r>
          <w:rPr>
            <w:noProof/>
            <w:webHidden/>
          </w:rPr>
          <w:fldChar w:fldCharType="begin"/>
        </w:r>
        <w:r>
          <w:rPr>
            <w:noProof/>
            <w:webHidden/>
          </w:rPr>
          <w:instrText xml:space="preserve"> PAGEREF _Toc227321797 \h </w:instrText>
        </w:r>
        <w:r>
          <w:rPr>
            <w:noProof/>
            <w:webHidden/>
          </w:rPr>
        </w:r>
        <w:r>
          <w:rPr>
            <w:noProof/>
            <w:webHidden/>
          </w:rPr>
          <w:fldChar w:fldCharType="separate"/>
        </w:r>
        <w:r w:rsidR="00E531FA">
          <w:rPr>
            <w:noProof/>
            <w:webHidden/>
          </w:rPr>
          <w:t>25</w:t>
        </w:r>
        <w:r>
          <w:rPr>
            <w:noProof/>
            <w:webHidden/>
          </w:rPr>
          <w:fldChar w:fldCharType="end"/>
        </w:r>
      </w:hyperlink>
    </w:p>
    <w:p w14:paraId="4BBF90EC" w14:textId="186D8837" w:rsidR="00D103F8" w:rsidRDefault="00D103F8">
      <w:pPr>
        <w:pStyle w:val="TOC1"/>
        <w:tabs>
          <w:tab w:val="left" w:pos="480"/>
          <w:tab w:val="right" w:leader="dot" w:pos="9174"/>
        </w:tabs>
        <w:rPr>
          <w:rFonts w:asciiTheme="minorHAnsi" w:eastAsiaTheme="minorEastAsia" w:hAnsiTheme="minorHAnsi" w:cstheme="minorBidi"/>
          <w:noProof/>
          <w:kern w:val="2"/>
          <w:sz w:val="24"/>
          <w14:ligatures w14:val="standardContextual"/>
        </w:rPr>
      </w:pPr>
      <w:hyperlink w:anchor="_Toc227321798" w:history="1">
        <w:r w:rsidRPr="00883B44">
          <w:rPr>
            <w:rStyle w:val="Hyperlink"/>
            <w:noProof/>
          </w:rPr>
          <w:t>7.</w:t>
        </w:r>
        <w:r>
          <w:rPr>
            <w:rFonts w:asciiTheme="minorHAnsi" w:eastAsiaTheme="minorEastAsia" w:hAnsiTheme="minorHAnsi" w:cstheme="minorBidi"/>
            <w:noProof/>
            <w:kern w:val="2"/>
            <w:sz w:val="24"/>
            <w14:ligatures w14:val="standardContextual"/>
          </w:rPr>
          <w:tab/>
        </w:r>
        <w:r w:rsidRPr="00883B44">
          <w:rPr>
            <w:rStyle w:val="Hyperlink"/>
            <w:noProof/>
          </w:rPr>
          <w:t>Conclusions</w:t>
        </w:r>
        <w:r>
          <w:rPr>
            <w:noProof/>
            <w:webHidden/>
          </w:rPr>
          <w:tab/>
        </w:r>
        <w:r>
          <w:rPr>
            <w:noProof/>
            <w:webHidden/>
          </w:rPr>
          <w:fldChar w:fldCharType="begin"/>
        </w:r>
        <w:r>
          <w:rPr>
            <w:noProof/>
            <w:webHidden/>
          </w:rPr>
          <w:instrText xml:space="preserve"> PAGEREF _Toc227321798 \h </w:instrText>
        </w:r>
        <w:r>
          <w:rPr>
            <w:noProof/>
            <w:webHidden/>
          </w:rPr>
        </w:r>
        <w:r>
          <w:rPr>
            <w:noProof/>
            <w:webHidden/>
          </w:rPr>
          <w:fldChar w:fldCharType="separate"/>
        </w:r>
        <w:r w:rsidR="00E531FA">
          <w:rPr>
            <w:noProof/>
            <w:webHidden/>
          </w:rPr>
          <w:t>25</w:t>
        </w:r>
        <w:r>
          <w:rPr>
            <w:noProof/>
            <w:webHidden/>
          </w:rPr>
          <w:fldChar w:fldCharType="end"/>
        </w:r>
      </w:hyperlink>
    </w:p>
    <w:p w14:paraId="0F2784BB" w14:textId="104F5609" w:rsidR="00D103F8" w:rsidRDefault="00D103F8">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799" w:history="1">
        <w:r w:rsidRPr="00883B44">
          <w:rPr>
            <w:rStyle w:val="Hyperlink"/>
            <w:noProof/>
          </w:rPr>
          <w:t>Acknowledgements</w:t>
        </w:r>
        <w:r>
          <w:rPr>
            <w:noProof/>
            <w:webHidden/>
          </w:rPr>
          <w:tab/>
        </w:r>
        <w:r>
          <w:rPr>
            <w:noProof/>
            <w:webHidden/>
          </w:rPr>
          <w:fldChar w:fldCharType="begin"/>
        </w:r>
        <w:r>
          <w:rPr>
            <w:noProof/>
            <w:webHidden/>
          </w:rPr>
          <w:instrText xml:space="preserve"> PAGEREF _Toc227321799 \h </w:instrText>
        </w:r>
        <w:r>
          <w:rPr>
            <w:noProof/>
            <w:webHidden/>
          </w:rPr>
        </w:r>
        <w:r>
          <w:rPr>
            <w:noProof/>
            <w:webHidden/>
          </w:rPr>
          <w:fldChar w:fldCharType="separate"/>
        </w:r>
        <w:r w:rsidR="00E531FA">
          <w:rPr>
            <w:noProof/>
            <w:webHidden/>
          </w:rPr>
          <w:t>26</w:t>
        </w:r>
        <w:r>
          <w:rPr>
            <w:noProof/>
            <w:webHidden/>
          </w:rPr>
          <w:fldChar w:fldCharType="end"/>
        </w:r>
      </w:hyperlink>
    </w:p>
    <w:p w14:paraId="7A1BA8FC" w14:textId="0DFFC824" w:rsidR="00D103F8" w:rsidRDefault="00D103F8">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800" w:history="1">
        <w:r w:rsidRPr="00883B44">
          <w:rPr>
            <w:rStyle w:val="Hyperlink"/>
            <w:noProof/>
          </w:rPr>
          <w:t>References</w:t>
        </w:r>
        <w:r>
          <w:rPr>
            <w:noProof/>
            <w:webHidden/>
          </w:rPr>
          <w:tab/>
        </w:r>
        <w:r>
          <w:rPr>
            <w:noProof/>
            <w:webHidden/>
          </w:rPr>
          <w:fldChar w:fldCharType="begin"/>
        </w:r>
        <w:r>
          <w:rPr>
            <w:noProof/>
            <w:webHidden/>
          </w:rPr>
          <w:instrText xml:space="preserve"> PAGEREF _Toc227321800 \h </w:instrText>
        </w:r>
        <w:r>
          <w:rPr>
            <w:noProof/>
            <w:webHidden/>
          </w:rPr>
        </w:r>
        <w:r>
          <w:rPr>
            <w:noProof/>
            <w:webHidden/>
          </w:rPr>
          <w:fldChar w:fldCharType="separate"/>
        </w:r>
        <w:r w:rsidR="00E531FA">
          <w:rPr>
            <w:noProof/>
            <w:webHidden/>
          </w:rPr>
          <w:t>27</w:t>
        </w:r>
        <w:r>
          <w:rPr>
            <w:noProof/>
            <w:webHidden/>
          </w:rPr>
          <w:fldChar w:fldCharType="end"/>
        </w:r>
      </w:hyperlink>
    </w:p>
    <w:p w14:paraId="122ECE73" w14:textId="2F9DD848" w:rsidR="00D103F8" w:rsidRDefault="00D103F8">
      <w:pPr>
        <w:pStyle w:val="TOC1"/>
        <w:tabs>
          <w:tab w:val="right" w:leader="dot" w:pos="9174"/>
        </w:tabs>
        <w:rPr>
          <w:rFonts w:asciiTheme="minorHAnsi" w:eastAsiaTheme="minorEastAsia" w:hAnsiTheme="minorHAnsi" w:cstheme="minorBidi"/>
          <w:noProof/>
          <w:kern w:val="2"/>
          <w:sz w:val="24"/>
          <w14:ligatures w14:val="standardContextual"/>
        </w:rPr>
      </w:pPr>
      <w:hyperlink w:anchor="_Toc227321801" w:history="1">
        <w:r w:rsidRPr="00883B44">
          <w:rPr>
            <w:rStyle w:val="Hyperlink"/>
            <w:noProof/>
          </w:rPr>
          <w:t>Appendices</w:t>
        </w:r>
        <w:r>
          <w:rPr>
            <w:noProof/>
            <w:webHidden/>
          </w:rPr>
          <w:tab/>
        </w:r>
        <w:r>
          <w:rPr>
            <w:noProof/>
            <w:webHidden/>
          </w:rPr>
          <w:fldChar w:fldCharType="begin"/>
        </w:r>
        <w:r>
          <w:rPr>
            <w:noProof/>
            <w:webHidden/>
          </w:rPr>
          <w:instrText xml:space="preserve"> PAGEREF _Toc227321801 \h </w:instrText>
        </w:r>
        <w:r>
          <w:rPr>
            <w:noProof/>
            <w:webHidden/>
          </w:rPr>
        </w:r>
        <w:r>
          <w:rPr>
            <w:noProof/>
            <w:webHidden/>
          </w:rPr>
          <w:fldChar w:fldCharType="separate"/>
        </w:r>
        <w:r w:rsidR="00E531FA">
          <w:rPr>
            <w:noProof/>
            <w:webHidden/>
          </w:rPr>
          <w:t>30</w:t>
        </w:r>
        <w:r>
          <w:rPr>
            <w:noProof/>
            <w:webHidden/>
          </w:rPr>
          <w:fldChar w:fldCharType="end"/>
        </w:r>
      </w:hyperlink>
    </w:p>
    <w:p w14:paraId="28B2D1D8" w14:textId="060ED215" w:rsidR="00D103F8" w:rsidRDefault="00D103F8">
      <w:pPr>
        <w:pStyle w:val="TOC2"/>
        <w:tabs>
          <w:tab w:val="right" w:leader="dot" w:pos="9174"/>
        </w:tabs>
        <w:rPr>
          <w:rFonts w:asciiTheme="minorHAnsi" w:eastAsiaTheme="minorEastAsia" w:hAnsiTheme="minorHAnsi" w:cstheme="minorBidi"/>
          <w:noProof/>
          <w:kern w:val="2"/>
          <w:sz w:val="24"/>
          <w14:ligatures w14:val="standardContextual"/>
        </w:rPr>
      </w:pPr>
      <w:hyperlink w:anchor="_Toc227321802" w:history="1">
        <w:r w:rsidRPr="00883B44">
          <w:rPr>
            <w:rStyle w:val="Hyperlink"/>
            <w:noProof/>
          </w:rPr>
          <w:t>Appendix 1. List of Diptera and Embioptera recorded during the Nanda Country Bush Blitz</w:t>
        </w:r>
        <w:r>
          <w:rPr>
            <w:noProof/>
            <w:webHidden/>
          </w:rPr>
          <w:tab/>
        </w:r>
        <w:r>
          <w:rPr>
            <w:noProof/>
            <w:webHidden/>
          </w:rPr>
          <w:fldChar w:fldCharType="begin"/>
        </w:r>
        <w:r>
          <w:rPr>
            <w:noProof/>
            <w:webHidden/>
          </w:rPr>
          <w:instrText xml:space="preserve"> PAGEREF _Toc227321802 \h </w:instrText>
        </w:r>
        <w:r>
          <w:rPr>
            <w:noProof/>
            <w:webHidden/>
          </w:rPr>
        </w:r>
        <w:r>
          <w:rPr>
            <w:noProof/>
            <w:webHidden/>
          </w:rPr>
          <w:fldChar w:fldCharType="separate"/>
        </w:r>
        <w:r w:rsidR="00E531FA">
          <w:rPr>
            <w:noProof/>
            <w:webHidden/>
          </w:rPr>
          <w:t>30</w:t>
        </w:r>
        <w:r>
          <w:rPr>
            <w:noProof/>
            <w:webHidden/>
          </w:rPr>
          <w:fldChar w:fldCharType="end"/>
        </w:r>
      </w:hyperlink>
    </w:p>
    <w:p w14:paraId="498C2886" w14:textId="6F290A8E" w:rsidR="007232B1" w:rsidRPr="00B834AA" w:rsidRDefault="00BB54D5" w:rsidP="00CA308B">
      <w:pPr>
        <w:tabs>
          <w:tab w:val="left" w:pos="1755"/>
        </w:tabs>
        <w:rPr>
          <w:rFonts w:cs="Arial"/>
        </w:rPr>
      </w:pPr>
      <w:r w:rsidRPr="00B834AA">
        <w:rPr>
          <w:rFonts w:cs="Arial"/>
          <w:b/>
          <w:bCs/>
        </w:rPr>
        <w:fldChar w:fldCharType="end"/>
      </w:r>
      <w:r w:rsidR="00CA308B">
        <w:rPr>
          <w:rFonts w:cs="Arial"/>
          <w:b/>
          <w:bCs/>
        </w:rPr>
        <w:tab/>
      </w:r>
    </w:p>
    <w:p w14:paraId="0CA89882" w14:textId="77777777" w:rsidR="00E30ECA" w:rsidRDefault="00E30ECA">
      <w:pPr>
        <w:spacing w:after="0"/>
        <w:rPr>
          <w:rFonts w:cs="Arial"/>
          <w:b/>
          <w:bCs/>
          <w:kern w:val="32"/>
          <w:sz w:val="32"/>
          <w:szCs w:val="32"/>
        </w:rPr>
      </w:pPr>
      <w:r>
        <w:br w:type="page"/>
      </w:r>
    </w:p>
    <w:p w14:paraId="498C2887" w14:textId="754C56BD" w:rsidR="00E3355B" w:rsidRPr="00B834AA" w:rsidRDefault="00E3355B" w:rsidP="00E3355B">
      <w:pPr>
        <w:pStyle w:val="Heading1"/>
      </w:pPr>
      <w:bookmarkStart w:id="1" w:name="_Toc227321780"/>
      <w:r>
        <w:lastRenderedPageBreak/>
        <w:t>List of contributors</w:t>
      </w:r>
      <w:bookmarkEnd w:id="1"/>
    </w:p>
    <w:p w14:paraId="498C2888" w14:textId="1134FC1F" w:rsidR="00E3355B" w:rsidRPr="00E3355B" w:rsidRDefault="00E3355B" w:rsidP="00E3355B">
      <w:pPr>
        <w:autoSpaceDE w:val="0"/>
        <w:autoSpaceDN w:val="0"/>
        <w:adjustRightInd w:val="0"/>
        <w:rPr>
          <w:rFonts w:cs="Arial"/>
          <w:i/>
          <w:color w:val="0000FF"/>
        </w:rPr>
      </w:pP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233"/>
        <w:gridCol w:w="2018"/>
        <w:gridCol w:w="2090"/>
      </w:tblGrid>
      <w:tr w:rsidR="008F63A6" w:rsidRPr="00742269" w14:paraId="498C288A" w14:textId="77777777" w:rsidTr="003E1A3E">
        <w:trPr>
          <w:trHeight w:val="479"/>
        </w:trPr>
        <w:tc>
          <w:tcPr>
            <w:tcW w:w="5000" w:type="pct"/>
            <w:gridSpan w:val="4"/>
            <w:vAlign w:val="center"/>
          </w:tcPr>
          <w:p w14:paraId="498C2889" w14:textId="77777777" w:rsidR="008F63A6" w:rsidRPr="00742269" w:rsidRDefault="008F63A6" w:rsidP="003E1A3E">
            <w:pPr>
              <w:keepNext/>
              <w:keepLines/>
              <w:spacing w:before="60" w:after="60"/>
              <w:rPr>
                <w:rFonts w:cs="Arial"/>
                <w:b/>
                <w:bCs/>
                <w:sz w:val="20"/>
                <w:szCs w:val="20"/>
              </w:rPr>
            </w:pPr>
            <w:r w:rsidRPr="00742269">
              <w:rPr>
                <w:rFonts w:cs="Arial"/>
                <w:b/>
                <w:bCs/>
                <w:sz w:val="20"/>
                <w:szCs w:val="20"/>
              </w:rPr>
              <w:t>List of contributors to this report.</w:t>
            </w:r>
          </w:p>
        </w:tc>
      </w:tr>
      <w:tr w:rsidR="008F63A6" w:rsidRPr="00742269" w14:paraId="498C288F" w14:textId="77777777" w:rsidTr="003E1A3E">
        <w:trPr>
          <w:trHeight w:val="577"/>
        </w:trPr>
        <w:tc>
          <w:tcPr>
            <w:tcW w:w="1544" w:type="pct"/>
            <w:vAlign w:val="center"/>
          </w:tcPr>
          <w:p w14:paraId="498C288B" w14:textId="77777777" w:rsidR="00E3355B" w:rsidRPr="00742269" w:rsidRDefault="00E3355B" w:rsidP="003E1A3E">
            <w:pPr>
              <w:keepNext/>
              <w:keepLines/>
              <w:spacing w:before="60" w:after="60"/>
              <w:rPr>
                <w:rFonts w:cs="Arial"/>
                <w:b/>
                <w:bCs/>
                <w:i/>
                <w:iCs/>
                <w:sz w:val="20"/>
                <w:szCs w:val="20"/>
              </w:rPr>
            </w:pPr>
            <w:r w:rsidRPr="00742269">
              <w:rPr>
                <w:rFonts w:cs="Arial"/>
                <w:b/>
                <w:bCs/>
                <w:sz w:val="20"/>
                <w:szCs w:val="20"/>
              </w:rPr>
              <w:t>Name</w:t>
            </w:r>
          </w:p>
        </w:tc>
        <w:tc>
          <w:tcPr>
            <w:tcW w:w="1217" w:type="pct"/>
            <w:vAlign w:val="center"/>
          </w:tcPr>
          <w:p w14:paraId="498C288C" w14:textId="77777777" w:rsidR="00E3355B" w:rsidRPr="00742269" w:rsidRDefault="00E861D1" w:rsidP="003E1A3E">
            <w:pPr>
              <w:keepNext/>
              <w:keepLines/>
              <w:spacing w:before="60" w:after="60"/>
              <w:rPr>
                <w:rFonts w:cs="Arial"/>
                <w:b/>
                <w:bCs/>
                <w:sz w:val="20"/>
                <w:szCs w:val="20"/>
              </w:rPr>
            </w:pPr>
            <w:r w:rsidRPr="00742269">
              <w:rPr>
                <w:rFonts w:cs="Arial"/>
                <w:b/>
                <w:bCs/>
                <w:sz w:val="20"/>
                <w:szCs w:val="20"/>
              </w:rPr>
              <w:t>Institution/a</w:t>
            </w:r>
            <w:r w:rsidR="00E3355B" w:rsidRPr="00742269">
              <w:rPr>
                <w:rFonts w:cs="Arial"/>
                <w:b/>
                <w:bCs/>
                <w:sz w:val="20"/>
                <w:szCs w:val="20"/>
              </w:rPr>
              <w:t>ffiliation</w:t>
            </w:r>
          </w:p>
        </w:tc>
        <w:tc>
          <w:tcPr>
            <w:tcW w:w="1100" w:type="pct"/>
            <w:vAlign w:val="center"/>
          </w:tcPr>
          <w:p w14:paraId="498C288D" w14:textId="77777777" w:rsidR="00E3355B" w:rsidRPr="00742269" w:rsidRDefault="008F63A6" w:rsidP="003E1A3E">
            <w:pPr>
              <w:keepNext/>
              <w:keepLines/>
              <w:spacing w:before="60" w:after="60"/>
              <w:rPr>
                <w:rFonts w:cs="Arial"/>
                <w:b/>
                <w:bCs/>
                <w:sz w:val="20"/>
                <w:szCs w:val="20"/>
              </w:rPr>
            </w:pPr>
            <w:r w:rsidRPr="00742269">
              <w:rPr>
                <w:rFonts w:cs="Arial"/>
                <w:b/>
                <w:bCs/>
                <w:sz w:val="20"/>
                <w:szCs w:val="20"/>
              </w:rPr>
              <w:t>Qualifications/a</w:t>
            </w:r>
            <w:r w:rsidR="00E3355B" w:rsidRPr="00742269">
              <w:rPr>
                <w:rFonts w:cs="Arial"/>
                <w:b/>
                <w:bCs/>
                <w:sz w:val="20"/>
                <w:szCs w:val="20"/>
              </w:rPr>
              <w:t>rea of expertise</w:t>
            </w:r>
          </w:p>
        </w:tc>
        <w:tc>
          <w:tcPr>
            <w:tcW w:w="1139" w:type="pct"/>
            <w:vAlign w:val="center"/>
          </w:tcPr>
          <w:p w14:paraId="498C288E" w14:textId="77777777" w:rsidR="00E3355B" w:rsidRPr="00742269" w:rsidRDefault="00E3355B" w:rsidP="003E1A3E">
            <w:pPr>
              <w:keepNext/>
              <w:keepLines/>
              <w:spacing w:before="60" w:after="60"/>
              <w:rPr>
                <w:rFonts w:cs="Arial"/>
                <w:b/>
                <w:bCs/>
                <w:sz w:val="20"/>
                <w:szCs w:val="20"/>
              </w:rPr>
            </w:pPr>
            <w:r w:rsidRPr="00742269">
              <w:rPr>
                <w:rFonts w:cs="Arial"/>
                <w:b/>
                <w:bCs/>
                <w:sz w:val="20"/>
                <w:szCs w:val="20"/>
              </w:rPr>
              <w:t>Level/form of contribution</w:t>
            </w:r>
          </w:p>
        </w:tc>
      </w:tr>
      <w:tr w:rsidR="008F63A6" w:rsidRPr="00742269" w14:paraId="498C2894" w14:textId="77777777" w:rsidTr="003E1A3E">
        <w:trPr>
          <w:trHeight w:val="410"/>
        </w:trPr>
        <w:tc>
          <w:tcPr>
            <w:tcW w:w="1544" w:type="pct"/>
            <w:vAlign w:val="center"/>
          </w:tcPr>
          <w:p w14:paraId="498C2890" w14:textId="3A8B413A" w:rsidR="00E3355B" w:rsidRPr="00636A4C" w:rsidRDefault="00E37704" w:rsidP="003E1A3E">
            <w:pPr>
              <w:spacing w:before="60" w:after="60"/>
              <w:rPr>
                <w:rFonts w:cs="Arial"/>
                <w:b/>
                <w:bCs/>
                <w:i/>
                <w:iCs/>
                <w:sz w:val="20"/>
                <w:szCs w:val="20"/>
                <w:u w:val="single"/>
              </w:rPr>
            </w:pPr>
            <w:r w:rsidRPr="00636A4C">
              <w:rPr>
                <w:rFonts w:cs="Arial"/>
                <w:b/>
                <w:bCs/>
                <w:i/>
                <w:iCs/>
                <w:sz w:val="20"/>
                <w:szCs w:val="20"/>
                <w:u w:val="single"/>
              </w:rPr>
              <w:t>Keith M. Bayless (Principal)</w:t>
            </w:r>
          </w:p>
        </w:tc>
        <w:tc>
          <w:tcPr>
            <w:tcW w:w="1217" w:type="pct"/>
            <w:vAlign w:val="center"/>
          </w:tcPr>
          <w:p w14:paraId="498C2891" w14:textId="02FD3CE2" w:rsidR="00E3355B" w:rsidRPr="00742269" w:rsidRDefault="00E37704" w:rsidP="003E1A3E">
            <w:pPr>
              <w:spacing w:before="60" w:after="60"/>
              <w:rPr>
                <w:rFonts w:cs="Arial"/>
                <w:b/>
                <w:bCs/>
                <w:i/>
                <w:iCs/>
                <w:sz w:val="20"/>
                <w:szCs w:val="20"/>
              </w:rPr>
            </w:pPr>
            <w:r>
              <w:rPr>
                <w:rFonts w:cs="Arial"/>
                <w:b/>
                <w:bCs/>
                <w:i/>
                <w:iCs/>
                <w:sz w:val="20"/>
                <w:szCs w:val="20"/>
              </w:rPr>
              <w:t>Australian National Insect Collection</w:t>
            </w:r>
          </w:p>
        </w:tc>
        <w:tc>
          <w:tcPr>
            <w:tcW w:w="1100" w:type="pct"/>
            <w:vAlign w:val="center"/>
          </w:tcPr>
          <w:p w14:paraId="498C2892" w14:textId="6E537C36" w:rsidR="00E3355B" w:rsidRPr="00742269" w:rsidRDefault="00E37704" w:rsidP="003E1A3E">
            <w:pPr>
              <w:spacing w:before="60" w:after="60"/>
              <w:rPr>
                <w:rFonts w:cs="Arial"/>
                <w:b/>
                <w:bCs/>
                <w:i/>
                <w:iCs/>
                <w:sz w:val="20"/>
                <w:szCs w:val="20"/>
              </w:rPr>
            </w:pPr>
            <w:r>
              <w:rPr>
                <w:rFonts w:cs="Arial"/>
                <w:b/>
                <w:bCs/>
                <w:i/>
                <w:iCs/>
                <w:sz w:val="20"/>
                <w:szCs w:val="20"/>
              </w:rPr>
              <w:t>Diptera</w:t>
            </w:r>
          </w:p>
        </w:tc>
        <w:tc>
          <w:tcPr>
            <w:tcW w:w="1139" w:type="pct"/>
            <w:vAlign w:val="center"/>
          </w:tcPr>
          <w:p w14:paraId="498C2893" w14:textId="3DAC8FB7" w:rsidR="00E3355B" w:rsidRPr="00742269" w:rsidRDefault="00E37704" w:rsidP="003E1A3E">
            <w:pPr>
              <w:spacing w:before="60" w:after="60"/>
              <w:rPr>
                <w:rFonts w:cs="Arial"/>
                <w:b/>
                <w:bCs/>
                <w:i/>
                <w:iCs/>
                <w:sz w:val="20"/>
                <w:szCs w:val="20"/>
              </w:rPr>
            </w:pPr>
            <w:r>
              <w:rPr>
                <w:rFonts w:cs="Arial"/>
                <w:b/>
                <w:bCs/>
                <w:i/>
                <w:iCs/>
                <w:sz w:val="20"/>
                <w:szCs w:val="20"/>
              </w:rPr>
              <w:t>Writing,</w:t>
            </w:r>
            <w:r w:rsidR="004F4F43">
              <w:rPr>
                <w:rFonts w:cs="Arial"/>
                <w:b/>
                <w:bCs/>
                <w:i/>
                <w:iCs/>
                <w:sz w:val="20"/>
                <w:szCs w:val="20"/>
              </w:rPr>
              <w:t xml:space="preserve"> </w:t>
            </w:r>
            <w:r w:rsidR="00611CFC">
              <w:rPr>
                <w:rFonts w:cs="Arial"/>
                <w:b/>
                <w:bCs/>
                <w:i/>
                <w:iCs/>
                <w:sz w:val="20"/>
                <w:szCs w:val="20"/>
              </w:rPr>
              <w:t xml:space="preserve">identification, </w:t>
            </w:r>
            <w:r w:rsidR="004F4F43">
              <w:rPr>
                <w:rFonts w:cs="Arial"/>
                <w:b/>
                <w:bCs/>
                <w:i/>
                <w:iCs/>
                <w:sz w:val="20"/>
                <w:szCs w:val="20"/>
              </w:rPr>
              <w:t xml:space="preserve">databasing, </w:t>
            </w:r>
            <w:r w:rsidR="00611CFC">
              <w:rPr>
                <w:rFonts w:cs="Arial"/>
                <w:b/>
                <w:bCs/>
                <w:i/>
                <w:iCs/>
                <w:sz w:val="20"/>
                <w:szCs w:val="20"/>
              </w:rPr>
              <w:t>collecting specimens, curation</w:t>
            </w:r>
            <w:r w:rsidR="00B1394A">
              <w:rPr>
                <w:rFonts w:cs="Arial"/>
                <w:b/>
                <w:bCs/>
                <w:i/>
                <w:iCs/>
                <w:sz w:val="20"/>
                <w:szCs w:val="20"/>
              </w:rPr>
              <w:t>, molecular lab work</w:t>
            </w:r>
          </w:p>
        </w:tc>
      </w:tr>
      <w:tr w:rsidR="008F63A6" w:rsidRPr="00742269" w14:paraId="498C2899" w14:textId="77777777" w:rsidTr="003E1A3E">
        <w:trPr>
          <w:trHeight w:val="410"/>
        </w:trPr>
        <w:tc>
          <w:tcPr>
            <w:tcW w:w="1544" w:type="pct"/>
            <w:vAlign w:val="center"/>
          </w:tcPr>
          <w:p w14:paraId="498C2895" w14:textId="7E3FFBD0" w:rsidR="00E3355B" w:rsidRPr="00742269" w:rsidRDefault="00611CFC" w:rsidP="003E1A3E">
            <w:pPr>
              <w:spacing w:before="60" w:after="60"/>
              <w:rPr>
                <w:rFonts w:cs="Arial"/>
                <w:b/>
                <w:bCs/>
                <w:i/>
                <w:iCs/>
                <w:sz w:val="20"/>
                <w:szCs w:val="20"/>
              </w:rPr>
            </w:pPr>
            <w:r>
              <w:rPr>
                <w:rFonts w:cs="Arial"/>
                <w:b/>
                <w:bCs/>
                <w:i/>
                <w:iCs/>
                <w:sz w:val="20"/>
                <w:szCs w:val="20"/>
              </w:rPr>
              <w:t>Nik</w:t>
            </w:r>
            <w:r w:rsidR="00B1394A">
              <w:rPr>
                <w:rFonts w:cs="Arial"/>
                <w:b/>
                <w:bCs/>
                <w:i/>
                <w:iCs/>
                <w:sz w:val="20"/>
                <w:szCs w:val="20"/>
              </w:rPr>
              <w:t>olai</w:t>
            </w:r>
            <w:r>
              <w:rPr>
                <w:rFonts w:cs="Arial"/>
                <w:b/>
                <w:bCs/>
                <w:i/>
                <w:iCs/>
                <w:sz w:val="20"/>
                <w:szCs w:val="20"/>
              </w:rPr>
              <w:t xml:space="preserve"> Tatarnic</w:t>
            </w:r>
          </w:p>
        </w:tc>
        <w:tc>
          <w:tcPr>
            <w:tcW w:w="1217" w:type="pct"/>
            <w:vAlign w:val="center"/>
          </w:tcPr>
          <w:p w14:paraId="498C2896" w14:textId="7E7F3D8C" w:rsidR="00E3355B" w:rsidRPr="00742269" w:rsidRDefault="00611CFC" w:rsidP="003E1A3E">
            <w:pPr>
              <w:spacing w:before="60" w:after="60"/>
              <w:rPr>
                <w:rFonts w:cs="Arial"/>
                <w:b/>
                <w:bCs/>
                <w:i/>
                <w:iCs/>
                <w:sz w:val="20"/>
                <w:szCs w:val="20"/>
              </w:rPr>
            </w:pPr>
            <w:r>
              <w:rPr>
                <w:rFonts w:cs="Arial"/>
                <w:b/>
                <w:bCs/>
                <w:i/>
                <w:iCs/>
                <w:sz w:val="20"/>
                <w:szCs w:val="20"/>
              </w:rPr>
              <w:t>Western Australian Museum</w:t>
            </w:r>
          </w:p>
        </w:tc>
        <w:tc>
          <w:tcPr>
            <w:tcW w:w="1100" w:type="pct"/>
            <w:vAlign w:val="center"/>
          </w:tcPr>
          <w:p w14:paraId="498C2897" w14:textId="1945E2A2" w:rsidR="00E3355B" w:rsidRPr="00742269" w:rsidRDefault="004F4F43" w:rsidP="003E1A3E">
            <w:pPr>
              <w:spacing w:before="60" w:after="60"/>
              <w:rPr>
                <w:rFonts w:cs="Arial"/>
                <w:b/>
                <w:bCs/>
                <w:i/>
                <w:iCs/>
                <w:sz w:val="20"/>
                <w:szCs w:val="20"/>
              </w:rPr>
            </w:pPr>
            <w:r>
              <w:rPr>
                <w:rFonts w:cs="Arial"/>
                <w:b/>
                <w:bCs/>
                <w:i/>
                <w:iCs/>
                <w:sz w:val="20"/>
                <w:szCs w:val="20"/>
              </w:rPr>
              <w:t>Hemiptera</w:t>
            </w:r>
          </w:p>
        </w:tc>
        <w:tc>
          <w:tcPr>
            <w:tcW w:w="1139" w:type="pct"/>
            <w:vAlign w:val="center"/>
          </w:tcPr>
          <w:p w14:paraId="498C2898" w14:textId="7242890B" w:rsidR="00E37704" w:rsidRPr="00742269" w:rsidRDefault="00611CFC" w:rsidP="003E1A3E">
            <w:pPr>
              <w:spacing w:before="60" w:after="60"/>
              <w:rPr>
                <w:rFonts w:cs="Arial"/>
                <w:b/>
                <w:bCs/>
                <w:i/>
                <w:iCs/>
                <w:sz w:val="20"/>
                <w:szCs w:val="20"/>
              </w:rPr>
            </w:pPr>
            <w:r>
              <w:rPr>
                <w:rFonts w:cs="Arial"/>
                <w:b/>
                <w:bCs/>
                <w:i/>
                <w:iCs/>
                <w:sz w:val="20"/>
                <w:szCs w:val="20"/>
              </w:rPr>
              <w:t>Collecting specimens, curation</w:t>
            </w:r>
          </w:p>
        </w:tc>
      </w:tr>
      <w:tr w:rsidR="004F4F43" w:rsidRPr="00742269" w14:paraId="2CE0EB64" w14:textId="77777777" w:rsidTr="00E37704">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3ECFA8EC" w14:textId="7AC4B326" w:rsidR="00E37704" w:rsidRPr="00742269" w:rsidRDefault="004F4F43" w:rsidP="003E4FF8">
            <w:pPr>
              <w:spacing w:before="60" w:after="60"/>
              <w:rPr>
                <w:rFonts w:cs="Arial"/>
                <w:b/>
                <w:bCs/>
                <w:i/>
                <w:iCs/>
                <w:sz w:val="20"/>
                <w:szCs w:val="20"/>
              </w:rPr>
            </w:pPr>
            <w:r>
              <w:rPr>
                <w:rFonts w:cs="Arial"/>
                <w:b/>
                <w:bCs/>
                <w:i/>
                <w:iCs/>
                <w:sz w:val="20"/>
                <w:szCs w:val="20"/>
              </w:rPr>
              <w:t>Erinn Fagan-Jeffries</w:t>
            </w:r>
          </w:p>
        </w:tc>
        <w:tc>
          <w:tcPr>
            <w:tcW w:w="1217" w:type="pct"/>
            <w:tcBorders>
              <w:top w:val="single" w:sz="4" w:space="0" w:color="auto"/>
              <w:left w:val="single" w:sz="4" w:space="0" w:color="auto"/>
              <w:bottom w:val="single" w:sz="4" w:space="0" w:color="auto"/>
              <w:right w:val="single" w:sz="4" w:space="0" w:color="auto"/>
            </w:tcBorders>
            <w:vAlign w:val="center"/>
          </w:tcPr>
          <w:p w14:paraId="3F903D53" w14:textId="178D0442" w:rsidR="00E37704" w:rsidRPr="00742269" w:rsidRDefault="004F4F43" w:rsidP="003E4FF8">
            <w:pPr>
              <w:spacing w:before="60" w:after="60"/>
              <w:rPr>
                <w:rFonts w:cs="Arial"/>
                <w:b/>
                <w:bCs/>
                <w:i/>
                <w:iCs/>
                <w:sz w:val="20"/>
                <w:szCs w:val="20"/>
              </w:rPr>
            </w:pPr>
            <w:r>
              <w:rPr>
                <w:rFonts w:cs="Arial"/>
                <w:b/>
                <w:bCs/>
                <w:i/>
                <w:iCs/>
                <w:sz w:val="20"/>
                <w:szCs w:val="20"/>
              </w:rPr>
              <w:t>University of Adelaide</w:t>
            </w:r>
          </w:p>
        </w:tc>
        <w:tc>
          <w:tcPr>
            <w:tcW w:w="1100" w:type="pct"/>
            <w:tcBorders>
              <w:top w:val="single" w:sz="4" w:space="0" w:color="auto"/>
              <w:left w:val="single" w:sz="4" w:space="0" w:color="auto"/>
              <w:bottom w:val="single" w:sz="4" w:space="0" w:color="auto"/>
              <w:right w:val="single" w:sz="4" w:space="0" w:color="auto"/>
            </w:tcBorders>
            <w:vAlign w:val="center"/>
          </w:tcPr>
          <w:p w14:paraId="1B8D7FF5" w14:textId="2A954228" w:rsidR="004F4F43" w:rsidRPr="00742269" w:rsidRDefault="004F4F43" w:rsidP="003E4FF8">
            <w:pPr>
              <w:spacing w:before="60" w:after="60"/>
              <w:rPr>
                <w:rFonts w:cs="Arial"/>
                <w:b/>
                <w:bCs/>
                <w:i/>
                <w:iCs/>
                <w:sz w:val="20"/>
                <w:szCs w:val="20"/>
              </w:rPr>
            </w:pPr>
            <w:r>
              <w:rPr>
                <w:rFonts w:cs="Arial"/>
                <w:b/>
                <w:bCs/>
                <w:i/>
                <w:iCs/>
                <w:sz w:val="20"/>
                <w:szCs w:val="20"/>
              </w:rPr>
              <w:t>Hymenoptera</w:t>
            </w:r>
          </w:p>
        </w:tc>
        <w:tc>
          <w:tcPr>
            <w:tcW w:w="1139" w:type="pct"/>
            <w:tcBorders>
              <w:top w:val="single" w:sz="4" w:space="0" w:color="auto"/>
              <w:left w:val="single" w:sz="4" w:space="0" w:color="auto"/>
              <w:bottom w:val="single" w:sz="4" w:space="0" w:color="auto"/>
              <w:right w:val="single" w:sz="4" w:space="0" w:color="auto"/>
            </w:tcBorders>
            <w:vAlign w:val="center"/>
          </w:tcPr>
          <w:p w14:paraId="1E729593" w14:textId="5E3D91AE" w:rsidR="00E37704" w:rsidRPr="00742269" w:rsidRDefault="004F4F43" w:rsidP="003E4FF8">
            <w:pPr>
              <w:spacing w:before="60" w:after="60"/>
              <w:rPr>
                <w:rFonts w:cs="Arial"/>
                <w:b/>
                <w:bCs/>
                <w:i/>
                <w:iCs/>
                <w:sz w:val="20"/>
                <w:szCs w:val="20"/>
              </w:rPr>
            </w:pPr>
            <w:r>
              <w:rPr>
                <w:rFonts w:cs="Arial"/>
                <w:b/>
                <w:bCs/>
                <w:i/>
                <w:iCs/>
                <w:sz w:val="20"/>
                <w:szCs w:val="20"/>
              </w:rPr>
              <w:t>Collecting specimens, curation</w:t>
            </w:r>
          </w:p>
        </w:tc>
      </w:tr>
      <w:tr w:rsidR="004F4F43" w:rsidRPr="00742269" w14:paraId="299ED9F1" w14:textId="77777777" w:rsidTr="00E37704">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4BB31DA4" w14:textId="1B688351" w:rsidR="004F4F43" w:rsidRPr="00742269" w:rsidRDefault="004F4F43" w:rsidP="004F4F43">
            <w:pPr>
              <w:spacing w:before="60" w:after="60"/>
              <w:rPr>
                <w:rFonts w:cs="Arial"/>
                <w:b/>
                <w:bCs/>
                <w:i/>
                <w:iCs/>
                <w:sz w:val="20"/>
                <w:szCs w:val="20"/>
              </w:rPr>
            </w:pPr>
            <w:r>
              <w:rPr>
                <w:rFonts w:cs="Arial"/>
                <w:b/>
                <w:bCs/>
                <w:i/>
                <w:iCs/>
                <w:sz w:val="20"/>
                <w:szCs w:val="20"/>
              </w:rPr>
              <w:t>Ben Parslow</w:t>
            </w:r>
          </w:p>
        </w:tc>
        <w:tc>
          <w:tcPr>
            <w:tcW w:w="1217" w:type="pct"/>
            <w:tcBorders>
              <w:top w:val="single" w:sz="4" w:space="0" w:color="auto"/>
              <w:left w:val="single" w:sz="4" w:space="0" w:color="auto"/>
              <w:bottom w:val="single" w:sz="4" w:space="0" w:color="auto"/>
              <w:right w:val="single" w:sz="4" w:space="0" w:color="auto"/>
            </w:tcBorders>
            <w:vAlign w:val="center"/>
          </w:tcPr>
          <w:p w14:paraId="3184ECE7" w14:textId="0A647CE8" w:rsidR="004F4F43" w:rsidRPr="00742269" w:rsidRDefault="004F4F43" w:rsidP="004F4F43">
            <w:pPr>
              <w:spacing w:before="60" w:after="60"/>
              <w:rPr>
                <w:rFonts w:cs="Arial"/>
                <w:b/>
                <w:bCs/>
                <w:i/>
                <w:iCs/>
                <w:sz w:val="20"/>
                <w:szCs w:val="20"/>
              </w:rPr>
            </w:pPr>
            <w:r>
              <w:rPr>
                <w:rFonts w:cs="Arial"/>
                <w:b/>
                <w:bCs/>
                <w:i/>
                <w:iCs/>
                <w:sz w:val="20"/>
                <w:szCs w:val="20"/>
              </w:rPr>
              <w:t>South Australian Museum</w:t>
            </w:r>
          </w:p>
        </w:tc>
        <w:tc>
          <w:tcPr>
            <w:tcW w:w="1100" w:type="pct"/>
            <w:tcBorders>
              <w:top w:val="single" w:sz="4" w:space="0" w:color="auto"/>
              <w:left w:val="single" w:sz="4" w:space="0" w:color="auto"/>
              <w:bottom w:val="single" w:sz="4" w:space="0" w:color="auto"/>
              <w:right w:val="single" w:sz="4" w:space="0" w:color="auto"/>
            </w:tcBorders>
            <w:vAlign w:val="center"/>
          </w:tcPr>
          <w:p w14:paraId="538128F7" w14:textId="2245B5FC" w:rsidR="004F4F43" w:rsidRPr="00742269" w:rsidRDefault="004F4F43" w:rsidP="004F4F43">
            <w:pPr>
              <w:spacing w:before="60" w:after="60"/>
              <w:rPr>
                <w:rFonts w:cs="Arial"/>
                <w:b/>
                <w:bCs/>
                <w:i/>
                <w:iCs/>
                <w:sz w:val="20"/>
                <w:szCs w:val="20"/>
              </w:rPr>
            </w:pPr>
            <w:r>
              <w:rPr>
                <w:rFonts w:cs="Arial"/>
                <w:b/>
                <w:bCs/>
                <w:i/>
                <w:iCs/>
                <w:sz w:val="20"/>
                <w:szCs w:val="20"/>
              </w:rPr>
              <w:t>Hymenoptera</w:t>
            </w:r>
          </w:p>
        </w:tc>
        <w:tc>
          <w:tcPr>
            <w:tcW w:w="1139" w:type="pct"/>
            <w:tcBorders>
              <w:top w:val="single" w:sz="4" w:space="0" w:color="auto"/>
              <w:left w:val="single" w:sz="4" w:space="0" w:color="auto"/>
              <w:bottom w:val="single" w:sz="4" w:space="0" w:color="auto"/>
              <w:right w:val="single" w:sz="4" w:space="0" w:color="auto"/>
            </w:tcBorders>
            <w:vAlign w:val="center"/>
          </w:tcPr>
          <w:p w14:paraId="1D0D7DC6" w14:textId="0FF56CAD" w:rsidR="004F4F43" w:rsidRPr="00742269" w:rsidRDefault="004F4F43" w:rsidP="004F4F43">
            <w:pPr>
              <w:spacing w:before="60" w:after="60"/>
              <w:rPr>
                <w:rFonts w:cs="Arial"/>
                <w:b/>
                <w:bCs/>
                <w:i/>
                <w:iCs/>
                <w:sz w:val="20"/>
                <w:szCs w:val="20"/>
              </w:rPr>
            </w:pPr>
            <w:r>
              <w:rPr>
                <w:rFonts w:cs="Arial"/>
                <w:b/>
                <w:bCs/>
                <w:i/>
                <w:iCs/>
                <w:sz w:val="20"/>
                <w:szCs w:val="20"/>
              </w:rPr>
              <w:t>Collecting specimens, curation</w:t>
            </w:r>
          </w:p>
        </w:tc>
      </w:tr>
      <w:tr w:rsidR="004F4F43" w:rsidRPr="00742269" w14:paraId="4CB10564" w14:textId="77777777" w:rsidTr="00E37704">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4E1BB131" w14:textId="7B12E987" w:rsidR="004F4F43" w:rsidRPr="00742269" w:rsidRDefault="004F4F43" w:rsidP="004F4F43">
            <w:pPr>
              <w:spacing w:before="60" w:after="60"/>
              <w:rPr>
                <w:rFonts w:cs="Arial"/>
                <w:b/>
                <w:bCs/>
                <w:i/>
                <w:iCs/>
                <w:sz w:val="20"/>
                <w:szCs w:val="20"/>
              </w:rPr>
            </w:pPr>
            <w:r>
              <w:rPr>
                <w:rFonts w:cs="Arial"/>
                <w:b/>
                <w:bCs/>
                <w:i/>
                <w:iCs/>
                <w:sz w:val="20"/>
                <w:szCs w:val="20"/>
              </w:rPr>
              <w:t>Remko Leijs</w:t>
            </w:r>
          </w:p>
        </w:tc>
        <w:tc>
          <w:tcPr>
            <w:tcW w:w="1217" w:type="pct"/>
            <w:tcBorders>
              <w:top w:val="single" w:sz="4" w:space="0" w:color="auto"/>
              <w:left w:val="single" w:sz="4" w:space="0" w:color="auto"/>
              <w:bottom w:val="single" w:sz="4" w:space="0" w:color="auto"/>
              <w:right w:val="single" w:sz="4" w:space="0" w:color="auto"/>
            </w:tcBorders>
            <w:vAlign w:val="center"/>
          </w:tcPr>
          <w:p w14:paraId="176978F3" w14:textId="7738FA2D" w:rsidR="004F4F43" w:rsidRPr="00742269" w:rsidRDefault="004F4F43" w:rsidP="004F4F43">
            <w:pPr>
              <w:spacing w:before="60" w:after="60"/>
              <w:rPr>
                <w:rFonts w:cs="Arial"/>
                <w:b/>
                <w:bCs/>
                <w:i/>
                <w:iCs/>
                <w:sz w:val="20"/>
                <w:szCs w:val="20"/>
              </w:rPr>
            </w:pPr>
            <w:r>
              <w:rPr>
                <w:rFonts w:cs="Arial"/>
                <w:b/>
                <w:bCs/>
                <w:i/>
                <w:iCs/>
                <w:sz w:val="20"/>
                <w:szCs w:val="20"/>
              </w:rPr>
              <w:t>South Australian Museum</w:t>
            </w:r>
          </w:p>
        </w:tc>
        <w:tc>
          <w:tcPr>
            <w:tcW w:w="1100" w:type="pct"/>
            <w:tcBorders>
              <w:top w:val="single" w:sz="4" w:space="0" w:color="auto"/>
              <w:left w:val="single" w:sz="4" w:space="0" w:color="auto"/>
              <w:bottom w:val="single" w:sz="4" w:space="0" w:color="auto"/>
              <w:right w:val="single" w:sz="4" w:space="0" w:color="auto"/>
            </w:tcBorders>
            <w:vAlign w:val="center"/>
          </w:tcPr>
          <w:p w14:paraId="4451B514" w14:textId="5909A91F" w:rsidR="004F4F43" w:rsidRPr="00742269" w:rsidRDefault="004F4F43" w:rsidP="004F4F43">
            <w:pPr>
              <w:spacing w:before="60" w:after="60"/>
              <w:rPr>
                <w:rFonts w:cs="Arial"/>
                <w:b/>
                <w:bCs/>
                <w:i/>
                <w:iCs/>
                <w:sz w:val="20"/>
                <w:szCs w:val="20"/>
              </w:rPr>
            </w:pPr>
            <w:r>
              <w:rPr>
                <w:rFonts w:cs="Arial"/>
                <w:b/>
                <w:bCs/>
                <w:i/>
                <w:iCs/>
                <w:sz w:val="20"/>
                <w:szCs w:val="20"/>
              </w:rPr>
              <w:t>Hymenoptera</w:t>
            </w:r>
          </w:p>
        </w:tc>
        <w:tc>
          <w:tcPr>
            <w:tcW w:w="1139" w:type="pct"/>
            <w:tcBorders>
              <w:top w:val="single" w:sz="4" w:space="0" w:color="auto"/>
              <w:left w:val="single" w:sz="4" w:space="0" w:color="auto"/>
              <w:bottom w:val="single" w:sz="4" w:space="0" w:color="auto"/>
              <w:right w:val="single" w:sz="4" w:space="0" w:color="auto"/>
            </w:tcBorders>
            <w:vAlign w:val="center"/>
          </w:tcPr>
          <w:p w14:paraId="0D9C9FF4" w14:textId="69EBB333" w:rsidR="004F4F43" w:rsidRPr="00742269" w:rsidRDefault="004F4F43" w:rsidP="004F4F43">
            <w:pPr>
              <w:spacing w:before="60" w:after="60"/>
              <w:rPr>
                <w:rFonts w:cs="Arial"/>
                <w:b/>
                <w:bCs/>
                <w:i/>
                <w:iCs/>
                <w:sz w:val="20"/>
                <w:szCs w:val="20"/>
              </w:rPr>
            </w:pPr>
            <w:r>
              <w:rPr>
                <w:rFonts w:cs="Arial"/>
                <w:b/>
                <w:bCs/>
                <w:i/>
                <w:iCs/>
                <w:sz w:val="20"/>
                <w:szCs w:val="20"/>
              </w:rPr>
              <w:t>Collecting specimens</w:t>
            </w:r>
          </w:p>
        </w:tc>
      </w:tr>
      <w:tr w:rsidR="004F4F43" w:rsidRPr="00742269" w14:paraId="51AD90EE" w14:textId="77777777" w:rsidTr="00E37704">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3E28BE8C" w14:textId="4425315A" w:rsidR="004F4F43" w:rsidRPr="00742269" w:rsidRDefault="004F4F43" w:rsidP="004F4F43">
            <w:pPr>
              <w:spacing w:before="60" w:after="60"/>
              <w:rPr>
                <w:rFonts w:cs="Arial"/>
                <w:b/>
                <w:bCs/>
                <w:i/>
                <w:iCs/>
                <w:sz w:val="20"/>
                <w:szCs w:val="20"/>
              </w:rPr>
            </w:pPr>
            <w:r>
              <w:rPr>
                <w:rFonts w:cs="Arial"/>
                <w:b/>
                <w:bCs/>
                <w:i/>
                <w:iCs/>
                <w:sz w:val="20"/>
                <w:szCs w:val="20"/>
              </w:rPr>
              <w:t>Katia Hogendoor</w:t>
            </w:r>
            <w:r w:rsidR="00AD649C">
              <w:rPr>
                <w:rFonts w:cs="Arial"/>
                <w:b/>
                <w:bCs/>
                <w:i/>
                <w:iCs/>
                <w:sz w:val="20"/>
                <w:szCs w:val="20"/>
              </w:rPr>
              <w:t>n</w:t>
            </w:r>
          </w:p>
        </w:tc>
        <w:tc>
          <w:tcPr>
            <w:tcW w:w="1217" w:type="pct"/>
            <w:tcBorders>
              <w:top w:val="single" w:sz="4" w:space="0" w:color="auto"/>
              <w:left w:val="single" w:sz="4" w:space="0" w:color="auto"/>
              <w:bottom w:val="single" w:sz="4" w:space="0" w:color="auto"/>
              <w:right w:val="single" w:sz="4" w:space="0" w:color="auto"/>
            </w:tcBorders>
            <w:vAlign w:val="center"/>
          </w:tcPr>
          <w:p w14:paraId="3C22C5F2" w14:textId="5FE2998A" w:rsidR="004F4F43" w:rsidRPr="00742269" w:rsidRDefault="004F4F43" w:rsidP="004F4F43">
            <w:pPr>
              <w:spacing w:before="60" w:after="60"/>
              <w:rPr>
                <w:rFonts w:cs="Arial"/>
                <w:b/>
                <w:bCs/>
                <w:i/>
                <w:iCs/>
                <w:sz w:val="20"/>
                <w:szCs w:val="20"/>
              </w:rPr>
            </w:pPr>
            <w:r>
              <w:rPr>
                <w:rFonts w:cs="Arial"/>
                <w:b/>
                <w:bCs/>
                <w:i/>
                <w:iCs/>
                <w:sz w:val="20"/>
                <w:szCs w:val="20"/>
              </w:rPr>
              <w:t>South Australian Museum</w:t>
            </w:r>
          </w:p>
        </w:tc>
        <w:tc>
          <w:tcPr>
            <w:tcW w:w="1100" w:type="pct"/>
            <w:tcBorders>
              <w:top w:val="single" w:sz="4" w:space="0" w:color="auto"/>
              <w:left w:val="single" w:sz="4" w:space="0" w:color="auto"/>
              <w:bottom w:val="single" w:sz="4" w:space="0" w:color="auto"/>
              <w:right w:val="single" w:sz="4" w:space="0" w:color="auto"/>
            </w:tcBorders>
            <w:vAlign w:val="center"/>
          </w:tcPr>
          <w:p w14:paraId="1D109A86" w14:textId="45749664" w:rsidR="004F4F43" w:rsidRPr="00742269" w:rsidRDefault="004F4F43" w:rsidP="004F4F43">
            <w:pPr>
              <w:spacing w:before="60" w:after="60"/>
              <w:rPr>
                <w:rFonts w:cs="Arial"/>
                <w:b/>
                <w:bCs/>
                <w:i/>
                <w:iCs/>
                <w:sz w:val="20"/>
                <w:szCs w:val="20"/>
              </w:rPr>
            </w:pPr>
            <w:r>
              <w:rPr>
                <w:rFonts w:cs="Arial"/>
                <w:b/>
                <w:bCs/>
                <w:i/>
                <w:iCs/>
                <w:sz w:val="20"/>
                <w:szCs w:val="20"/>
              </w:rPr>
              <w:t>Hymenoptera</w:t>
            </w:r>
          </w:p>
        </w:tc>
        <w:tc>
          <w:tcPr>
            <w:tcW w:w="1139" w:type="pct"/>
            <w:tcBorders>
              <w:top w:val="single" w:sz="4" w:space="0" w:color="auto"/>
              <w:left w:val="single" w:sz="4" w:space="0" w:color="auto"/>
              <w:bottom w:val="single" w:sz="4" w:space="0" w:color="auto"/>
              <w:right w:val="single" w:sz="4" w:space="0" w:color="auto"/>
            </w:tcBorders>
            <w:vAlign w:val="center"/>
          </w:tcPr>
          <w:p w14:paraId="2104D6B5" w14:textId="2F662167" w:rsidR="004F4F43" w:rsidRPr="00742269" w:rsidRDefault="004F4F43" w:rsidP="004F4F43">
            <w:pPr>
              <w:spacing w:before="60" w:after="60"/>
              <w:rPr>
                <w:rFonts w:cs="Arial"/>
                <w:b/>
                <w:bCs/>
                <w:i/>
                <w:iCs/>
                <w:sz w:val="20"/>
                <w:szCs w:val="20"/>
              </w:rPr>
            </w:pPr>
            <w:r>
              <w:rPr>
                <w:rFonts w:cs="Arial"/>
                <w:b/>
                <w:bCs/>
                <w:i/>
                <w:iCs/>
                <w:sz w:val="20"/>
                <w:szCs w:val="20"/>
              </w:rPr>
              <w:t>Collecting specimens</w:t>
            </w:r>
          </w:p>
        </w:tc>
      </w:tr>
      <w:tr w:rsidR="00AD649C" w:rsidRPr="00742269" w14:paraId="19AA8FED" w14:textId="77777777" w:rsidTr="00E37704">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015F1256" w14:textId="1341DE9A" w:rsidR="00AD649C" w:rsidRDefault="00AD649C" w:rsidP="004F4F43">
            <w:pPr>
              <w:spacing w:before="60" w:after="60"/>
              <w:rPr>
                <w:rFonts w:cs="Arial"/>
                <w:b/>
                <w:bCs/>
                <w:i/>
                <w:iCs/>
                <w:sz w:val="20"/>
                <w:szCs w:val="20"/>
              </w:rPr>
            </w:pPr>
            <w:r>
              <w:rPr>
                <w:rFonts w:cs="Arial"/>
                <w:b/>
                <w:bCs/>
                <w:i/>
                <w:iCs/>
                <w:sz w:val="20"/>
                <w:szCs w:val="20"/>
              </w:rPr>
              <w:t>Jollene Fraser</w:t>
            </w:r>
          </w:p>
        </w:tc>
        <w:tc>
          <w:tcPr>
            <w:tcW w:w="1217" w:type="pct"/>
            <w:tcBorders>
              <w:top w:val="single" w:sz="4" w:space="0" w:color="auto"/>
              <w:left w:val="single" w:sz="4" w:space="0" w:color="auto"/>
              <w:bottom w:val="single" w:sz="4" w:space="0" w:color="auto"/>
              <w:right w:val="single" w:sz="4" w:space="0" w:color="auto"/>
            </w:tcBorders>
            <w:vAlign w:val="center"/>
          </w:tcPr>
          <w:p w14:paraId="374F1C73" w14:textId="281FF509" w:rsidR="00AD649C" w:rsidRDefault="00AD649C" w:rsidP="004F4F43">
            <w:pPr>
              <w:spacing w:before="60" w:after="60"/>
              <w:rPr>
                <w:rFonts w:cs="Arial"/>
                <w:b/>
                <w:bCs/>
                <w:i/>
                <w:iCs/>
                <w:sz w:val="20"/>
                <w:szCs w:val="20"/>
              </w:rPr>
            </w:pPr>
            <w:r>
              <w:rPr>
                <w:rFonts w:cs="Arial"/>
                <w:b/>
                <w:bCs/>
                <w:i/>
                <w:iCs/>
                <w:sz w:val="20"/>
                <w:szCs w:val="20"/>
              </w:rPr>
              <w:t>Australian National Insect Collection</w:t>
            </w:r>
          </w:p>
        </w:tc>
        <w:tc>
          <w:tcPr>
            <w:tcW w:w="1100" w:type="pct"/>
            <w:tcBorders>
              <w:top w:val="single" w:sz="4" w:space="0" w:color="auto"/>
              <w:left w:val="single" w:sz="4" w:space="0" w:color="auto"/>
              <w:bottom w:val="single" w:sz="4" w:space="0" w:color="auto"/>
              <w:right w:val="single" w:sz="4" w:space="0" w:color="auto"/>
            </w:tcBorders>
            <w:vAlign w:val="center"/>
          </w:tcPr>
          <w:p w14:paraId="71032BE3" w14:textId="72643DA9" w:rsidR="00AD649C" w:rsidRDefault="00AD649C" w:rsidP="004F4F43">
            <w:pPr>
              <w:spacing w:before="60" w:after="60"/>
              <w:rPr>
                <w:rFonts w:cs="Arial"/>
                <w:b/>
                <w:bCs/>
                <w:i/>
                <w:iCs/>
                <w:sz w:val="20"/>
                <w:szCs w:val="20"/>
              </w:rPr>
            </w:pPr>
            <w:r>
              <w:rPr>
                <w:rFonts w:cs="Arial"/>
                <w:b/>
                <w:bCs/>
                <w:i/>
                <w:iCs/>
                <w:sz w:val="20"/>
                <w:szCs w:val="20"/>
              </w:rPr>
              <w:t>Diptera</w:t>
            </w:r>
          </w:p>
        </w:tc>
        <w:tc>
          <w:tcPr>
            <w:tcW w:w="1139" w:type="pct"/>
            <w:tcBorders>
              <w:top w:val="single" w:sz="4" w:space="0" w:color="auto"/>
              <w:left w:val="single" w:sz="4" w:space="0" w:color="auto"/>
              <w:bottom w:val="single" w:sz="4" w:space="0" w:color="auto"/>
              <w:right w:val="single" w:sz="4" w:space="0" w:color="auto"/>
            </w:tcBorders>
            <w:vAlign w:val="center"/>
          </w:tcPr>
          <w:p w14:paraId="21B78D0A" w14:textId="202D839C" w:rsidR="00AD649C" w:rsidRDefault="00AD649C" w:rsidP="004F4F43">
            <w:pPr>
              <w:spacing w:before="60" w:after="60"/>
              <w:rPr>
                <w:rFonts w:cs="Arial"/>
                <w:b/>
                <w:bCs/>
                <w:i/>
                <w:iCs/>
                <w:sz w:val="20"/>
                <w:szCs w:val="20"/>
              </w:rPr>
            </w:pPr>
            <w:r>
              <w:rPr>
                <w:rFonts w:cs="Arial"/>
                <w:b/>
                <w:bCs/>
                <w:i/>
                <w:iCs/>
                <w:sz w:val="20"/>
                <w:szCs w:val="20"/>
              </w:rPr>
              <w:t>Curation</w:t>
            </w:r>
            <w:r w:rsidR="00B1394A">
              <w:rPr>
                <w:rFonts w:cs="Arial"/>
                <w:b/>
                <w:bCs/>
                <w:i/>
                <w:iCs/>
                <w:sz w:val="20"/>
                <w:szCs w:val="20"/>
              </w:rPr>
              <w:t>, molecular lab work</w:t>
            </w:r>
          </w:p>
        </w:tc>
      </w:tr>
      <w:tr w:rsidR="00AD649C" w14:paraId="30CB80E6" w14:textId="77777777" w:rsidTr="003E4FF8">
        <w:trPr>
          <w:trHeight w:val="410"/>
        </w:trPr>
        <w:tc>
          <w:tcPr>
            <w:tcW w:w="1544" w:type="pct"/>
            <w:tcBorders>
              <w:top w:val="single" w:sz="4" w:space="0" w:color="auto"/>
              <w:left w:val="single" w:sz="4" w:space="0" w:color="auto"/>
              <w:bottom w:val="single" w:sz="4" w:space="0" w:color="auto"/>
              <w:right w:val="single" w:sz="4" w:space="0" w:color="auto"/>
            </w:tcBorders>
            <w:vAlign w:val="center"/>
          </w:tcPr>
          <w:p w14:paraId="77E6A480" w14:textId="246E8E09" w:rsidR="00AD649C" w:rsidRDefault="00AD649C" w:rsidP="003E4FF8">
            <w:pPr>
              <w:spacing w:before="60" w:after="60"/>
              <w:rPr>
                <w:rFonts w:cs="Arial"/>
                <w:b/>
                <w:bCs/>
                <w:i/>
                <w:iCs/>
                <w:sz w:val="20"/>
                <w:szCs w:val="20"/>
              </w:rPr>
            </w:pPr>
            <w:r>
              <w:rPr>
                <w:rFonts w:cs="Arial"/>
                <w:b/>
                <w:bCs/>
                <w:i/>
                <w:iCs/>
                <w:sz w:val="20"/>
                <w:szCs w:val="20"/>
              </w:rPr>
              <w:t>Olivia Evangelista</w:t>
            </w:r>
          </w:p>
        </w:tc>
        <w:tc>
          <w:tcPr>
            <w:tcW w:w="1217" w:type="pct"/>
            <w:tcBorders>
              <w:top w:val="single" w:sz="4" w:space="0" w:color="auto"/>
              <w:left w:val="single" w:sz="4" w:space="0" w:color="auto"/>
              <w:bottom w:val="single" w:sz="4" w:space="0" w:color="auto"/>
              <w:right w:val="single" w:sz="4" w:space="0" w:color="auto"/>
            </w:tcBorders>
            <w:vAlign w:val="center"/>
          </w:tcPr>
          <w:p w14:paraId="6641B271" w14:textId="77777777" w:rsidR="00AD649C" w:rsidRDefault="00AD649C" w:rsidP="003E4FF8">
            <w:pPr>
              <w:spacing w:before="60" w:after="60"/>
              <w:rPr>
                <w:rFonts w:cs="Arial"/>
                <w:b/>
                <w:bCs/>
                <w:i/>
                <w:iCs/>
                <w:sz w:val="20"/>
                <w:szCs w:val="20"/>
              </w:rPr>
            </w:pPr>
            <w:r>
              <w:rPr>
                <w:rFonts w:cs="Arial"/>
                <w:b/>
                <w:bCs/>
                <w:i/>
                <w:iCs/>
                <w:sz w:val="20"/>
                <w:szCs w:val="20"/>
              </w:rPr>
              <w:t>Australian National Insect Collection</w:t>
            </w:r>
          </w:p>
        </w:tc>
        <w:tc>
          <w:tcPr>
            <w:tcW w:w="1100" w:type="pct"/>
            <w:tcBorders>
              <w:top w:val="single" w:sz="4" w:space="0" w:color="auto"/>
              <w:left w:val="single" w:sz="4" w:space="0" w:color="auto"/>
              <w:bottom w:val="single" w:sz="4" w:space="0" w:color="auto"/>
              <w:right w:val="single" w:sz="4" w:space="0" w:color="auto"/>
            </w:tcBorders>
            <w:vAlign w:val="center"/>
          </w:tcPr>
          <w:p w14:paraId="01678148" w14:textId="7A1DBEFB" w:rsidR="00AD649C" w:rsidRDefault="00AD649C" w:rsidP="003E4FF8">
            <w:pPr>
              <w:spacing w:before="60" w:after="60"/>
              <w:rPr>
                <w:rFonts w:cs="Arial"/>
                <w:b/>
                <w:bCs/>
                <w:i/>
                <w:iCs/>
                <w:sz w:val="20"/>
                <w:szCs w:val="20"/>
              </w:rPr>
            </w:pPr>
            <w:r>
              <w:rPr>
                <w:rFonts w:cs="Arial"/>
                <w:b/>
                <w:bCs/>
                <w:i/>
                <w:iCs/>
                <w:sz w:val="20"/>
                <w:szCs w:val="20"/>
              </w:rPr>
              <w:t>Hemiptera</w:t>
            </w:r>
          </w:p>
        </w:tc>
        <w:tc>
          <w:tcPr>
            <w:tcW w:w="1139" w:type="pct"/>
            <w:tcBorders>
              <w:top w:val="single" w:sz="4" w:space="0" w:color="auto"/>
              <w:left w:val="single" w:sz="4" w:space="0" w:color="auto"/>
              <w:bottom w:val="single" w:sz="4" w:space="0" w:color="auto"/>
              <w:right w:val="single" w:sz="4" w:space="0" w:color="auto"/>
            </w:tcBorders>
            <w:vAlign w:val="center"/>
          </w:tcPr>
          <w:p w14:paraId="7AD74DAB" w14:textId="6F646246" w:rsidR="00AD649C" w:rsidRDefault="00AD649C" w:rsidP="003E4FF8">
            <w:pPr>
              <w:spacing w:before="60" w:after="60"/>
              <w:rPr>
                <w:rFonts w:cs="Arial"/>
                <w:b/>
                <w:bCs/>
                <w:i/>
                <w:iCs/>
                <w:sz w:val="20"/>
                <w:szCs w:val="20"/>
              </w:rPr>
            </w:pPr>
            <w:r>
              <w:rPr>
                <w:rFonts w:cs="Arial"/>
                <w:b/>
                <w:bCs/>
                <w:i/>
                <w:iCs/>
                <w:sz w:val="20"/>
                <w:szCs w:val="20"/>
              </w:rPr>
              <w:t>Curation</w:t>
            </w:r>
            <w:r w:rsidR="00B1394A">
              <w:rPr>
                <w:rFonts w:cs="Arial"/>
                <w:b/>
                <w:bCs/>
                <w:i/>
                <w:iCs/>
                <w:sz w:val="20"/>
                <w:szCs w:val="20"/>
              </w:rPr>
              <w:t>, molecular lab work</w:t>
            </w:r>
          </w:p>
        </w:tc>
      </w:tr>
    </w:tbl>
    <w:p w14:paraId="498C289A" w14:textId="77777777" w:rsidR="00E3355B" w:rsidRPr="003E1A3E" w:rsidRDefault="00E3355B" w:rsidP="00E3355B">
      <w:pPr>
        <w:autoSpaceDE w:val="0"/>
        <w:autoSpaceDN w:val="0"/>
        <w:adjustRightInd w:val="0"/>
        <w:rPr>
          <w:rFonts w:cs="Arial"/>
        </w:rPr>
      </w:pPr>
    </w:p>
    <w:p w14:paraId="498C289B" w14:textId="77777777" w:rsidR="007232B1" w:rsidRPr="00B834AA" w:rsidRDefault="007232B1">
      <w:pPr>
        <w:pStyle w:val="Heading1"/>
      </w:pPr>
      <w:r w:rsidRPr="00B834AA">
        <w:br w:type="page"/>
      </w:r>
      <w:bookmarkStart w:id="2" w:name="_Toc227321781"/>
      <w:r w:rsidRPr="00B834AA">
        <w:lastRenderedPageBreak/>
        <w:t>Abstract</w:t>
      </w:r>
      <w:bookmarkEnd w:id="2"/>
    </w:p>
    <w:p w14:paraId="498C289D" w14:textId="74109DA1" w:rsidR="001550A1" w:rsidRPr="00E8195C" w:rsidRDefault="00636A4C">
      <w:pPr>
        <w:autoSpaceDE w:val="0"/>
        <w:autoSpaceDN w:val="0"/>
        <w:adjustRightInd w:val="0"/>
        <w:rPr>
          <w:rFonts w:cs="Arial"/>
          <w:iCs/>
          <w:color w:val="000000" w:themeColor="text1"/>
        </w:rPr>
      </w:pPr>
      <w:r>
        <w:rPr>
          <w:rFonts w:cs="Arial"/>
          <w:iCs/>
          <w:color w:val="000000" w:themeColor="text1"/>
        </w:rPr>
        <w:t>The results of sampling true flies (Diptera) during the Nanda</w:t>
      </w:r>
      <w:r w:rsidR="00317B58">
        <w:rPr>
          <w:rFonts w:cs="Arial"/>
          <w:iCs/>
          <w:color w:val="000000" w:themeColor="text1"/>
        </w:rPr>
        <w:t xml:space="preserve"> Country</w:t>
      </w:r>
      <w:r>
        <w:rPr>
          <w:rFonts w:cs="Arial"/>
          <w:iCs/>
          <w:color w:val="000000" w:themeColor="text1"/>
        </w:rPr>
        <w:t xml:space="preserve"> Bush Blitz expedition are detailed in this report. Working closely with other insect researchers in the field, flies were sampled with sweep netting, three types of malaise traps, and three types of light traps. Nearly five hundred specimens were collected and identified to family level, representing </w:t>
      </w:r>
      <w:r w:rsidR="00B1289A">
        <w:rPr>
          <w:rFonts w:cs="Arial"/>
          <w:iCs/>
          <w:color w:val="000000" w:themeColor="text1"/>
        </w:rPr>
        <w:t>at least</w:t>
      </w:r>
      <w:r>
        <w:rPr>
          <w:rFonts w:cs="Arial"/>
          <w:iCs/>
          <w:color w:val="000000" w:themeColor="text1"/>
        </w:rPr>
        <w:t xml:space="preserve"> 280 species. At least one specimen of fifty-one</w:t>
      </w:r>
      <w:r w:rsidR="00B1289A">
        <w:rPr>
          <w:rFonts w:cs="Arial"/>
          <w:iCs/>
          <w:color w:val="000000" w:themeColor="text1"/>
        </w:rPr>
        <w:t xml:space="preserve"> fly</w:t>
      </w:r>
      <w:r>
        <w:rPr>
          <w:rFonts w:cs="Arial"/>
          <w:iCs/>
          <w:color w:val="000000" w:themeColor="text1"/>
        </w:rPr>
        <w:t xml:space="preserve"> families were collected, </w:t>
      </w:r>
      <w:r w:rsidR="009E7AE2">
        <w:rPr>
          <w:rFonts w:cs="Arial"/>
          <w:iCs/>
          <w:color w:val="000000" w:themeColor="text1"/>
        </w:rPr>
        <w:t>and genus and species</w:t>
      </w:r>
      <w:r w:rsidR="009A6402">
        <w:rPr>
          <w:rFonts w:cs="Arial"/>
          <w:iCs/>
          <w:color w:val="000000" w:themeColor="text1"/>
        </w:rPr>
        <w:t xml:space="preserve"> level identifications</w:t>
      </w:r>
      <w:r w:rsidR="009E7AE2">
        <w:rPr>
          <w:rFonts w:cs="Arial"/>
          <w:iCs/>
          <w:color w:val="000000" w:themeColor="text1"/>
        </w:rPr>
        <w:t xml:space="preserve"> were performed for members of 38 of these families.</w:t>
      </w:r>
      <w:r w:rsidR="009A6402">
        <w:rPr>
          <w:rFonts w:cs="Arial"/>
          <w:iCs/>
          <w:color w:val="000000" w:themeColor="text1"/>
        </w:rPr>
        <w:t xml:space="preserve"> Sixty</w:t>
      </w:r>
      <w:r w:rsidR="00B3206A">
        <w:rPr>
          <w:rFonts w:cs="Arial"/>
          <w:iCs/>
          <w:color w:val="000000" w:themeColor="text1"/>
        </w:rPr>
        <w:t>-two</w:t>
      </w:r>
      <w:r w:rsidR="009A6402">
        <w:rPr>
          <w:rFonts w:cs="Arial"/>
          <w:iCs/>
          <w:color w:val="000000" w:themeColor="text1"/>
        </w:rPr>
        <w:t xml:space="preserve"> species are putatively new to science, </w:t>
      </w:r>
      <w:r w:rsidR="00D8082A">
        <w:rPr>
          <w:rFonts w:cs="Arial"/>
          <w:iCs/>
          <w:color w:val="000000" w:themeColor="text1"/>
        </w:rPr>
        <w:t>peppered throughout 19 families. Twenty</w:t>
      </w:r>
      <w:r w:rsidR="00E74BEF">
        <w:rPr>
          <w:rFonts w:cs="Arial"/>
          <w:iCs/>
          <w:color w:val="000000" w:themeColor="text1"/>
        </w:rPr>
        <w:t>-</w:t>
      </w:r>
      <w:r w:rsidR="00D8082A">
        <w:rPr>
          <w:rFonts w:cs="Arial"/>
          <w:iCs/>
          <w:color w:val="000000" w:themeColor="text1"/>
        </w:rPr>
        <w:t>two species represent significant range extensions. This</w:t>
      </w:r>
      <w:r w:rsidR="009A6402">
        <w:rPr>
          <w:rFonts w:cs="Arial"/>
          <w:iCs/>
          <w:color w:val="000000" w:themeColor="text1"/>
        </w:rPr>
        <w:t xml:space="preserve"> demonstrat</w:t>
      </w:r>
      <w:r w:rsidR="00D8082A">
        <w:rPr>
          <w:rFonts w:cs="Arial"/>
          <w:iCs/>
          <w:color w:val="000000" w:themeColor="text1"/>
        </w:rPr>
        <w:t>es</w:t>
      </w:r>
      <w:r w:rsidR="009A6402">
        <w:rPr>
          <w:rFonts w:cs="Arial"/>
          <w:iCs/>
          <w:color w:val="000000" w:themeColor="text1"/>
        </w:rPr>
        <w:t xml:space="preserve"> the scant biodiversity data available for acalyptrate Diptera from Western Australia.</w:t>
      </w:r>
      <w:r w:rsidR="00D8082A">
        <w:rPr>
          <w:rFonts w:cs="Arial"/>
          <w:iCs/>
          <w:color w:val="000000" w:themeColor="text1"/>
        </w:rPr>
        <w:t xml:space="preserve"> Other than groups currently being studied by the primary author, all material will be made available to the taxonomic research community </w:t>
      </w:r>
      <w:r w:rsidR="00B1289A">
        <w:rPr>
          <w:rFonts w:cs="Arial"/>
          <w:iCs/>
          <w:color w:val="000000" w:themeColor="text1"/>
        </w:rPr>
        <w:t>once</w:t>
      </w:r>
      <w:r w:rsidR="00D8082A">
        <w:rPr>
          <w:rFonts w:cs="Arial"/>
          <w:iCs/>
          <w:color w:val="000000" w:themeColor="text1"/>
        </w:rPr>
        <w:t xml:space="preserve"> it is deposited in the Western Australian Museum</w:t>
      </w:r>
      <w:r w:rsidR="00B1289A">
        <w:rPr>
          <w:rFonts w:cs="Arial"/>
          <w:iCs/>
          <w:color w:val="000000" w:themeColor="text1"/>
        </w:rPr>
        <w:t>.</w:t>
      </w:r>
    </w:p>
    <w:p w14:paraId="498C28A0" w14:textId="38E1283A" w:rsidR="001550A1" w:rsidRDefault="0024637A" w:rsidP="00E8195C">
      <w:pPr>
        <w:pStyle w:val="Heading1"/>
      </w:pPr>
      <w:bookmarkStart w:id="3" w:name="_Toc227321782"/>
      <w:r>
        <w:t>1.</w:t>
      </w:r>
      <w:r>
        <w:tab/>
      </w:r>
      <w:r w:rsidR="007232B1" w:rsidRPr="00B834AA">
        <w:t>Introduction</w:t>
      </w:r>
      <w:bookmarkEnd w:id="3"/>
    </w:p>
    <w:p w14:paraId="4A2A22B2" w14:textId="3E32565F" w:rsidR="00B95E9D" w:rsidRPr="00B95E9D" w:rsidRDefault="00B95E9D">
      <w:pPr>
        <w:rPr>
          <w:rFonts w:cs="Arial"/>
          <w:szCs w:val="22"/>
        </w:rPr>
      </w:pPr>
      <w:r w:rsidRPr="00B95E9D">
        <w:rPr>
          <w:rFonts w:cs="Arial"/>
          <w:szCs w:val="22"/>
        </w:rPr>
        <w:t xml:space="preserve">This survey studied the Diptera of the Kalbarri area, as defined by the Bush Blitz. The focus was on acalyptrate Diptera, </w:t>
      </w:r>
      <w:r>
        <w:rPr>
          <w:rFonts w:cs="Arial"/>
          <w:szCs w:val="22"/>
        </w:rPr>
        <w:t xml:space="preserve">an assemblage of </w:t>
      </w:r>
      <w:r w:rsidRPr="00B95E9D">
        <w:rPr>
          <w:rFonts w:cs="Arial"/>
          <w:szCs w:val="22"/>
        </w:rPr>
        <w:t>generally small</w:t>
      </w:r>
      <w:r w:rsidR="00B1289A">
        <w:rPr>
          <w:rFonts w:cs="Arial"/>
          <w:szCs w:val="22"/>
        </w:rPr>
        <w:t>-</w:t>
      </w:r>
      <w:r w:rsidRPr="00B95E9D">
        <w:rPr>
          <w:rFonts w:cs="Arial"/>
          <w:szCs w:val="22"/>
        </w:rPr>
        <w:t xml:space="preserve">bodied but ecologically diverse </w:t>
      </w:r>
      <w:r>
        <w:rPr>
          <w:rFonts w:cs="Arial"/>
          <w:szCs w:val="22"/>
        </w:rPr>
        <w:t>flies. A secondary focus was on lower Brachycera, which are often larger and more colourful</w:t>
      </w:r>
      <w:r w:rsidR="00B1289A">
        <w:rPr>
          <w:rFonts w:cs="Arial"/>
          <w:szCs w:val="22"/>
        </w:rPr>
        <w:t xml:space="preserve"> as adults</w:t>
      </w:r>
      <w:r>
        <w:rPr>
          <w:rFonts w:cs="Arial"/>
          <w:szCs w:val="22"/>
        </w:rPr>
        <w:t>, and predominantly predators and parasitoids</w:t>
      </w:r>
      <w:r w:rsidR="00B1289A">
        <w:rPr>
          <w:rFonts w:cs="Arial"/>
          <w:szCs w:val="22"/>
        </w:rPr>
        <w:t xml:space="preserve"> as larvae</w:t>
      </w:r>
      <w:r>
        <w:rPr>
          <w:rFonts w:cs="Arial"/>
          <w:szCs w:val="22"/>
        </w:rPr>
        <w:t xml:space="preserve">. Lower Brachycera are </w:t>
      </w:r>
      <w:r w:rsidR="00B1289A">
        <w:rPr>
          <w:rFonts w:cs="Arial"/>
          <w:szCs w:val="22"/>
        </w:rPr>
        <w:t>comparatively better</w:t>
      </w:r>
      <w:r>
        <w:rPr>
          <w:rFonts w:cs="Arial"/>
          <w:szCs w:val="22"/>
        </w:rPr>
        <w:t xml:space="preserve"> known at the species level in Western Australia, as several groups have been the subject of recent thorough revisions. Acalyptrate Diptera</w:t>
      </w:r>
      <w:r w:rsidR="00B1289A">
        <w:rPr>
          <w:rFonts w:cs="Arial"/>
          <w:szCs w:val="22"/>
        </w:rPr>
        <w:t xml:space="preserve"> </w:t>
      </w:r>
      <w:r>
        <w:rPr>
          <w:rFonts w:cs="Arial"/>
          <w:szCs w:val="22"/>
        </w:rPr>
        <w:t xml:space="preserve">by contrast </w:t>
      </w:r>
      <w:r w:rsidR="00B1289A">
        <w:rPr>
          <w:rFonts w:cs="Arial"/>
          <w:szCs w:val="22"/>
        </w:rPr>
        <w:t xml:space="preserve">are </w:t>
      </w:r>
      <w:r>
        <w:rPr>
          <w:rFonts w:cs="Arial"/>
          <w:szCs w:val="22"/>
        </w:rPr>
        <w:t xml:space="preserve">very poorly known. However, their </w:t>
      </w:r>
      <w:r w:rsidR="00B1289A">
        <w:rPr>
          <w:rFonts w:cs="Arial"/>
          <w:szCs w:val="22"/>
        </w:rPr>
        <w:t>known diversity is</w:t>
      </w:r>
      <w:r>
        <w:rPr>
          <w:rFonts w:cs="Arial"/>
          <w:szCs w:val="22"/>
        </w:rPr>
        <w:t xml:space="preserve"> centre</w:t>
      </w:r>
      <w:r w:rsidR="00B1289A">
        <w:rPr>
          <w:rFonts w:cs="Arial"/>
          <w:szCs w:val="22"/>
        </w:rPr>
        <w:t>d</w:t>
      </w:r>
      <w:r>
        <w:rPr>
          <w:rFonts w:cs="Arial"/>
          <w:szCs w:val="22"/>
        </w:rPr>
        <w:t xml:space="preserve"> in less arid environments,</w:t>
      </w:r>
      <w:r w:rsidR="00B1289A">
        <w:rPr>
          <w:rFonts w:cs="Arial"/>
          <w:szCs w:val="22"/>
        </w:rPr>
        <w:t xml:space="preserve"> suggesting that their diversity in Western Australia may be limited. Alternately, this</w:t>
      </w:r>
      <w:r>
        <w:rPr>
          <w:rFonts w:cs="Arial"/>
          <w:szCs w:val="22"/>
        </w:rPr>
        <w:t xml:space="preserve"> could be an artefact of prior collecting efforts. Many acalyptrates are plant feeders or parasitoids, so the diversity</w:t>
      </w:r>
      <w:r w:rsidR="00B1289A">
        <w:rPr>
          <w:rFonts w:cs="Arial"/>
          <w:szCs w:val="22"/>
        </w:rPr>
        <w:t xml:space="preserve"> of other organisms</w:t>
      </w:r>
      <w:r>
        <w:rPr>
          <w:rFonts w:cs="Arial"/>
          <w:szCs w:val="22"/>
        </w:rPr>
        <w:t xml:space="preserve"> </w:t>
      </w:r>
      <w:r w:rsidR="00B1289A">
        <w:rPr>
          <w:rFonts w:cs="Arial"/>
          <w:szCs w:val="22"/>
        </w:rPr>
        <w:t>in</w:t>
      </w:r>
      <w:r>
        <w:rPr>
          <w:rFonts w:cs="Arial"/>
          <w:szCs w:val="22"/>
        </w:rPr>
        <w:t xml:space="preserve"> the Kalbarri area would likely translate to a diversity of Diptera species. Coastal Diptera are also diverse, tend to have restricted ranges, and are poorly known in Western Australia, so that was another focal area.</w:t>
      </w:r>
      <w:r w:rsidR="00B1289A">
        <w:rPr>
          <w:rFonts w:cs="Arial"/>
          <w:szCs w:val="22"/>
        </w:rPr>
        <w:t xml:space="preserve"> The total expected diversity of acalyptrate Diptera was unclear before the expedition based on their known distribution and ecology.</w:t>
      </w:r>
    </w:p>
    <w:p w14:paraId="13DF6ABB" w14:textId="3BF37303" w:rsidR="00D8082A" w:rsidRPr="00E8195C" w:rsidRDefault="00B95E9D">
      <w:pPr>
        <w:rPr>
          <w:rFonts w:cs="Arial"/>
          <w:szCs w:val="22"/>
        </w:rPr>
      </w:pPr>
      <w:r>
        <w:rPr>
          <w:rFonts w:cs="Arial"/>
          <w:szCs w:val="22"/>
        </w:rPr>
        <w:t xml:space="preserve">For the Kalbarri area, in the Australian National Insect Collection database, only </w:t>
      </w:r>
      <w:r w:rsidR="002D4AAD" w:rsidRPr="00B95E9D">
        <w:rPr>
          <w:rFonts w:cs="Arial"/>
          <w:szCs w:val="22"/>
        </w:rPr>
        <w:t>9 Diptera accessions</w:t>
      </w:r>
      <w:r>
        <w:rPr>
          <w:rFonts w:cs="Arial"/>
          <w:szCs w:val="22"/>
        </w:rPr>
        <w:t xml:space="preserve"> are present, and only</w:t>
      </w:r>
      <w:r w:rsidR="002D4AAD" w:rsidRPr="00B95E9D">
        <w:rPr>
          <w:rFonts w:cs="Arial"/>
          <w:szCs w:val="22"/>
        </w:rPr>
        <w:t xml:space="preserve"> 409 for all </w:t>
      </w:r>
      <w:r w:rsidR="00B1289A">
        <w:rPr>
          <w:rFonts w:cs="Arial"/>
          <w:szCs w:val="22"/>
        </w:rPr>
        <w:t>I</w:t>
      </w:r>
      <w:r w:rsidR="002D4AAD" w:rsidRPr="00B95E9D">
        <w:rPr>
          <w:rFonts w:cs="Arial"/>
          <w:szCs w:val="22"/>
        </w:rPr>
        <w:t>nsect</w:t>
      </w:r>
      <w:r w:rsidR="00B1289A">
        <w:rPr>
          <w:rFonts w:cs="Arial"/>
          <w:szCs w:val="22"/>
        </w:rPr>
        <w:t>a</w:t>
      </w:r>
      <w:r>
        <w:rPr>
          <w:rFonts w:cs="Arial"/>
          <w:szCs w:val="22"/>
        </w:rPr>
        <w:t xml:space="preserve">. In the Atlas of Living Australia, in the Bush Blitz survey area, which includes </w:t>
      </w:r>
      <w:r w:rsidRPr="00B95E9D">
        <w:rPr>
          <w:rFonts w:cs="Arial"/>
          <w:szCs w:val="22"/>
        </w:rPr>
        <w:t>Kalbarri, Eurardy, and pastoral land near Tamala for which gazettal is in progress</w:t>
      </w:r>
      <w:r>
        <w:rPr>
          <w:rFonts w:cs="Arial"/>
          <w:szCs w:val="22"/>
        </w:rPr>
        <w:t>, there are 275 Diptera records. Among these, 86 represent unique values, while the others are repeated,</w:t>
      </w:r>
      <w:r w:rsidR="00B1289A">
        <w:rPr>
          <w:rFonts w:cs="Arial"/>
          <w:szCs w:val="22"/>
        </w:rPr>
        <w:t xml:space="preserve"> e.g.</w:t>
      </w:r>
      <w:r>
        <w:rPr>
          <w:rFonts w:cs="Arial"/>
          <w:szCs w:val="22"/>
        </w:rPr>
        <w:t xml:space="preserve"> family level identifications. Only 28 Diptera records in the ALA for the Kalbarri area were identified to species.</w:t>
      </w:r>
      <w:r w:rsidR="00BE6E5F">
        <w:rPr>
          <w:rFonts w:cs="Arial"/>
          <w:szCs w:val="22"/>
        </w:rPr>
        <w:t xml:space="preserve"> The expectation was that the knowledge of Diptera in the area</w:t>
      </w:r>
      <w:r w:rsidR="00B1289A">
        <w:rPr>
          <w:rFonts w:cs="Arial"/>
          <w:szCs w:val="22"/>
        </w:rPr>
        <w:t xml:space="preserve"> would be greatly expanded</w:t>
      </w:r>
      <w:r w:rsidR="00BE6E5F">
        <w:rPr>
          <w:rFonts w:cs="Arial"/>
          <w:szCs w:val="22"/>
        </w:rPr>
        <w:t xml:space="preserve"> by sampling multiple habitats with a diversity of methods.</w:t>
      </w:r>
    </w:p>
    <w:p w14:paraId="498C28A2" w14:textId="331484B5" w:rsidR="00166625" w:rsidRDefault="0024637A" w:rsidP="00E8195C">
      <w:pPr>
        <w:pStyle w:val="Heading1"/>
      </w:pPr>
      <w:bookmarkStart w:id="4" w:name="_Toc227321783"/>
      <w:r>
        <w:t>2.</w:t>
      </w:r>
      <w:r>
        <w:tab/>
      </w:r>
      <w:r w:rsidR="007232B1" w:rsidRPr="00B834AA">
        <w:t>Methods</w:t>
      </w:r>
      <w:bookmarkEnd w:id="4"/>
    </w:p>
    <w:p w14:paraId="2C8A5C8D" w14:textId="0545804D" w:rsidR="00B95E9D" w:rsidRPr="00E8195C" w:rsidRDefault="0024637A" w:rsidP="00E8195C">
      <w:pPr>
        <w:pStyle w:val="Heading2"/>
      </w:pPr>
      <w:bookmarkStart w:id="5" w:name="_Toc227321784"/>
      <w:r>
        <w:t>2.1</w:t>
      </w:r>
      <w:r>
        <w:tab/>
      </w:r>
      <w:r w:rsidR="007232B1" w:rsidRPr="00B834AA">
        <w:t>Site selection</w:t>
      </w:r>
      <w:bookmarkEnd w:id="5"/>
    </w:p>
    <w:p w14:paraId="46618461" w14:textId="4C1D54E7" w:rsidR="00BE6E5F" w:rsidRDefault="00B95E9D">
      <w:pPr>
        <w:rPr>
          <w:rFonts w:cs="Arial"/>
          <w:iCs/>
          <w:color w:val="000000" w:themeColor="text1"/>
        </w:rPr>
      </w:pPr>
      <w:r>
        <w:rPr>
          <w:rFonts w:cs="Arial"/>
          <w:iCs/>
          <w:color w:val="000000" w:themeColor="text1"/>
        </w:rPr>
        <w:t>The standard survey sites were determined b</w:t>
      </w:r>
      <w:r w:rsidR="00BE6E5F">
        <w:rPr>
          <w:rFonts w:cs="Arial"/>
          <w:iCs/>
          <w:color w:val="000000" w:themeColor="text1"/>
        </w:rPr>
        <w:t>eforehand. They were rich in floral resources. For Diptera, coastal sites were prioritised as there tends to be endemism in semi-marine habitats.</w:t>
      </w:r>
      <w:r w:rsidR="00B1289A">
        <w:rPr>
          <w:rFonts w:cs="Arial"/>
          <w:iCs/>
          <w:color w:val="000000" w:themeColor="text1"/>
        </w:rPr>
        <w:t xml:space="preserve"> Coastal habitats offer various larval substrates that support diverse fly lineages.</w:t>
      </w:r>
      <w:r w:rsidR="00BE6E5F">
        <w:rPr>
          <w:rFonts w:cs="Arial"/>
          <w:iCs/>
          <w:color w:val="000000" w:themeColor="text1"/>
        </w:rPr>
        <w:t xml:space="preserve"> Along with that, areas where streams reach the ocean, and cliff faces, offer additional refugia and micro habitats for Diptera. As most flying insects require some access to water, sites near fresh water were also prioritised. These included localities along the Murchison River and also </w:t>
      </w:r>
      <w:r w:rsidR="00B1289A">
        <w:rPr>
          <w:rFonts w:cs="Arial"/>
          <w:iCs/>
          <w:color w:val="000000" w:themeColor="text1"/>
        </w:rPr>
        <w:t xml:space="preserve">smaller </w:t>
      </w:r>
      <w:r w:rsidR="00BE6E5F">
        <w:rPr>
          <w:rFonts w:cs="Arial"/>
          <w:iCs/>
          <w:color w:val="000000" w:themeColor="text1"/>
        </w:rPr>
        <w:t>stream</w:t>
      </w:r>
      <w:r w:rsidR="00B1289A">
        <w:rPr>
          <w:rFonts w:cs="Arial"/>
          <w:iCs/>
          <w:color w:val="000000" w:themeColor="text1"/>
        </w:rPr>
        <w:t>s, gullies,</w:t>
      </w:r>
      <w:r w:rsidR="00BE6E5F">
        <w:rPr>
          <w:rFonts w:cs="Arial"/>
          <w:iCs/>
          <w:color w:val="000000" w:themeColor="text1"/>
        </w:rPr>
        <w:t xml:space="preserve"> and wetlands.</w:t>
      </w:r>
    </w:p>
    <w:p w14:paraId="0E1179AB" w14:textId="0B93CD52" w:rsidR="005945D2" w:rsidRPr="002D4AAD" w:rsidRDefault="00B1289A">
      <w:pPr>
        <w:rPr>
          <w:rFonts w:cs="Arial"/>
          <w:iCs/>
          <w:color w:val="000000" w:themeColor="text1"/>
        </w:rPr>
      </w:pPr>
      <w:r>
        <w:rPr>
          <w:rFonts w:cs="Arial"/>
          <w:iCs/>
          <w:color w:val="000000" w:themeColor="text1"/>
        </w:rPr>
        <w:t>S</w:t>
      </w:r>
      <w:r w:rsidR="003826BA">
        <w:rPr>
          <w:rFonts w:cs="Arial"/>
          <w:iCs/>
          <w:color w:val="000000" w:themeColor="text1"/>
        </w:rPr>
        <w:t>ites with vari</w:t>
      </w:r>
      <w:r>
        <w:rPr>
          <w:rFonts w:cs="Arial"/>
          <w:iCs/>
          <w:color w:val="000000" w:themeColor="text1"/>
        </w:rPr>
        <w:t>ed</w:t>
      </w:r>
      <w:r w:rsidR="003826BA">
        <w:rPr>
          <w:rFonts w:cs="Arial"/>
          <w:iCs/>
          <w:color w:val="000000" w:themeColor="text1"/>
        </w:rPr>
        <w:t xml:space="preserve"> vegetation types</w:t>
      </w:r>
      <w:r w:rsidR="00BE6E5F">
        <w:rPr>
          <w:rFonts w:cs="Arial"/>
          <w:iCs/>
          <w:color w:val="000000" w:themeColor="text1"/>
        </w:rPr>
        <w:t xml:space="preserve"> were prioritised. This included</w:t>
      </w:r>
      <w:r w:rsidR="003826BA">
        <w:rPr>
          <w:rFonts w:cs="Arial"/>
          <w:iCs/>
          <w:color w:val="000000" w:themeColor="text1"/>
        </w:rPr>
        <w:t xml:space="preserve"> </w:t>
      </w:r>
      <w:r w:rsidR="00BE6E5F">
        <w:rPr>
          <w:rFonts w:cs="Arial"/>
          <w:iCs/>
          <w:color w:val="000000" w:themeColor="text1"/>
        </w:rPr>
        <w:t xml:space="preserve">a few areas with </w:t>
      </w:r>
      <w:r w:rsidR="003826BA">
        <w:rPr>
          <w:rFonts w:cs="Arial"/>
          <w:iCs/>
          <w:color w:val="000000" w:themeColor="text1"/>
        </w:rPr>
        <w:t>mallee</w:t>
      </w:r>
      <w:r w:rsidR="00BE6E5F">
        <w:rPr>
          <w:rFonts w:cs="Arial"/>
          <w:iCs/>
          <w:color w:val="000000" w:themeColor="text1"/>
        </w:rPr>
        <w:t>. While most vegetation is low, many insects fly upwards, so trees and other stratified habitats may house more species.</w:t>
      </w:r>
      <w:r>
        <w:rPr>
          <w:rFonts w:cs="Arial"/>
          <w:iCs/>
          <w:color w:val="000000" w:themeColor="text1"/>
        </w:rPr>
        <w:t xml:space="preserve"> Some mallee eucalypts were in flower, which also facilitates the </w:t>
      </w:r>
      <w:r>
        <w:rPr>
          <w:rFonts w:cs="Arial"/>
          <w:iCs/>
          <w:color w:val="000000" w:themeColor="text1"/>
        </w:rPr>
        <w:lastRenderedPageBreak/>
        <w:t>collection of flies seeking nectar resources.</w:t>
      </w:r>
      <w:r w:rsidR="00BE6E5F">
        <w:rPr>
          <w:rFonts w:cs="Arial"/>
          <w:iCs/>
          <w:color w:val="000000" w:themeColor="text1"/>
        </w:rPr>
        <w:t xml:space="preserve"> Areas with different soil types, from rocky to sandy, were prio</w:t>
      </w:r>
      <w:r w:rsidR="00C25E0B">
        <w:rPr>
          <w:rFonts w:cs="Arial"/>
          <w:iCs/>
          <w:color w:val="000000" w:themeColor="text1"/>
        </w:rPr>
        <w:t>ri</w:t>
      </w:r>
      <w:r w:rsidR="00BE6E5F">
        <w:rPr>
          <w:rFonts w:cs="Arial"/>
          <w:iCs/>
          <w:color w:val="000000" w:themeColor="text1"/>
        </w:rPr>
        <w:t>tised. Many Diptera larvae live in soil and have narrow abiotic niches. Lastly, s</w:t>
      </w:r>
      <w:r w:rsidR="005945D2">
        <w:rPr>
          <w:rFonts w:cs="Arial"/>
          <w:iCs/>
          <w:color w:val="000000" w:themeColor="text1"/>
        </w:rPr>
        <w:t>ites with high vantage points</w:t>
      </w:r>
      <w:r w:rsidR="00BE6E5F">
        <w:rPr>
          <w:rFonts w:cs="Arial"/>
          <w:iCs/>
          <w:color w:val="000000" w:themeColor="text1"/>
        </w:rPr>
        <w:t xml:space="preserve"> were prioritised</w:t>
      </w:r>
      <w:r w:rsidR="005945D2">
        <w:rPr>
          <w:rFonts w:cs="Arial"/>
          <w:iCs/>
          <w:color w:val="000000" w:themeColor="text1"/>
        </w:rPr>
        <w:t xml:space="preserve"> for light trap</w:t>
      </w:r>
      <w:r w:rsidR="00BE6E5F">
        <w:rPr>
          <w:rFonts w:cs="Arial"/>
          <w:iCs/>
          <w:color w:val="000000" w:themeColor="text1"/>
        </w:rPr>
        <w:t xml:space="preserve">s. The broader area </w:t>
      </w:r>
      <w:r>
        <w:rPr>
          <w:rFonts w:cs="Arial"/>
          <w:iCs/>
          <w:color w:val="000000" w:themeColor="text1"/>
        </w:rPr>
        <w:t xml:space="preserve">that </w:t>
      </w:r>
      <w:r w:rsidR="00BE6E5F">
        <w:rPr>
          <w:rFonts w:cs="Arial"/>
          <w:iCs/>
          <w:color w:val="000000" w:themeColor="text1"/>
        </w:rPr>
        <w:t>a light trap can reach, the more species will be attracted to the trap.</w:t>
      </w:r>
    </w:p>
    <w:p w14:paraId="498C28A5" w14:textId="77777777" w:rsidR="004A5C10" w:rsidRDefault="004A5C10">
      <w:pPr>
        <w:rPr>
          <w:rFonts w:cs="Arial"/>
        </w:rPr>
      </w:pPr>
    </w:p>
    <w:p w14:paraId="03168536" w14:textId="76A1E31B" w:rsidR="00737C8D" w:rsidRDefault="003D7597">
      <w:pPr>
        <w:rPr>
          <w:rFonts w:cs="Arial"/>
        </w:rPr>
      </w:pPr>
      <w:r>
        <w:rPr>
          <w:rFonts w:cs="Arial"/>
          <w:noProof/>
        </w:rPr>
        <w:drawing>
          <wp:inline distT="0" distB="0" distL="0" distR="0" wp14:anchorId="3B926929" wp14:editId="01878E07">
            <wp:extent cx="5831840" cy="5220335"/>
            <wp:effectExtent l="0" t="0" r="0" b="0"/>
            <wp:docPr id="872892552"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2892552" name="Picture 872892552"/>
                    <pic:cNvPicPr/>
                  </pic:nvPicPr>
                  <pic:blipFill>
                    <a:blip r:embed="rId15" cstate="print">
                      <a:extLst>
                        <a:ext uri="{28A0092B-C50C-407E-A947-70E740481C1C}">
                          <a14:useLocalDpi xmlns:a14="http://schemas.microsoft.com/office/drawing/2010/main" val="0"/>
                        </a:ext>
                      </a:extLst>
                    </a:blip>
                    <a:stretch>
                      <a:fillRect/>
                    </a:stretch>
                  </pic:blipFill>
                  <pic:spPr>
                    <a:xfrm>
                      <a:off x="0" y="0"/>
                      <a:ext cx="5831840" cy="5220335"/>
                    </a:xfrm>
                    <a:prstGeom prst="rect">
                      <a:avLst/>
                    </a:prstGeom>
                  </pic:spPr>
                </pic:pic>
              </a:graphicData>
            </a:graphic>
          </wp:inline>
        </w:drawing>
      </w:r>
    </w:p>
    <w:p w14:paraId="14582174" w14:textId="77C8E93F" w:rsidR="00D61E96" w:rsidRPr="00B834AA" w:rsidRDefault="003D7597">
      <w:pPr>
        <w:rPr>
          <w:rFonts w:cs="Arial"/>
        </w:rPr>
      </w:pPr>
      <w:r w:rsidRPr="00557F43">
        <w:rPr>
          <w:rFonts w:cs="Arial"/>
          <w:b/>
          <w:bCs/>
        </w:rPr>
        <w:t>Fig</w:t>
      </w:r>
      <w:r w:rsidR="00557F43" w:rsidRPr="00557F43">
        <w:rPr>
          <w:rFonts w:cs="Arial"/>
          <w:b/>
          <w:bCs/>
        </w:rPr>
        <w:t>ure 1</w:t>
      </w:r>
      <w:r w:rsidR="00557F43">
        <w:rPr>
          <w:rFonts w:cs="Arial"/>
        </w:rPr>
        <w:t>.</w:t>
      </w:r>
      <w:r>
        <w:rPr>
          <w:rFonts w:cs="Arial"/>
        </w:rPr>
        <w:t xml:space="preserve"> Sites in which Diptera were collected during the Nanda</w:t>
      </w:r>
      <w:r w:rsidR="00317B58">
        <w:rPr>
          <w:rFonts w:cs="Arial"/>
        </w:rPr>
        <w:t xml:space="preserve"> Country</w:t>
      </w:r>
      <w:r>
        <w:rPr>
          <w:rFonts w:cs="Arial"/>
        </w:rPr>
        <w:t xml:space="preserve"> Bush Blitz indicated by black and white circles</w:t>
      </w:r>
      <w:r w:rsidR="00B1289A">
        <w:rPr>
          <w:rFonts w:cs="Arial"/>
        </w:rPr>
        <w:t xml:space="preserve">. </w:t>
      </w:r>
      <w:r w:rsidR="00FA45D6">
        <w:rPr>
          <w:rFonts w:cs="Arial"/>
        </w:rPr>
        <w:t xml:space="preserve">All were part of Kalbarri National Park, Eurardy station, or </w:t>
      </w:r>
      <w:r w:rsidR="00FA45D6">
        <w:rPr>
          <w:rFonts w:cs="Arial"/>
          <w:szCs w:val="22"/>
        </w:rPr>
        <w:t>Nanda</w:t>
      </w:r>
      <w:r w:rsidR="00FA45D6" w:rsidRPr="00B95E9D">
        <w:rPr>
          <w:rFonts w:cs="Arial"/>
          <w:szCs w:val="22"/>
        </w:rPr>
        <w:t xml:space="preserve"> land for which gazettal is in progress</w:t>
      </w:r>
    </w:p>
    <w:p w14:paraId="498C28A6" w14:textId="77777777" w:rsidR="007232B1" w:rsidRPr="00B834AA" w:rsidRDefault="0024637A" w:rsidP="00E638F5">
      <w:pPr>
        <w:pStyle w:val="Heading2"/>
      </w:pPr>
      <w:bookmarkStart w:id="6" w:name="_Toc227321785"/>
      <w:r>
        <w:t>2.2</w:t>
      </w:r>
      <w:r>
        <w:tab/>
      </w:r>
      <w:r w:rsidR="00966D6D">
        <w:t>Survey techniques</w:t>
      </w:r>
      <w:bookmarkEnd w:id="6"/>
    </w:p>
    <w:p w14:paraId="701CC0A9" w14:textId="73FB1B52" w:rsidR="00BE6E5F" w:rsidRDefault="00BE6E5F">
      <w:pPr>
        <w:rPr>
          <w:rFonts w:cs="Arial"/>
          <w:color w:val="000000" w:themeColor="text1"/>
        </w:rPr>
      </w:pPr>
      <w:r>
        <w:rPr>
          <w:rFonts w:cs="Arial"/>
          <w:color w:val="000000" w:themeColor="text1"/>
        </w:rPr>
        <w:t>The following techniques were used to survey Diptera</w:t>
      </w:r>
      <w:r w:rsidR="00D61E96">
        <w:rPr>
          <w:rFonts w:cs="Arial"/>
          <w:color w:val="000000" w:themeColor="text1"/>
        </w:rPr>
        <w:t>:</w:t>
      </w:r>
    </w:p>
    <w:p w14:paraId="5F74BFA9" w14:textId="4333F3DD" w:rsidR="00C25E0B" w:rsidRDefault="00BE6E5F">
      <w:pPr>
        <w:rPr>
          <w:rFonts w:cs="Arial"/>
          <w:color w:val="000000" w:themeColor="text1"/>
        </w:rPr>
      </w:pPr>
      <w:r>
        <w:rPr>
          <w:rFonts w:cs="Arial"/>
          <w:color w:val="000000" w:themeColor="text1"/>
        </w:rPr>
        <w:t>-M</w:t>
      </w:r>
      <w:r w:rsidR="005945D2" w:rsidRPr="005945D2">
        <w:rPr>
          <w:rFonts w:cs="Arial"/>
          <w:color w:val="000000" w:themeColor="text1"/>
        </w:rPr>
        <w:t>alaise traps</w:t>
      </w:r>
      <w:r w:rsidR="005945D2">
        <w:rPr>
          <w:rFonts w:cs="Arial"/>
          <w:color w:val="000000" w:themeColor="text1"/>
        </w:rPr>
        <w:t>-</w:t>
      </w:r>
      <w:r w:rsidR="00D61E96">
        <w:rPr>
          <w:rFonts w:cs="Arial"/>
          <w:color w:val="000000" w:themeColor="text1"/>
        </w:rPr>
        <w:t xml:space="preserve"> These are tent like structures that capture flying insects by hijacking their tendency to fly upwards towards light. Three types of malaise traps were used in this expedition:</w:t>
      </w:r>
      <w:r w:rsidR="005945D2">
        <w:rPr>
          <w:rFonts w:cs="Arial"/>
          <w:color w:val="000000" w:themeColor="text1"/>
        </w:rPr>
        <w:t xml:space="preserve"> </w:t>
      </w:r>
    </w:p>
    <w:p w14:paraId="17C253C3" w14:textId="061BCB29" w:rsidR="00C25E0B" w:rsidRPr="009433B6" w:rsidRDefault="005945D2" w:rsidP="009433B6">
      <w:pPr>
        <w:rPr>
          <w:rFonts w:cs="Arial"/>
          <w:color w:val="000000" w:themeColor="text1"/>
        </w:rPr>
      </w:pPr>
      <w:r w:rsidRPr="009433B6">
        <w:rPr>
          <w:rFonts w:cs="Arial"/>
          <w:color w:val="000000" w:themeColor="text1"/>
        </w:rPr>
        <w:t xml:space="preserve">Bugdorm style </w:t>
      </w:r>
      <w:r w:rsidR="00FA45D6" w:rsidRPr="009433B6">
        <w:rPr>
          <w:rFonts w:cs="Arial"/>
          <w:color w:val="000000" w:themeColor="text1"/>
        </w:rPr>
        <w:t xml:space="preserve">malaise </w:t>
      </w:r>
      <w:r w:rsidRPr="009433B6">
        <w:rPr>
          <w:rFonts w:cs="Arial"/>
          <w:color w:val="000000" w:themeColor="text1"/>
        </w:rPr>
        <w:t>with pole</w:t>
      </w:r>
      <w:r w:rsidR="00737C8D" w:rsidRPr="009433B6">
        <w:rPr>
          <w:rFonts w:cs="Arial"/>
          <w:color w:val="000000" w:themeColor="text1"/>
        </w:rPr>
        <w:t>s</w:t>
      </w:r>
      <w:r w:rsidR="00FA45D6" w:rsidRPr="009433B6">
        <w:rPr>
          <w:rFonts w:cs="Arial"/>
          <w:color w:val="000000" w:themeColor="text1"/>
        </w:rPr>
        <w:t>, pegged down and more free-standing than other malaise trap types</w:t>
      </w:r>
    </w:p>
    <w:p w14:paraId="7A3B1206" w14:textId="77777777" w:rsidR="00601638" w:rsidRDefault="00601638" w:rsidP="00601638">
      <w:pPr>
        <w:pStyle w:val="ListParagraph"/>
        <w:rPr>
          <w:rFonts w:cs="Arial"/>
          <w:color w:val="000000" w:themeColor="text1"/>
        </w:rPr>
      </w:pPr>
    </w:p>
    <w:p w14:paraId="075AC717" w14:textId="77777777" w:rsidR="00601638" w:rsidRDefault="00601638" w:rsidP="00601638">
      <w:pPr>
        <w:pStyle w:val="ListParagraph"/>
        <w:rPr>
          <w:rFonts w:cs="Arial"/>
          <w:color w:val="000000" w:themeColor="text1"/>
        </w:rPr>
      </w:pPr>
    </w:p>
    <w:p w14:paraId="1885DAE4" w14:textId="7EFBCC84" w:rsidR="00601638" w:rsidRPr="00601638" w:rsidRDefault="00601638" w:rsidP="00601638">
      <w:pPr>
        <w:rPr>
          <w:rFonts w:cs="Arial"/>
          <w:color w:val="000000" w:themeColor="text1"/>
        </w:rPr>
      </w:pPr>
      <w:r>
        <w:rPr>
          <w:noProof/>
        </w:rPr>
        <w:lastRenderedPageBreak/>
        <w:drawing>
          <wp:inline distT="0" distB="0" distL="0" distR="0" wp14:anchorId="1CE1E31C" wp14:editId="3DFE28D5">
            <wp:extent cx="5342312" cy="4006734"/>
            <wp:effectExtent l="0" t="0" r="0" b="0"/>
            <wp:docPr id="602808316"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2808316" name="Picture 602808316"/>
                    <pic:cNvPicPr/>
                  </pic:nvPicPr>
                  <pic:blipFill>
                    <a:blip r:embed="rId16" cstate="print">
                      <a:extLst>
                        <a:ext uri="{28A0092B-C50C-407E-A947-70E740481C1C}">
                          <a14:useLocalDpi xmlns:a14="http://schemas.microsoft.com/office/drawing/2010/main" val="0"/>
                        </a:ext>
                      </a:extLst>
                    </a:blip>
                    <a:stretch>
                      <a:fillRect/>
                    </a:stretch>
                  </pic:blipFill>
                  <pic:spPr>
                    <a:xfrm>
                      <a:off x="0" y="0"/>
                      <a:ext cx="5357597" cy="4018197"/>
                    </a:xfrm>
                    <a:prstGeom prst="rect">
                      <a:avLst/>
                    </a:prstGeom>
                  </pic:spPr>
                </pic:pic>
              </a:graphicData>
            </a:graphic>
          </wp:inline>
        </w:drawing>
      </w:r>
    </w:p>
    <w:p w14:paraId="5A26432B" w14:textId="162552A6" w:rsidR="00C25E0B" w:rsidRPr="00E8195C" w:rsidRDefault="00FA45D6" w:rsidP="00E8195C">
      <w:pPr>
        <w:rPr>
          <w:rFonts w:cs="Arial"/>
          <w:color w:val="000000" w:themeColor="text1"/>
        </w:rPr>
      </w:pPr>
      <w:r w:rsidRPr="00E8195C">
        <w:rPr>
          <w:rFonts w:cs="Arial"/>
          <w:b/>
          <w:bCs/>
          <w:color w:val="000000" w:themeColor="text1"/>
        </w:rPr>
        <w:t>Figure 2</w:t>
      </w:r>
      <w:r w:rsidRPr="00E8195C">
        <w:rPr>
          <w:rFonts w:cs="Arial"/>
          <w:color w:val="000000" w:themeColor="text1"/>
        </w:rPr>
        <w:t xml:space="preserve"> </w:t>
      </w:r>
      <w:r w:rsidR="005945D2" w:rsidRPr="00E8195C">
        <w:rPr>
          <w:rFonts w:cs="Arial"/>
          <w:color w:val="000000" w:themeColor="text1"/>
        </w:rPr>
        <w:t>Townes style soft 2m</w:t>
      </w:r>
      <w:r w:rsidRPr="00E8195C">
        <w:rPr>
          <w:rFonts w:cs="Arial"/>
          <w:color w:val="000000" w:themeColor="text1"/>
        </w:rPr>
        <w:t xml:space="preserve"> malaise</w:t>
      </w:r>
      <w:r w:rsidR="005945D2" w:rsidRPr="00E8195C">
        <w:rPr>
          <w:rFonts w:cs="Arial"/>
          <w:color w:val="000000" w:themeColor="text1"/>
        </w:rPr>
        <w:t xml:space="preserve"> traps, </w:t>
      </w:r>
      <w:r w:rsidR="00601638" w:rsidRPr="00E8195C">
        <w:rPr>
          <w:rFonts w:cs="Arial"/>
          <w:color w:val="000000" w:themeColor="text1"/>
        </w:rPr>
        <w:t>tied to nearby vegetation, rocks, and pegs</w:t>
      </w:r>
    </w:p>
    <w:p w14:paraId="247B11A2" w14:textId="77777777" w:rsidR="00601638" w:rsidRPr="00601638" w:rsidRDefault="00601638" w:rsidP="00601638">
      <w:pPr>
        <w:pStyle w:val="ListParagraph"/>
        <w:rPr>
          <w:rFonts w:cs="Arial"/>
          <w:color w:val="000000" w:themeColor="text1"/>
        </w:rPr>
      </w:pPr>
    </w:p>
    <w:p w14:paraId="02FFA574" w14:textId="0C2F7EE9" w:rsidR="00601638" w:rsidRPr="00601638" w:rsidRDefault="00601638" w:rsidP="00601638">
      <w:pPr>
        <w:rPr>
          <w:rFonts w:cs="Arial"/>
          <w:color w:val="000000" w:themeColor="text1"/>
        </w:rPr>
      </w:pPr>
      <w:r>
        <w:rPr>
          <w:rFonts w:cs="Arial"/>
          <w:noProof/>
          <w:color w:val="000000" w:themeColor="text1"/>
        </w:rPr>
        <w:lastRenderedPageBreak/>
        <w:drawing>
          <wp:inline distT="0" distB="0" distL="0" distR="0" wp14:anchorId="15246AF1" wp14:editId="19AC8C67">
            <wp:extent cx="4164790" cy="5552902"/>
            <wp:effectExtent l="0" t="0" r="0" b="0"/>
            <wp:docPr id="1983171061"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83171061" name="Picture 1983171061"/>
                    <pic:cNvPicPr/>
                  </pic:nvPicPr>
                  <pic:blipFill>
                    <a:blip r:embed="rId17" cstate="print">
                      <a:extLst>
                        <a:ext uri="{28A0092B-C50C-407E-A947-70E740481C1C}">
                          <a14:useLocalDpi xmlns:a14="http://schemas.microsoft.com/office/drawing/2010/main" val="0"/>
                        </a:ext>
                      </a:extLst>
                    </a:blip>
                    <a:stretch>
                      <a:fillRect/>
                    </a:stretch>
                  </pic:blipFill>
                  <pic:spPr>
                    <a:xfrm>
                      <a:off x="0" y="0"/>
                      <a:ext cx="4169706" cy="5559456"/>
                    </a:xfrm>
                    <a:prstGeom prst="rect">
                      <a:avLst/>
                    </a:prstGeom>
                  </pic:spPr>
                </pic:pic>
              </a:graphicData>
            </a:graphic>
          </wp:inline>
        </w:drawing>
      </w:r>
    </w:p>
    <w:p w14:paraId="2F790ACF" w14:textId="42429669" w:rsidR="00C25E0B" w:rsidRPr="00737C8D" w:rsidRDefault="00FA45D6" w:rsidP="00737C8D">
      <w:pPr>
        <w:rPr>
          <w:rFonts w:cs="Arial"/>
          <w:color w:val="000000" w:themeColor="text1"/>
        </w:rPr>
      </w:pPr>
      <w:r w:rsidRPr="00E8195C">
        <w:rPr>
          <w:rFonts w:cs="Arial"/>
          <w:b/>
          <w:bCs/>
          <w:color w:val="000000" w:themeColor="text1"/>
        </w:rPr>
        <w:t>Figure 3.</w:t>
      </w:r>
      <w:r w:rsidRPr="00E8195C">
        <w:rPr>
          <w:rFonts w:cs="Arial"/>
          <w:color w:val="000000" w:themeColor="text1"/>
        </w:rPr>
        <w:t xml:space="preserve"> </w:t>
      </w:r>
      <w:r w:rsidR="00C25E0B" w:rsidRPr="00E8195C">
        <w:rPr>
          <w:rFonts w:cs="Arial"/>
          <w:color w:val="000000" w:themeColor="text1"/>
        </w:rPr>
        <w:t>Six-</w:t>
      </w:r>
      <w:r w:rsidR="005945D2" w:rsidRPr="00E8195C">
        <w:rPr>
          <w:rFonts w:cs="Arial"/>
          <w:color w:val="000000" w:themeColor="text1"/>
        </w:rPr>
        <w:t>meter</w:t>
      </w:r>
      <w:r w:rsidR="00601638" w:rsidRPr="00E8195C">
        <w:rPr>
          <w:rFonts w:cs="Arial"/>
          <w:color w:val="000000" w:themeColor="text1"/>
        </w:rPr>
        <w:t xml:space="preserve"> diameter</w:t>
      </w:r>
      <w:r w:rsidR="005945D2" w:rsidRPr="00E8195C">
        <w:rPr>
          <w:rFonts w:cs="Arial"/>
          <w:color w:val="000000" w:themeColor="text1"/>
        </w:rPr>
        <w:t xml:space="preserve"> </w:t>
      </w:r>
      <w:r w:rsidRPr="00E8195C">
        <w:rPr>
          <w:rFonts w:cs="Arial"/>
          <w:color w:val="000000" w:themeColor="text1"/>
        </w:rPr>
        <w:t xml:space="preserve">malaise </w:t>
      </w:r>
      <w:r w:rsidR="005945D2" w:rsidRPr="00E8195C">
        <w:rPr>
          <w:rFonts w:cs="Arial"/>
          <w:color w:val="000000" w:themeColor="text1"/>
        </w:rPr>
        <w:t>traps with two collecting heads</w:t>
      </w:r>
      <w:r w:rsidRPr="00E8195C">
        <w:rPr>
          <w:rFonts w:cs="Arial"/>
          <w:color w:val="000000" w:themeColor="text1"/>
        </w:rPr>
        <w:t>, also tied to nearby vegetation</w:t>
      </w:r>
    </w:p>
    <w:p w14:paraId="2DB17735" w14:textId="3F85C881" w:rsidR="005945D2" w:rsidRDefault="00C25E0B">
      <w:pPr>
        <w:rPr>
          <w:rFonts w:cs="Arial"/>
          <w:color w:val="000000" w:themeColor="text1"/>
        </w:rPr>
      </w:pPr>
      <w:r>
        <w:rPr>
          <w:rFonts w:cs="Arial"/>
          <w:color w:val="000000" w:themeColor="text1"/>
        </w:rPr>
        <w:t>-</w:t>
      </w:r>
      <w:r w:rsidR="005945D2">
        <w:rPr>
          <w:rFonts w:cs="Arial"/>
          <w:color w:val="000000" w:themeColor="text1"/>
        </w:rPr>
        <w:t xml:space="preserve">Sweeping- </w:t>
      </w:r>
      <w:r>
        <w:rPr>
          <w:rFonts w:cs="Arial"/>
          <w:color w:val="000000" w:themeColor="text1"/>
        </w:rPr>
        <w:t xml:space="preserve">A wooden, aluminium, or fibreglass handled net with a fine mesh bag was gently dragged through plants and along features like </w:t>
      </w:r>
      <w:r w:rsidR="005945D2">
        <w:rPr>
          <w:rFonts w:cs="Arial"/>
          <w:color w:val="000000" w:themeColor="text1"/>
        </w:rPr>
        <w:t>streams</w:t>
      </w:r>
      <w:r>
        <w:rPr>
          <w:rFonts w:cs="Arial"/>
          <w:color w:val="000000" w:themeColor="text1"/>
        </w:rPr>
        <w:t xml:space="preserve"> and rock overhangs</w:t>
      </w:r>
      <w:r w:rsidR="005945D2">
        <w:rPr>
          <w:rFonts w:cs="Arial"/>
          <w:color w:val="000000" w:themeColor="text1"/>
        </w:rPr>
        <w:t>.</w:t>
      </w:r>
      <w:r>
        <w:rPr>
          <w:rFonts w:cs="Arial"/>
          <w:color w:val="000000" w:themeColor="text1"/>
        </w:rPr>
        <w:t xml:space="preserve"> Damage to vegetation was minimal.</w:t>
      </w:r>
      <w:r w:rsidR="005945D2">
        <w:rPr>
          <w:rFonts w:cs="Arial"/>
          <w:color w:val="000000" w:themeColor="text1"/>
        </w:rPr>
        <w:t xml:space="preserve"> </w:t>
      </w:r>
      <w:r>
        <w:rPr>
          <w:rFonts w:cs="Arial"/>
          <w:color w:val="000000" w:themeColor="text1"/>
        </w:rPr>
        <w:t>The nets were also used to obtain insects observed through</w:t>
      </w:r>
      <w:r w:rsidR="005945D2">
        <w:rPr>
          <w:rFonts w:cs="Arial"/>
          <w:color w:val="000000" w:themeColor="text1"/>
        </w:rPr>
        <w:t xml:space="preserve"> visual </w:t>
      </w:r>
      <w:r>
        <w:rPr>
          <w:rFonts w:cs="Arial"/>
          <w:color w:val="000000" w:themeColor="text1"/>
        </w:rPr>
        <w:t>inspeciction</w:t>
      </w:r>
      <w:r w:rsidR="005945D2">
        <w:rPr>
          <w:rFonts w:cs="Arial"/>
          <w:color w:val="000000" w:themeColor="text1"/>
        </w:rPr>
        <w:t xml:space="preserve"> in the air or as they alight on vegetation</w:t>
      </w:r>
      <w:r>
        <w:rPr>
          <w:rFonts w:cs="Arial"/>
          <w:color w:val="000000" w:themeColor="text1"/>
        </w:rPr>
        <w:t>. An aspirator was used to move living insects into collecting tubes</w:t>
      </w:r>
    </w:p>
    <w:p w14:paraId="3288E57E" w14:textId="351C80C0" w:rsidR="005945D2" w:rsidRDefault="00C25E0B">
      <w:pPr>
        <w:rPr>
          <w:rFonts w:cs="Arial"/>
          <w:color w:val="000000" w:themeColor="text1"/>
        </w:rPr>
      </w:pPr>
      <w:r>
        <w:rPr>
          <w:rFonts w:cs="Arial"/>
          <w:color w:val="000000" w:themeColor="text1"/>
        </w:rPr>
        <w:t>-</w:t>
      </w:r>
      <w:r w:rsidR="005945D2">
        <w:rPr>
          <w:rFonts w:cs="Arial"/>
          <w:color w:val="000000" w:themeColor="text1"/>
        </w:rPr>
        <w:t>Funnel nets attached to vehicles</w:t>
      </w:r>
      <w:r>
        <w:rPr>
          <w:rFonts w:cs="Arial"/>
          <w:color w:val="000000" w:themeColor="text1"/>
        </w:rPr>
        <w:t>. The vehicle is driven slowly down a track and insects</w:t>
      </w:r>
      <w:r w:rsidR="00B1289A">
        <w:rPr>
          <w:rFonts w:cs="Arial"/>
          <w:color w:val="000000" w:themeColor="text1"/>
        </w:rPr>
        <w:t xml:space="preserve"> </w:t>
      </w:r>
      <w:r>
        <w:rPr>
          <w:rFonts w:cs="Arial"/>
          <w:color w:val="000000" w:themeColor="text1"/>
        </w:rPr>
        <w:t>flying above the car are collected in the net</w:t>
      </w:r>
    </w:p>
    <w:p w14:paraId="34110EED" w14:textId="4839CA7B" w:rsidR="005945D2" w:rsidRDefault="00C25E0B">
      <w:pPr>
        <w:rPr>
          <w:rFonts w:cs="Arial"/>
          <w:color w:val="000000" w:themeColor="text1"/>
        </w:rPr>
      </w:pPr>
      <w:r>
        <w:rPr>
          <w:rFonts w:cs="Arial"/>
          <w:color w:val="000000" w:themeColor="text1"/>
        </w:rPr>
        <w:t>-</w:t>
      </w:r>
      <w:r w:rsidR="005945D2">
        <w:rPr>
          <w:rFonts w:cs="Arial"/>
          <w:color w:val="000000" w:themeColor="text1"/>
        </w:rPr>
        <w:t>Light traps-</w:t>
      </w:r>
      <w:r>
        <w:rPr>
          <w:rFonts w:cs="Arial"/>
          <w:color w:val="000000" w:themeColor="text1"/>
        </w:rPr>
        <w:t xml:space="preserve"> at night,</w:t>
      </w:r>
      <w:r w:rsidR="005945D2">
        <w:rPr>
          <w:rFonts w:cs="Arial"/>
          <w:color w:val="000000" w:themeColor="text1"/>
        </w:rPr>
        <w:t xml:space="preserve"> LED, mercury vapor, </w:t>
      </w:r>
      <w:r>
        <w:rPr>
          <w:rFonts w:cs="Arial"/>
          <w:color w:val="000000" w:themeColor="text1"/>
        </w:rPr>
        <w:t xml:space="preserve">regular </w:t>
      </w:r>
      <w:r w:rsidR="005945D2">
        <w:rPr>
          <w:rFonts w:cs="Arial"/>
          <w:color w:val="000000" w:themeColor="text1"/>
        </w:rPr>
        <w:t>cabin lights</w:t>
      </w:r>
      <w:r>
        <w:rPr>
          <w:rFonts w:cs="Arial"/>
          <w:color w:val="000000" w:themeColor="text1"/>
        </w:rPr>
        <w:t xml:space="preserve"> interfere with insect’s circadian rhythm and navigation, leading some to be attracted near the lights. Flies were either collected with aspirators, directly into collecting vials, or with a sweep net. Generally, lights at higher vantage points will be more visible and attract more insects.</w:t>
      </w:r>
    </w:p>
    <w:p w14:paraId="3E1A8EF9" w14:textId="221DB1B2" w:rsidR="005945D2" w:rsidRPr="00E8195C" w:rsidRDefault="005945D2">
      <w:pPr>
        <w:rPr>
          <w:rFonts w:cs="Arial"/>
          <w:color w:val="000000" w:themeColor="text1"/>
        </w:rPr>
      </w:pPr>
      <w:r>
        <w:rPr>
          <w:rFonts w:cs="Arial"/>
          <w:color w:val="000000" w:themeColor="text1"/>
        </w:rPr>
        <w:t>Specimens were collected into 80% ethanol, or frozen and pinned</w:t>
      </w:r>
      <w:r w:rsidR="00C25E0B">
        <w:rPr>
          <w:rFonts w:cs="Arial"/>
          <w:color w:val="000000" w:themeColor="text1"/>
        </w:rPr>
        <w:t>.</w:t>
      </w:r>
    </w:p>
    <w:p w14:paraId="6C018D09" w14:textId="7E78CEDA" w:rsidR="00FA45D6" w:rsidRPr="009433B6" w:rsidRDefault="00CE2FD6" w:rsidP="009433B6">
      <w:pPr>
        <w:pStyle w:val="Heading3"/>
      </w:pPr>
      <w:bookmarkStart w:id="7" w:name="_Toc227321786"/>
      <w:r>
        <w:t>2.2.1 Methods used at standard survey sites</w:t>
      </w:r>
      <w:bookmarkEnd w:id="7"/>
    </w:p>
    <w:p w14:paraId="498C28AB" w14:textId="6347A857" w:rsidR="004A5C10" w:rsidRPr="00E8195C" w:rsidRDefault="00BE6E5F">
      <w:pPr>
        <w:rPr>
          <w:rFonts w:cs="Arial"/>
          <w:color w:val="000000" w:themeColor="text1"/>
        </w:rPr>
      </w:pPr>
      <w:r>
        <w:rPr>
          <w:rFonts w:cs="Arial"/>
          <w:color w:val="000000" w:themeColor="text1"/>
        </w:rPr>
        <w:t xml:space="preserve">A malaise trap was run for the duration of the expedition at each standard survey site. This was a Bugdorm style trap with poles. Timed sweep netting was also performed at each </w:t>
      </w:r>
      <w:r>
        <w:rPr>
          <w:rFonts w:cs="Arial"/>
          <w:color w:val="000000" w:themeColor="text1"/>
        </w:rPr>
        <w:lastRenderedPageBreak/>
        <w:t>standard survey site</w:t>
      </w:r>
      <w:r w:rsidR="007E37B3">
        <w:rPr>
          <w:rFonts w:cs="Arial"/>
          <w:color w:val="000000" w:themeColor="text1"/>
        </w:rPr>
        <w:t>. The entire site was traversed, as far as possible, in 30 minutes, focusing on all flowering plants available.</w:t>
      </w:r>
      <w:r w:rsidR="00FA45D6">
        <w:rPr>
          <w:rFonts w:cs="Arial"/>
          <w:color w:val="000000" w:themeColor="text1"/>
        </w:rPr>
        <w:t xml:space="preserve"> Sweeping also varied from along the ground to the higher tips of vegetation.</w:t>
      </w:r>
      <w:r w:rsidR="007E37B3">
        <w:rPr>
          <w:rFonts w:cs="Arial"/>
          <w:color w:val="000000" w:themeColor="text1"/>
        </w:rPr>
        <w:t xml:space="preserve"> Hymenoptera and Hemiptera collected at the standard survey sites were share</w:t>
      </w:r>
      <w:r w:rsidR="00FA45D6">
        <w:rPr>
          <w:rFonts w:cs="Arial"/>
          <w:color w:val="000000" w:themeColor="text1"/>
        </w:rPr>
        <w:t>d</w:t>
      </w:r>
      <w:r w:rsidR="007E37B3">
        <w:rPr>
          <w:rFonts w:cs="Arial"/>
          <w:color w:val="000000" w:themeColor="text1"/>
        </w:rPr>
        <w:t xml:space="preserve"> with the respective teams. Standard survey site 1 had a patch of Mallee in which many Diptera specimens were found. Standard survey site 2 had a diversity of flowering plants.</w:t>
      </w:r>
    </w:p>
    <w:p w14:paraId="4A35DA19" w14:textId="7CACAAFD" w:rsidR="004F4F43" w:rsidRPr="00E8195C" w:rsidRDefault="0024637A" w:rsidP="00E8195C">
      <w:pPr>
        <w:pStyle w:val="Heading2"/>
      </w:pPr>
      <w:bookmarkStart w:id="8" w:name="_Toc227321787"/>
      <w:r>
        <w:t>2.3</w:t>
      </w:r>
      <w:r>
        <w:tab/>
      </w:r>
      <w:r w:rsidR="007232B1" w:rsidRPr="00B834AA">
        <w:t>Identifying the collections</w:t>
      </w:r>
      <w:bookmarkEnd w:id="8"/>
    </w:p>
    <w:p w14:paraId="1FE3F982" w14:textId="6C3FDD0A" w:rsidR="009F36B8" w:rsidRPr="009F36B8" w:rsidRDefault="009F36B8">
      <w:pPr>
        <w:rPr>
          <w:rFonts w:cs="Arial"/>
          <w:bCs/>
          <w:iCs/>
          <w:color w:val="000000" w:themeColor="text1"/>
        </w:rPr>
      </w:pPr>
      <w:r>
        <w:rPr>
          <w:rFonts w:cs="Arial"/>
          <w:bCs/>
          <w:iCs/>
          <w:color w:val="000000" w:themeColor="text1"/>
        </w:rPr>
        <w:t>All</w:t>
      </w:r>
      <w:r w:rsidR="004A7314">
        <w:rPr>
          <w:rFonts w:cs="Arial"/>
          <w:bCs/>
          <w:iCs/>
          <w:color w:val="000000" w:themeColor="text1"/>
        </w:rPr>
        <w:t xml:space="preserve"> Diptera</w:t>
      </w:r>
      <w:r>
        <w:rPr>
          <w:rFonts w:cs="Arial"/>
          <w:bCs/>
          <w:iCs/>
          <w:color w:val="000000" w:themeColor="text1"/>
        </w:rPr>
        <w:t xml:space="preserve"> specimens were identified to family level</w:t>
      </w:r>
      <w:r w:rsidR="00FA45D6">
        <w:rPr>
          <w:rFonts w:cs="Arial"/>
          <w:bCs/>
          <w:iCs/>
          <w:color w:val="000000" w:themeColor="text1"/>
        </w:rPr>
        <w:t>. Most families were</w:t>
      </w:r>
      <w:r>
        <w:rPr>
          <w:rFonts w:cs="Arial"/>
          <w:bCs/>
          <w:iCs/>
          <w:color w:val="000000" w:themeColor="text1"/>
        </w:rPr>
        <w:t xml:space="preserve"> separated into morphospecies</w:t>
      </w:r>
      <w:r w:rsidR="00FA45D6">
        <w:rPr>
          <w:rFonts w:cs="Arial"/>
          <w:bCs/>
          <w:iCs/>
          <w:color w:val="000000" w:themeColor="text1"/>
        </w:rPr>
        <w:t>, except some small lower Diptera which need to be slide mounted</w:t>
      </w:r>
      <w:r>
        <w:rPr>
          <w:rFonts w:cs="Arial"/>
          <w:bCs/>
          <w:iCs/>
          <w:color w:val="000000" w:themeColor="text1"/>
        </w:rPr>
        <w:t>.</w:t>
      </w:r>
      <w:r w:rsidR="004A7314">
        <w:rPr>
          <w:rFonts w:cs="Arial"/>
          <w:bCs/>
          <w:iCs/>
          <w:color w:val="000000" w:themeColor="text1"/>
        </w:rPr>
        <w:t xml:space="preserve"> For selected families</w:t>
      </w:r>
      <w:r w:rsidR="00FA45D6">
        <w:rPr>
          <w:rFonts w:cs="Arial"/>
          <w:bCs/>
          <w:iCs/>
          <w:color w:val="000000" w:themeColor="text1"/>
        </w:rPr>
        <w:t xml:space="preserve"> (</w:t>
      </w:r>
      <w:r w:rsidR="004A7314">
        <w:rPr>
          <w:rFonts w:cs="Arial"/>
          <w:bCs/>
          <w:iCs/>
          <w:color w:val="000000" w:themeColor="text1"/>
        </w:rPr>
        <w:t>and selected subfamilies of Asilidae and Bombyliidae</w:t>
      </w:r>
      <w:r w:rsidR="00FA45D6">
        <w:rPr>
          <w:rFonts w:cs="Arial"/>
          <w:bCs/>
          <w:iCs/>
          <w:color w:val="000000" w:themeColor="text1"/>
        </w:rPr>
        <w:t>)</w:t>
      </w:r>
      <w:r w:rsidR="004A7314">
        <w:rPr>
          <w:rFonts w:cs="Arial"/>
          <w:bCs/>
          <w:iCs/>
          <w:color w:val="000000" w:themeColor="text1"/>
        </w:rPr>
        <w:t xml:space="preserve"> the identification was continued</w:t>
      </w:r>
      <w:r w:rsidR="004A7314" w:rsidRPr="009F36B8">
        <w:rPr>
          <w:rFonts w:cs="Arial"/>
          <w:bCs/>
          <w:iCs/>
          <w:color w:val="000000" w:themeColor="text1"/>
        </w:rPr>
        <w:t xml:space="preserve"> as far as possible</w:t>
      </w:r>
      <w:r w:rsidR="004A7314">
        <w:rPr>
          <w:rFonts w:cs="Arial"/>
          <w:bCs/>
          <w:iCs/>
          <w:color w:val="000000" w:themeColor="text1"/>
        </w:rPr>
        <w:t>. This</w:t>
      </w:r>
      <w:r w:rsidR="004A7314" w:rsidRPr="009F36B8">
        <w:rPr>
          <w:rFonts w:cs="Arial"/>
          <w:bCs/>
          <w:iCs/>
          <w:color w:val="000000" w:themeColor="text1"/>
        </w:rPr>
        <w:t xml:space="preserve"> </w:t>
      </w:r>
      <w:r w:rsidR="004A7314">
        <w:rPr>
          <w:rFonts w:cs="Arial"/>
          <w:bCs/>
          <w:iCs/>
          <w:color w:val="000000" w:themeColor="text1"/>
        </w:rPr>
        <w:t>generally was possible to the</w:t>
      </w:r>
      <w:r w:rsidR="004A7314" w:rsidRPr="009F36B8">
        <w:rPr>
          <w:rFonts w:cs="Arial"/>
          <w:bCs/>
          <w:iCs/>
          <w:color w:val="000000" w:themeColor="text1"/>
        </w:rPr>
        <w:t xml:space="preserve"> genus</w:t>
      </w:r>
      <w:r w:rsidR="004A7314">
        <w:rPr>
          <w:rFonts w:cs="Arial"/>
          <w:bCs/>
          <w:iCs/>
          <w:color w:val="000000" w:themeColor="text1"/>
        </w:rPr>
        <w:t xml:space="preserve"> level</w:t>
      </w:r>
      <w:r w:rsidR="004A13D7">
        <w:rPr>
          <w:rFonts w:cs="Arial"/>
          <w:bCs/>
          <w:iCs/>
          <w:color w:val="000000" w:themeColor="text1"/>
        </w:rPr>
        <w:t xml:space="preserve">. Identification resources are scattered and of varying age and quality. We expect that even more of these species could be new to science beyond the ~60 putative new species indicated in this report. </w:t>
      </w:r>
      <w:r w:rsidR="00FA45D6">
        <w:rPr>
          <w:rFonts w:cs="Arial"/>
          <w:bCs/>
          <w:iCs/>
          <w:color w:val="000000" w:themeColor="text1"/>
        </w:rPr>
        <w:t>Some of these identifications are putative as s</w:t>
      </w:r>
      <w:r w:rsidR="00AE0D02">
        <w:rPr>
          <w:rFonts w:cs="Arial"/>
          <w:bCs/>
          <w:iCs/>
          <w:color w:val="000000" w:themeColor="text1"/>
        </w:rPr>
        <w:t xml:space="preserve">pecies identity is usually confirmed by dissection and examination of male genitalia, in many cases supported by DNA sequence data. The putative new species here designated have </w:t>
      </w:r>
      <w:r w:rsidR="00FA45D6">
        <w:rPr>
          <w:rFonts w:cs="Arial"/>
          <w:bCs/>
          <w:iCs/>
          <w:color w:val="000000" w:themeColor="text1"/>
        </w:rPr>
        <w:t>unambiguous</w:t>
      </w:r>
      <w:r w:rsidR="00AE0D02">
        <w:rPr>
          <w:rFonts w:cs="Arial"/>
          <w:bCs/>
          <w:iCs/>
          <w:color w:val="000000" w:themeColor="text1"/>
        </w:rPr>
        <w:t xml:space="preserve"> morphological characters that support their assignment as different from any </w:t>
      </w:r>
      <w:r w:rsidR="00FA45D6">
        <w:rPr>
          <w:rFonts w:cs="Arial"/>
          <w:bCs/>
          <w:iCs/>
          <w:color w:val="000000" w:themeColor="text1"/>
        </w:rPr>
        <w:t>scientifically formally described species</w:t>
      </w:r>
      <w:r w:rsidR="00AE0D02">
        <w:rPr>
          <w:rFonts w:cs="Arial"/>
          <w:bCs/>
          <w:iCs/>
          <w:color w:val="000000" w:themeColor="text1"/>
        </w:rPr>
        <w:t>. Additionally, many of the putative new species are the first representatives of their genera known from Western Australia or even the co</w:t>
      </w:r>
      <w:r w:rsidR="00FA45D6">
        <w:rPr>
          <w:rFonts w:cs="Arial"/>
          <w:bCs/>
          <w:iCs/>
          <w:color w:val="000000" w:themeColor="text1"/>
        </w:rPr>
        <w:t>ntinent</w:t>
      </w:r>
      <w:r w:rsidR="00AE0D02">
        <w:rPr>
          <w:rFonts w:cs="Arial"/>
          <w:bCs/>
          <w:iCs/>
          <w:color w:val="000000" w:themeColor="text1"/>
        </w:rPr>
        <w:t>.</w:t>
      </w:r>
      <w:r w:rsidR="00FA45D6">
        <w:rPr>
          <w:rFonts w:cs="Arial"/>
          <w:bCs/>
          <w:iCs/>
          <w:color w:val="000000" w:themeColor="text1"/>
        </w:rPr>
        <w:t xml:space="preserve"> S</w:t>
      </w:r>
      <w:r w:rsidR="00AE0D02">
        <w:rPr>
          <w:rFonts w:cs="Arial"/>
          <w:bCs/>
          <w:iCs/>
          <w:color w:val="000000" w:themeColor="text1"/>
        </w:rPr>
        <w:t>ome undescribed species are known to be present in the literature but have not been formally described, for example Asteiidae and Chyromyidae</w:t>
      </w:r>
      <w:r w:rsidR="00FA45D6">
        <w:rPr>
          <w:rFonts w:cs="Arial"/>
          <w:bCs/>
          <w:iCs/>
          <w:color w:val="000000" w:themeColor="text1"/>
        </w:rPr>
        <w:t xml:space="preserve"> in Western Australia. In this report, these new species were not repeated in Table 3.5.</w:t>
      </w:r>
    </w:p>
    <w:p w14:paraId="52BBAD8D" w14:textId="740634E2" w:rsidR="004F4F43" w:rsidRPr="009F36B8" w:rsidRDefault="004F4F43">
      <w:pPr>
        <w:rPr>
          <w:rFonts w:cs="Arial"/>
          <w:bCs/>
          <w:iCs/>
          <w:color w:val="000000" w:themeColor="text1"/>
        </w:rPr>
      </w:pPr>
      <w:r w:rsidRPr="009F36B8">
        <w:rPr>
          <w:rFonts w:cs="Arial"/>
          <w:bCs/>
          <w:iCs/>
          <w:color w:val="000000" w:themeColor="text1"/>
        </w:rPr>
        <w:t>Focal groups</w:t>
      </w:r>
      <w:r w:rsidR="00FA45D6">
        <w:rPr>
          <w:rFonts w:cs="Arial"/>
          <w:bCs/>
          <w:iCs/>
          <w:color w:val="000000" w:themeColor="text1"/>
        </w:rPr>
        <w:t>, i.e. i</w:t>
      </w:r>
      <w:r w:rsidRPr="009F36B8">
        <w:rPr>
          <w:rFonts w:cs="Arial"/>
          <w:bCs/>
          <w:iCs/>
          <w:color w:val="000000" w:themeColor="text1"/>
        </w:rPr>
        <w:t>dentified as far as possible, usually genus</w:t>
      </w:r>
      <w:r w:rsidR="00FA45D6">
        <w:rPr>
          <w:rFonts w:cs="Arial"/>
          <w:bCs/>
          <w:iCs/>
          <w:color w:val="000000" w:themeColor="text1"/>
        </w:rPr>
        <w:t>:</w:t>
      </w:r>
    </w:p>
    <w:p w14:paraId="1E39A705" w14:textId="075D7141" w:rsidR="004F4F43" w:rsidRPr="009F36B8" w:rsidRDefault="004F4F43">
      <w:pPr>
        <w:rPr>
          <w:rFonts w:cs="Arial"/>
          <w:bCs/>
          <w:iCs/>
          <w:color w:val="000000" w:themeColor="text1"/>
        </w:rPr>
      </w:pPr>
      <w:r w:rsidRPr="009F36B8">
        <w:rPr>
          <w:rFonts w:cs="Arial"/>
          <w:bCs/>
          <w:iCs/>
          <w:color w:val="000000" w:themeColor="text1"/>
        </w:rPr>
        <w:t>Lower Brachycera: Acroceridae, Apioceridae, Asilidae: Leptogastrinae, Bombyliidae: Mythicomyiinae,</w:t>
      </w:r>
      <w:r w:rsidR="009F36B8" w:rsidRPr="009F36B8">
        <w:rPr>
          <w:rFonts w:cs="Arial"/>
          <w:bCs/>
          <w:iCs/>
          <w:color w:val="000000" w:themeColor="text1"/>
        </w:rPr>
        <w:t xml:space="preserve"> Mydidae, Pipunculidae,</w:t>
      </w:r>
      <w:r w:rsidRPr="009F36B8">
        <w:rPr>
          <w:rFonts w:cs="Arial"/>
          <w:bCs/>
          <w:iCs/>
          <w:color w:val="000000" w:themeColor="text1"/>
        </w:rPr>
        <w:t xml:space="preserve"> Scenopinidae, </w:t>
      </w:r>
      <w:r w:rsidR="009F36B8" w:rsidRPr="009F36B8">
        <w:rPr>
          <w:rFonts w:cs="Arial"/>
          <w:bCs/>
          <w:iCs/>
          <w:color w:val="000000" w:themeColor="text1"/>
        </w:rPr>
        <w:t xml:space="preserve">Stratiomyidae, </w:t>
      </w:r>
      <w:r w:rsidRPr="009F36B8">
        <w:rPr>
          <w:rFonts w:cs="Arial"/>
          <w:bCs/>
          <w:iCs/>
          <w:color w:val="000000" w:themeColor="text1"/>
        </w:rPr>
        <w:t>Tabanidae</w:t>
      </w:r>
    </w:p>
    <w:p w14:paraId="36FD4149" w14:textId="0FDFAFB6" w:rsidR="009E521D" w:rsidRDefault="004F4F43">
      <w:pPr>
        <w:rPr>
          <w:rFonts w:cs="Arial"/>
          <w:bCs/>
          <w:iCs/>
          <w:color w:val="000000" w:themeColor="text1"/>
        </w:rPr>
      </w:pPr>
      <w:r w:rsidRPr="009F36B8">
        <w:rPr>
          <w:rFonts w:cs="Arial"/>
          <w:bCs/>
          <w:iCs/>
          <w:color w:val="000000" w:themeColor="text1"/>
        </w:rPr>
        <w:t xml:space="preserve">Acalyptratae: Agromyzidae, Asteiidae, Australimyzidae, </w:t>
      </w:r>
      <w:r w:rsidR="009F36B8" w:rsidRPr="009F36B8">
        <w:rPr>
          <w:rFonts w:cs="Arial"/>
          <w:bCs/>
          <w:iCs/>
          <w:color w:val="000000" w:themeColor="text1"/>
        </w:rPr>
        <w:t>Canacidae, Chamemyiidae, Chloropidae (ID resources poor), Chyromyidae, Coelopidae, Conopidae, Cryptochetidae, Drosophilidae, Ephydridae (ID resources poor), Fergusoninidae, Heleomyzidae, Helosciomyzidae, Lauxaniidae, Lonchaeidae, Milichiidae</w:t>
      </w:r>
      <w:r w:rsidR="00596E56">
        <w:rPr>
          <w:rFonts w:cs="Arial"/>
          <w:bCs/>
          <w:iCs/>
          <w:color w:val="000000" w:themeColor="text1"/>
        </w:rPr>
        <w:t xml:space="preserve"> </w:t>
      </w:r>
      <w:r w:rsidR="00596E56" w:rsidRPr="009F36B8">
        <w:rPr>
          <w:rFonts w:cs="Arial"/>
          <w:bCs/>
          <w:iCs/>
          <w:color w:val="000000" w:themeColor="text1"/>
        </w:rPr>
        <w:t>(ID resources poor)</w:t>
      </w:r>
      <w:r w:rsidR="009F36B8" w:rsidRPr="009F36B8">
        <w:rPr>
          <w:rFonts w:cs="Arial"/>
          <w:bCs/>
          <w:iCs/>
          <w:color w:val="000000" w:themeColor="text1"/>
        </w:rPr>
        <w:t>, Platystomatidae, Pyrgotidae,</w:t>
      </w:r>
      <w:r w:rsidR="004A7314">
        <w:rPr>
          <w:rFonts w:cs="Arial"/>
          <w:bCs/>
          <w:iCs/>
          <w:color w:val="000000" w:themeColor="text1"/>
        </w:rPr>
        <w:t xml:space="preserve"> Sphaeroceridae</w:t>
      </w:r>
      <w:r w:rsidR="00596E56">
        <w:rPr>
          <w:rFonts w:cs="Arial"/>
          <w:bCs/>
          <w:iCs/>
          <w:color w:val="000000" w:themeColor="text1"/>
        </w:rPr>
        <w:t xml:space="preserve"> </w:t>
      </w:r>
      <w:r w:rsidR="00596E56" w:rsidRPr="009F36B8">
        <w:rPr>
          <w:rFonts w:cs="Arial"/>
          <w:bCs/>
          <w:iCs/>
          <w:color w:val="000000" w:themeColor="text1"/>
        </w:rPr>
        <w:t>(ID resources poor)</w:t>
      </w:r>
      <w:r w:rsidR="004A7314">
        <w:rPr>
          <w:rFonts w:cs="Arial"/>
          <w:bCs/>
          <w:iCs/>
          <w:color w:val="000000" w:themeColor="text1"/>
        </w:rPr>
        <w:t>,</w:t>
      </w:r>
      <w:r w:rsidR="009F36B8" w:rsidRPr="009F36B8">
        <w:rPr>
          <w:rFonts w:cs="Arial"/>
          <w:bCs/>
          <w:iCs/>
          <w:color w:val="000000" w:themeColor="text1"/>
        </w:rPr>
        <w:t xml:space="preserve"> Tephritidae, Ulidiidae</w:t>
      </w:r>
      <w:r w:rsidR="00596E56">
        <w:rPr>
          <w:rFonts w:cs="Arial"/>
          <w:bCs/>
          <w:iCs/>
          <w:color w:val="000000" w:themeColor="text1"/>
        </w:rPr>
        <w:t>.</w:t>
      </w:r>
    </w:p>
    <w:p w14:paraId="591EABC5" w14:textId="77777777" w:rsidR="00596E56" w:rsidRDefault="00596E56">
      <w:pPr>
        <w:rPr>
          <w:rFonts w:cs="Arial"/>
          <w:bCs/>
          <w:iCs/>
          <w:color w:val="000000" w:themeColor="text1"/>
        </w:rPr>
      </w:pPr>
      <w:r>
        <w:rPr>
          <w:rFonts w:cs="Arial"/>
          <w:bCs/>
          <w:iCs/>
          <w:color w:val="000000" w:themeColor="text1"/>
        </w:rPr>
        <w:t>These identification resources were used for each group</w:t>
      </w:r>
      <w:r w:rsidR="00F34124">
        <w:rPr>
          <w:rFonts w:cs="Arial"/>
          <w:bCs/>
          <w:iCs/>
          <w:color w:val="000000" w:themeColor="text1"/>
        </w:rPr>
        <w:t>-</w:t>
      </w:r>
      <w:r w:rsidR="00725BFF">
        <w:rPr>
          <w:rFonts w:cs="Arial"/>
          <w:bCs/>
          <w:iCs/>
          <w:color w:val="000000" w:themeColor="text1"/>
        </w:rPr>
        <w:t xml:space="preserve"> </w:t>
      </w:r>
    </w:p>
    <w:p w14:paraId="6ECDFF3E" w14:textId="2681812C" w:rsidR="00725BFF" w:rsidRDefault="00596E56">
      <w:pPr>
        <w:rPr>
          <w:rFonts w:cs="Arial"/>
          <w:bCs/>
          <w:iCs/>
          <w:color w:val="000000" w:themeColor="text1"/>
        </w:rPr>
      </w:pPr>
      <w:r>
        <w:rPr>
          <w:rFonts w:cs="Arial"/>
          <w:bCs/>
          <w:iCs/>
          <w:color w:val="000000" w:themeColor="text1"/>
        </w:rPr>
        <w:t xml:space="preserve">Overall Diptera: </w:t>
      </w:r>
      <w:r w:rsidR="00725BFF" w:rsidRPr="00725BFF">
        <w:rPr>
          <w:rFonts w:cs="Arial"/>
          <w:bCs/>
          <w:iCs/>
          <w:color w:val="000000" w:themeColor="text1"/>
        </w:rPr>
        <w:t>Colless</w:t>
      </w:r>
      <w:r w:rsidR="00725BFF">
        <w:rPr>
          <w:rFonts w:cs="Arial"/>
          <w:bCs/>
          <w:iCs/>
          <w:color w:val="000000" w:themeColor="text1"/>
        </w:rPr>
        <w:t xml:space="preserve"> &amp; </w:t>
      </w:r>
      <w:r w:rsidR="00725BFF" w:rsidRPr="00725BFF">
        <w:rPr>
          <w:rFonts w:cs="Arial"/>
          <w:bCs/>
          <w:iCs/>
          <w:color w:val="000000" w:themeColor="text1"/>
        </w:rPr>
        <w:t>McAlpine</w:t>
      </w:r>
      <w:r w:rsidR="00725BFF">
        <w:rPr>
          <w:rFonts w:cs="Arial"/>
          <w:bCs/>
          <w:iCs/>
          <w:color w:val="000000" w:themeColor="text1"/>
        </w:rPr>
        <w:t xml:space="preserve"> 1994, Marshall et al 2016</w:t>
      </w:r>
    </w:p>
    <w:p w14:paraId="5FF9DB25" w14:textId="67204B76" w:rsidR="009E521D" w:rsidRPr="009E521D" w:rsidRDefault="009E521D" w:rsidP="009E521D">
      <w:pPr>
        <w:rPr>
          <w:rFonts w:cs="Arial"/>
          <w:bCs/>
          <w:iCs/>
          <w:color w:val="000000" w:themeColor="text1"/>
        </w:rPr>
      </w:pPr>
      <w:r w:rsidRPr="009E521D">
        <w:rPr>
          <w:rFonts w:cs="Arial"/>
          <w:bCs/>
          <w:iCs/>
          <w:color w:val="000000" w:themeColor="text1"/>
        </w:rPr>
        <w:t>Acroceridae</w:t>
      </w:r>
      <w:r w:rsidR="00F34124">
        <w:rPr>
          <w:rFonts w:cs="Arial"/>
          <w:bCs/>
          <w:iCs/>
          <w:color w:val="000000" w:themeColor="text1"/>
        </w:rPr>
        <w:t>-</w:t>
      </w:r>
      <w:r w:rsidRPr="009E521D">
        <w:rPr>
          <w:rFonts w:cs="Arial"/>
          <w:bCs/>
          <w:iCs/>
          <w:color w:val="000000" w:themeColor="text1"/>
        </w:rPr>
        <w:t xml:space="preserve"> </w:t>
      </w:r>
      <w:r>
        <w:rPr>
          <w:rFonts w:cs="Arial"/>
          <w:bCs/>
          <w:iCs/>
          <w:color w:val="000000" w:themeColor="text1"/>
        </w:rPr>
        <w:t>Winterton 2012</w:t>
      </w:r>
    </w:p>
    <w:p w14:paraId="0F5912A1" w14:textId="47F6ADE5" w:rsidR="009E521D" w:rsidRPr="009E521D" w:rsidRDefault="009E521D" w:rsidP="009E521D">
      <w:pPr>
        <w:rPr>
          <w:rFonts w:cs="Arial"/>
          <w:bCs/>
          <w:iCs/>
          <w:color w:val="000000" w:themeColor="text1"/>
        </w:rPr>
      </w:pPr>
      <w:r w:rsidRPr="009E521D">
        <w:rPr>
          <w:rFonts w:cs="Arial"/>
          <w:bCs/>
          <w:iCs/>
          <w:color w:val="000000" w:themeColor="text1"/>
        </w:rPr>
        <w:t>Apioceridae</w:t>
      </w:r>
      <w:r w:rsidR="00F34124">
        <w:rPr>
          <w:rFonts w:cs="Arial"/>
          <w:bCs/>
          <w:iCs/>
          <w:color w:val="000000" w:themeColor="text1"/>
        </w:rPr>
        <w:t>-</w:t>
      </w:r>
      <w:r w:rsidRPr="009E521D">
        <w:rPr>
          <w:rFonts w:cs="Arial"/>
          <w:bCs/>
          <w:iCs/>
          <w:color w:val="000000" w:themeColor="text1"/>
        </w:rPr>
        <w:t xml:space="preserve"> </w:t>
      </w:r>
      <w:r>
        <w:rPr>
          <w:rFonts w:cs="Arial"/>
          <w:bCs/>
          <w:iCs/>
          <w:color w:val="000000" w:themeColor="text1"/>
        </w:rPr>
        <w:t>Yeates &amp; Oberprieler 2013</w:t>
      </w:r>
    </w:p>
    <w:p w14:paraId="672C6B73" w14:textId="4C5F176F" w:rsidR="009E521D" w:rsidRPr="009E521D" w:rsidRDefault="009E521D" w:rsidP="009E521D">
      <w:pPr>
        <w:rPr>
          <w:rFonts w:cs="Arial"/>
          <w:bCs/>
          <w:iCs/>
          <w:color w:val="000000" w:themeColor="text1"/>
        </w:rPr>
      </w:pPr>
      <w:r w:rsidRPr="009E521D">
        <w:rPr>
          <w:rFonts w:cs="Arial"/>
          <w:bCs/>
          <w:iCs/>
          <w:color w:val="000000" w:themeColor="text1"/>
        </w:rPr>
        <w:t>Asilidae: Leptogastrinae (</w:t>
      </w:r>
      <w:r>
        <w:rPr>
          <w:rFonts w:cs="Arial"/>
          <w:bCs/>
          <w:iCs/>
          <w:color w:val="000000" w:themeColor="text1"/>
        </w:rPr>
        <w:t xml:space="preserve">Australian </w:t>
      </w:r>
      <w:r w:rsidRPr="009E521D">
        <w:rPr>
          <w:rFonts w:cs="Arial"/>
          <w:bCs/>
          <w:iCs/>
          <w:color w:val="000000" w:themeColor="text1"/>
        </w:rPr>
        <w:t xml:space="preserve">ID resources poor) </w:t>
      </w:r>
      <w:r>
        <w:rPr>
          <w:rFonts w:cs="Arial"/>
          <w:bCs/>
          <w:iCs/>
          <w:color w:val="000000" w:themeColor="text1"/>
        </w:rPr>
        <w:t>Dikow 2009</w:t>
      </w:r>
    </w:p>
    <w:p w14:paraId="2E230720" w14:textId="5D7A1603" w:rsidR="009E521D" w:rsidRPr="009E521D" w:rsidRDefault="009E521D" w:rsidP="009E521D">
      <w:pPr>
        <w:rPr>
          <w:rFonts w:cs="Arial"/>
          <w:bCs/>
          <w:iCs/>
          <w:color w:val="000000" w:themeColor="text1"/>
        </w:rPr>
      </w:pPr>
      <w:r w:rsidRPr="009E521D">
        <w:rPr>
          <w:rFonts w:cs="Arial"/>
          <w:bCs/>
          <w:iCs/>
          <w:color w:val="000000" w:themeColor="text1"/>
        </w:rPr>
        <w:t>Bombyliidae: Mythicomyiinae</w:t>
      </w:r>
      <w:r w:rsidR="00F34124">
        <w:rPr>
          <w:rFonts w:cs="Arial"/>
          <w:bCs/>
          <w:iCs/>
          <w:color w:val="000000" w:themeColor="text1"/>
        </w:rPr>
        <w:t>-</w:t>
      </w:r>
      <w:r w:rsidRPr="009E521D">
        <w:rPr>
          <w:rFonts w:cs="Arial"/>
          <w:bCs/>
          <w:iCs/>
          <w:color w:val="000000" w:themeColor="text1"/>
        </w:rPr>
        <w:t xml:space="preserve"> </w:t>
      </w:r>
      <w:r>
        <w:rPr>
          <w:rFonts w:cs="Arial"/>
          <w:bCs/>
          <w:iCs/>
          <w:color w:val="000000" w:themeColor="text1"/>
        </w:rPr>
        <w:t>Hull 1</w:t>
      </w:r>
      <w:r w:rsidR="0083486C">
        <w:rPr>
          <w:rFonts w:cs="Arial"/>
          <w:bCs/>
          <w:iCs/>
          <w:color w:val="000000" w:themeColor="text1"/>
        </w:rPr>
        <w:t>973,</w:t>
      </w:r>
      <w:r w:rsidRPr="009E521D">
        <w:rPr>
          <w:rFonts w:cs="Arial"/>
          <w:bCs/>
          <w:iCs/>
          <w:color w:val="000000" w:themeColor="text1"/>
        </w:rPr>
        <w:t xml:space="preserve"> </w:t>
      </w:r>
      <w:r w:rsidR="0083486C">
        <w:rPr>
          <w:rFonts w:cs="Arial"/>
          <w:bCs/>
          <w:iCs/>
          <w:color w:val="000000" w:themeColor="text1"/>
        </w:rPr>
        <w:t xml:space="preserve">Lambkin et al 2003, </w:t>
      </w:r>
      <w:r>
        <w:rPr>
          <w:rFonts w:cs="Arial"/>
          <w:bCs/>
          <w:iCs/>
          <w:color w:val="000000" w:themeColor="text1"/>
        </w:rPr>
        <w:t>Evenhuis 2025</w:t>
      </w:r>
    </w:p>
    <w:p w14:paraId="10D52321" w14:textId="2FAB598B" w:rsidR="009E521D" w:rsidRPr="009E521D" w:rsidRDefault="009E521D" w:rsidP="009E521D">
      <w:pPr>
        <w:rPr>
          <w:rFonts w:cs="Arial"/>
          <w:bCs/>
          <w:iCs/>
          <w:color w:val="000000" w:themeColor="text1"/>
        </w:rPr>
      </w:pPr>
      <w:r w:rsidRPr="009E521D">
        <w:rPr>
          <w:rFonts w:cs="Arial"/>
          <w:bCs/>
          <w:iCs/>
          <w:color w:val="000000" w:themeColor="text1"/>
        </w:rPr>
        <w:t>Mydidae</w:t>
      </w:r>
      <w:r w:rsidR="00F34124">
        <w:rPr>
          <w:rFonts w:cs="Arial"/>
          <w:bCs/>
          <w:iCs/>
          <w:color w:val="000000" w:themeColor="text1"/>
        </w:rPr>
        <w:t>-</w:t>
      </w:r>
      <w:r w:rsidRPr="009E521D">
        <w:rPr>
          <w:rFonts w:cs="Arial"/>
          <w:bCs/>
          <w:iCs/>
          <w:color w:val="000000" w:themeColor="text1"/>
        </w:rPr>
        <w:t xml:space="preserve"> </w:t>
      </w:r>
      <w:r w:rsidR="0083486C">
        <w:rPr>
          <w:rFonts w:cs="Arial"/>
          <w:bCs/>
          <w:iCs/>
          <w:color w:val="000000" w:themeColor="text1"/>
        </w:rPr>
        <w:t>Papavero &amp; Wilcox 1974</w:t>
      </w:r>
    </w:p>
    <w:p w14:paraId="5BB16DEC" w14:textId="46D8C06C" w:rsidR="009E521D" w:rsidRPr="009E521D" w:rsidRDefault="009E521D" w:rsidP="009E521D">
      <w:pPr>
        <w:rPr>
          <w:rFonts w:cs="Arial"/>
          <w:bCs/>
          <w:iCs/>
          <w:color w:val="000000" w:themeColor="text1"/>
        </w:rPr>
      </w:pPr>
      <w:r w:rsidRPr="009E521D">
        <w:rPr>
          <w:rFonts w:cs="Arial"/>
          <w:bCs/>
          <w:iCs/>
          <w:color w:val="000000" w:themeColor="text1"/>
        </w:rPr>
        <w:t>Pipunculidae</w:t>
      </w:r>
      <w:r w:rsidR="00F34124">
        <w:rPr>
          <w:rFonts w:cs="Arial"/>
          <w:bCs/>
          <w:iCs/>
          <w:color w:val="000000" w:themeColor="text1"/>
        </w:rPr>
        <w:t>-</w:t>
      </w:r>
      <w:r w:rsidRPr="009E521D">
        <w:rPr>
          <w:rFonts w:cs="Arial"/>
          <w:bCs/>
          <w:iCs/>
          <w:color w:val="000000" w:themeColor="text1"/>
        </w:rPr>
        <w:t xml:space="preserve"> </w:t>
      </w:r>
      <w:r w:rsidR="0083486C">
        <w:rPr>
          <w:rFonts w:cs="Arial"/>
          <w:bCs/>
          <w:iCs/>
          <w:color w:val="000000" w:themeColor="text1"/>
        </w:rPr>
        <w:t xml:space="preserve">Skevington &amp; Yeates 2001, </w:t>
      </w:r>
      <w:r w:rsidR="0083486C" w:rsidRPr="0083486C">
        <w:rPr>
          <w:rFonts w:cs="Arial"/>
          <w:bCs/>
          <w:iCs/>
          <w:color w:val="000000" w:themeColor="text1"/>
        </w:rPr>
        <w:t>Motamedinia</w:t>
      </w:r>
      <w:r w:rsidR="0083486C">
        <w:rPr>
          <w:rFonts w:cs="Arial"/>
          <w:bCs/>
          <w:iCs/>
          <w:color w:val="000000" w:themeColor="text1"/>
        </w:rPr>
        <w:t xml:space="preserve"> et al 2025</w:t>
      </w:r>
    </w:p>
    <w:p w14:paraId="40D2D4C5" w14:textId="56E3179B" w:rsidR="009E521D" w:rsidRPr="009E521D" w:rsidRDefault="009E521D" w:rsidP="009E521D">
      <w:pPr>
        <w:rPr>
          <w:rFonts w:cs="Arial"/>
          <w:bCs/>
          <w:iCs/>
          <w:color w:val="000000" w:themeColor="text1"/>
        </w:rPr>
      </w:pPr>
      <w:r w:rsidRPr="009E521D">
        <w:rPr>
          <w:rFonts w:cs="Arial"/>
          <w:bCs/>
          <w:iCs/>
          <w:color w:val="000000" w:themeColor="text1"/>
        </w:rPr>
        <w:t>Scenopinidae</w:t>
      </w:r>
      <w:r w:rsidR="00F34124">
        <w:rPr>
          <w:rFonts w:cs="Arial"/>
          <w:bCs/>
          <w:iCs/>
          <w:color w:val="000000" w:themeColor="text1"/>
        </w:rPr>
        <w:t>-</w:t>
      </w:r>
      <w:r w:rsidRPr="009E521D">
        <w:rPr>
          <w:rFonts w:cs="Arial"/>
          <w:bCs/>
          <w:iCs/>
          <w:color w:val="000000" w:themeColor="text1"/>
        </w:rPr>
        <w:t xml:space="preserve"> </w:t>
      </w:r>
      <w:r w:rsidR="0083486C">
        <w:rPr>
          <w:rFonts w:cs="Arial"/>
          <w:bCs/>
          <w:iCs/>
          <w:color w:val="000000" w:themeColor="text1"/>
        </w:rPr>
        <w:t>Kelsey 1970, Kelsey 197</w:t>
      </w:r>
      <w:r w:rsidR="00725BFF">
        <w:rPr>
          <w:rFonts w:cs="Arial"/>
          <w:bCs/>
          <w:iCs/>
          <w:color w:val="000000" w:themeColor="text1"/>
        </w:rPr>
        <w:t>5</w:t>
      </w:r>
      <w:r w:rsidR="0083486C">
        <w:rPr>
          <w:rFonts w:cs="Arial"/>
          <w:bCs/>
          <w:iCs/>
          <w:color w:val="000000" w:themeColor="text1"/>
        </w:rPr>
        <w:t xml:space="preserve">, </w:t>
      </w:r>
      <w:r w:rsidR="00725BFF" w:rsidRPr="00725BFF">
        <w:rPr>
          <w:rFonts w:cs="Arial"/>
          <w:bCs/>
          <w:iCs/>
          <w:color w:val="000000" w:themeColor="text1"/>
        </w:rPr>
        <w:t>Winterton</w:t>
      </w:r>
      <w:r w:rsidR="00725BFF">
        <w:rPr>
          <w:rFonts w:cs="Arial"/>
          <w:bCs/>
          <w:iCs/>
          <w:color w:val="000000" w:themeColor="text1"/>
        </w:rPr>
        <w:t xml:space="preserve"> &amp;</w:t>
      </w:r>
      <w:r w:rsidR="00725BFF" w:rsidRPr="00725BFF">
        <w:rPr>
          <w:rFonts w:cs="Arial"/>
          <w:bCs/>
          <w:iCs/>
          <w:color w:val="000000" w:themeColor="text1"/>
        </w:rPr>
        <w:t xml:space="preserve"> Gharali</w:t>
      </w:r>
      <w:r w:rsidR="00725BFF">
        <w:rPr>
          <w:rFonts w:cs="Arial"/>
          <w:bCs/>
          <w:iCs/>
          <w:color w:val="000000" w:themeColor="text1"/>
        </w:rPr>
        <w:t xml:space="preserve"> 2011</w:t>
      </w:r>
    </w:p>
    <w:p w14:paraId="733961D4" w14:textId="610D7CEF" w:rsidR="009E521D" w:rsidRPr="009E521D" w:rsidRDefault="009E521D" w:rsidP="009E521D">
      <w:pPr>
        <w:rPr>
          <w:rFonts w:cs="Arial"/>
          <w:bCs/>
          <w:iCs/>
          <w:color w:val="000000" w:themeColor="text1"/>
        </w:rPr>
      </w:pPr>
      <w:r w:rsidRPr="009E521D">
        <w:rPr>
          <w:rFonts w:cs="Arial"/>
          <w:bCs/>
          <w:iCs/>
          <w:color w:val="000000" w:themeColor="text1"/>
        </w:rPr>
        <w:t>Stratiomyidae</w:t>
      </w:r>
      <w:r w:rsidR="00F34124">
        <w:rPr>
          <w:rFonts w:cs="Arial"/>
          <w:bCs/>
          <w:iCs/>
          <w:color w:val="000000" w:themeColor="text1"/>
        </w:rPr>
        <w:t>-</w:t>
      </w:r>
      <w:r w:rsidRPr="009E521D">
        <w:rPr>
          <w:rFonts w:cs="Arial"/>
          <w:bCs/>
          <w:iCs/>
          <w:color w:val="000000" w:themeColor="text1"/>
        </w:rPr>
        <w:t xml:space="preserve"> </w:t>
      </w:r>
      <w:r w:rsidR="00725BFF">
        <w:rPr>
          <w:rFonts w:cs="Arial"/>
          <w:bCs/>
          <w:iCs/>
          <w:color w:val="000000" w:themeColor="text1"/>
        </w:rPr>
        <w:t>White 1914,</w:t>
      </w:r>
      <w:r w:rsidRPr="009E521D">
        <w:rPr>
          <w:rFonts w:cs="Arial"/>
          <w:bCs/>
          <w:iCs/>
          <w:color w:val="000000" w:themeColor="text1"/>
        </w:rPr>
        <w:t xml:space="preserve"> </w:t>
      </w:r>
      <w:r w:rsidR="00725BFF">
        <w:rPr>
          <w:rFonts w:cs="Arial"/>
          <w:bCs/>
          <w:iCs/>
          <w:color w:val="000000" w:themeColor="text1"/>
        </w:rPr>
        <w:t>Lessard et al 2021</w:t>
      </w:r>
    </w:p>
    <w:p w14:paraId="7B6B012A" w14:textId="5D7EBEAE" w:rsidR="009E521D" w:rsidRPr="009E521D" w:rsidRDefault="009E521D" w:rsidP="009E521D">
      <w:pPr>
        <w:rPr>
          <w:rFonts w:cs="Arial"/>
          <w:bCs/>
          <w:iCs/>
          <w:color w:val="000000" w:themeColor="text1"/>
        </w:rPr>
      </w:pPr>
      <w:r w:rsidRPr="009E521D">
        <w:rPr>
          <w:rFonts w:cs="Arial"/>
          <w:bCs/>
          <w:iCs/>
          <w:color w:val="000000" w:themeColor="text1"/>
        </w:rPr>
        <w:t>Tabanidae</w:t>
      </w:r>
      <w:r w:rsidR="00F34124">
        <w:rPr>
          <w:rFonts w:cs="Arial"/>
          <w:bCs/>
          <w:iCs/>
          <w:color w:val="000000" w:themeColor="text1"/>
        </w:rPr>
        <w:t>-</w:t>
      </w:r>
      <w:r w:rsidR="00725BFF">
        <w:rPr>
          <w:rFonts w:cs="Arial"/>
          <w:bCs/>
          <w:iCs/>
          <w:color w:val="000000" w:themeColor="text1"/>
        </w:rPr>
        <w:t xml:space="preserve"> Mackerras 1956, </w:t>
      </w:r>
      <w:r w:rsidR="00725BFF" w:rsidRPr="00725BFF">
        <w:rPr>
          <w:rFonts w:cs="Arial"/>
          <w:bCs/>
          <w:iCs/>
          <w:color w:val="000000" w:themeColor="text1"/>
        </w:rPr>
        <w:t>González</w:t>
      </w:r>
      <w:r w:rsidR="00725BFF">
        <w:rPr>
          <w:rFonts w:cs="Arial"/>
          <w:bCs/>
          <w:iCs/>
          <w:color w:val="000000" w:themeColor="text1"/>
        </w:rPr>
        <w:t xml:space="preserve"> &amp; Miranda</w:t>
      </w:r>
      <w:r w:rsidR="00725BFF" w:rsidRPr="00725BFF">
        <w:rPr>
          <w:rFonts w:cs="Arial"/>
          <w:bCs/>
          <w:iCs/>
          <w:color w:val="000000" w:themeColor="text1"/>
        </w:rPr>
        <w:t>-Esquive</w:t>
      </w:r>
      <w:r w:rsidR="00725BFF">
        <w:rPr>
          <w:rFonts w:cs="Arial"/>
          <w:bCs/>
          <w:iCs/>
          <w:color w:val="000000" w:themeColor="text1"/>
        </w:rPr>
        <w:t>l 2025</w:t>
      </w:r>
    </w:p>
    <w:p w14:paraId="5318B1E6" w14:textId="6265FB97" w:rsidR="009E521D" w:rsidRPr="009E521D" w:rsidRDefault="009E521D" w:rsidP="009E521D">
      <w:pPr>
        <w:rPr>
          <w:rFonts w:cs="Arial"/>
          <w:bCs/>
          <w:iCs/>
          <w:color w:val="000000" w:themeColor="text1"/>
        </w:rPr>
      </w:pPr>
      <w:r w:rsidRPr="009E521D">
        <w:rPr>
          <w:rFonts w:cs="Arial"/>
          <w:bCs/>
          <w:iCs/>
          <w:color w:val="000000" w:themeColor="text1"/>
        </w:rPr>
        <w:t>Agromyzidae</w:t>
      </w:r>
      <w:r w:rsidR="00F34124">
        <w:rPr>
          <w:rFonts w:cs="Arial"/>
          <w:bCs/>
          <w:iCs/>
          <w:color w:val="000000" w:themeColor="text1"/>
        </w:rPr>
        <w:t>-</w:t>
      </w:r>
      <w:r w:rsidRPr="009E521D">
        <w:rPr>
          <w:rFonts w:cs="Arial"/>
          <w:bCs/>
          <w:iCs/>
          <w:color w:val="000000" w:themeColor="text1"/>
        </w:rPr>
        <w:t xml:space="preserve"> </w:t>
      </w:r>
      <w:r w:rsidR="00725BFF">
        <w:rPr>
          <w:rFonts w:cs="Arial"/>
          <w:bCs/>
          <w:iCs/>
          <w:color w:val="000000" w:themeColor="text1"/>
        </w:rPr>
        <w:t>Spencer 1963, Lonsdale 2014</w:t>
      </w:r>
    </w:p>
    <w:p w14:paraId="756DB851" w14:textId="51452F5A" w:rsidR="009E521D" w:rsidRPr="009E521D" w:rsidRDefault="009E521D" w:rsidP="009E521D">
      <w:pPr>
        <w:rPr>
          <w:rFonts w:cs="Arial"/>
          <w:bCs/>
          <w:iCs/>
          <w:color w:val="000000" w:themeColor="text1"/>
        </w:rPr>
      </w:pPr>
      <w:r w:rsidRPr="009E521D">
        <w:rPr>
          <w:rFonts w:cs="Arial"/>
          <w:bCs/>
          <w:iCs/>
          <w:color w:val="000000" w:themeColor="text1"/>
        </w:rPr>
        <w:t xml:space="preserve">Asteiidae </w:t>
      </w:r>
      <w:r w:rsidR="003C599B" w:rsidRPr="009E521D">
        <w:rPr>
          <w:rFonts w:cs="Arial"/>
          <w:bCs/>
          <w:iCs/>
          <w:color w:val="000000" w:themeColor="text1"/>
        </w:rPr>
        <w:t>(</w:t>
      </w:r>
      <w:r w:rsidR="003C599B">
        <w:rPr>
          <w:rFonts w:cs="Arial"/>
          <w:bCs/>
          <w:iCs/>
          <w:color w:val="000000" w:themeColor="text1"/>
        </w:rPr>
        <w:t xml:space="preserve">Australian </w:t>
      </w:r>
      <w:r w:rsidR="003C599B" w:rsidRPr="009E521D">
        <w:rPr>
          <w:rFonts w:cs="Arial"/>
          <w:bCs/>
          <w:iCs/>
          <w:color w:val="000000" w:themeColor="text1"/>
        </w:rPr>
        <w:t>ID resources poor)</w:t>
      </w:r>
      <w:r w:rsidRPr="009E521D">
        <w:rPr>
          <w:rFonts w:cs="Arial"/>
          <w:bCs/>
          <w:iCs/>
          <w:color w:val="000000" w:themeColor="text1"/>
        </w:rPr>
        <w:t xml:space="preserve"> </w:t>
      </w:r>
      <w:r w:rsidR="00725BFF">
        <w:rPr>
          <w:rFonts w:cs="Arial"/>
          <w:bCs/>
          <w:iCs/>
          <w:color w:val="000000" w:themeColor="text1"/>
        </w:rPr>
        <w:t xml:space="preserve">Sabrosky 1963, </w:t>
      </w:r>
      <w:r w:rsidR="003C599B" w:rsidRPr="003C599B">
        <w:rPr>
          <w:rFonts w:cs="Arial"/>
          <w:bCs/>
          <w:iCs/>
          <w:color w:val="000000" w:themeColor="text1"/>
        </w:rPr>
        <w:t>Freidberg</w:t>
      </w:r>
      <w:r w:rsidR="003C599B">
        <w:rPr>
          <w:rFonts w:cs="Arial"/>
          <w:bCs/>
          <w:iCs/>
          <w:color w:val="000000" w:themeColor="text1"/>
        </w:rPr>
        <w:t xml:space="preserve"> &amp; </w:t>
      </w:r>
      <w:r w:rsidR="003C599B" w:rsidRPr="003C599B">
        <w:rPr>
          <w:rFonts w:cs="Arial"/>
          <w:bCs/>
          <w:iCs/>
          <w:color w:val="000000" w:themeColor="text1"/>
        </w:rPr>
        <w:t>Friedman 2021</w:t>
      </w:r>
    </w:p>
    <w:p w14:paraId="0D44ED9F" w14:textId="0F5F229F" w:rsidR="009E521D" w:rsidRPr="009E521D" w:rsidRDefault="009E521D" w:rsidP="009E521D">
      <w:pPr>
        <w:rPr>
          <w:rFonts w:cs="Arial"/>
          <w:bCs/>
          <w:iCs/>
          <w:color w:val="000000" w:themeColor="text1"/>
        </w:rPr>
      </w:pPr>
      <w:r w:rsidRPr="009E521D">
        <w:rPr>
          <w:rFonts w:cs="Arial"/>
          <w:bCs/>
          <w:iCs/>
          <w:color w:val="000000" w:themeColor="text1"/>
        </w:rPr>
        <w:t>Australimyzidae</w:t>
      </w:r>
      <w:r w:rsidR="00F34124">
        <w:rPr>
          <w:rFonts w:cs="Arial"/>
          <w:bCs/>
          <w:iCs/>
          <w:color w:val="000000" w:themeColor="text1"/>
        </w:rPr>
        <w:t>-</w:t>
      </w:r>
      <w:r w:rsidRPr="009E521D">
        <w:rPr>
          <w:rFonts w:cs="Arial"/>
          <w:bCs/>
          <w:iCs/>
          <w:color w:val="000000" w:themeColor="text1"/>
        </w:rPr>
        <w:t xml:space="preserve"> </w:t>
      </w:r>
      <w:r w:rsidR="003C599B">
        <w:rPr>
          <w:rFonts w:cs="Arial"/>
          <w:bCs/>
          <w:iCs/>
          <w:color w:val="000000" w:themeColor="text1"/>
        </w:rPr>
        <w:t>Brake &amp; Mathis 2007</w:t>
      </w:r>
    </w:p>
    <w:p w14:paraId="285C9959" w14:textId="0E1CBF40" w:rsidR="009E521D" w:rsidRPr="009E521D" w:rsidRDefault="009E521D" w:rsidP="009E521D">
      <w:pPr>
        <w:rPr>
          <w:rFonts w:cs="Arial"/>
          <w:bCs/>
          <w:iCs/>
          <w:color w:val="000000" w:themeColor="text1"/>
        </w:rPr>
      </w:pPr>
      <w:r w:rsidRPr="009E521D">
        <w:rPr>
          <w:rFonts w:cs="Arial"/>
          <w:bCs/>
          <w:iCs/>
          <w:color w:val="000000" w:themeColor="text1"/>
        </w:rPr>
        <w:t>Canacidae</w:t>
      </w:r>
      <w:r w:rsidR="00F34124">
        <w:rPr>
          <w:rFonts w:cs="Arial"/>
          <w:bCs/>
          <w:iCs/>
          <w:color w:val="000000" w:themeColor="text1"/>
        </w:rPr>
        <w:t>-</w:t>
      </w:r>
      <w:r w:rsidRPr="009E521D">
        <w:rPr>
          <w:rFonts w:cs="Arial"/>
          <w:bCs/>
          <w:iCs/>
          <w:color w:val="000000" w:themeColor="text1"/>
        </w:rPr>
        <w:t xml:space="preserve"> </w:t>
      </w:r>
      <w:r w:rsidR="003C599B">
        <w:rPr>
          <w:rFonts w:cs="Arial"/>
          <w:bCs/>
          <w:iCs/>
          <w:color w:val="000000" w:themeColor="text1"/>
        </w:rPr>
        <w:t>McAlpine 2007</w:t>
      </w:r>
      <w:r w:rsidR="000C0B9A">
        <w:rPr>
          <w:rFonts w:cs="Arial"/>
          <w:bCs/>
          <w:iCs/>
          <w:color w:val="000000" w:themeColor="text1"/>
        </w:rPr>
        <w:t>a</w:t>
      </w:r>
      <w:r w:rsidR="003C599B">
        <w:rPr>
          <w:rFonts w:cs="Arial"/>
          <w:bCs/>
          <w:iCs/>
          <w:color w:val="000000" w:themeColor="text1"/>
        </w:rPr>
        <w:t>, Munari &amp; Mathis 2010</w:t>
      </w:r>
    </w:p>
    <w:p w14:paraId="0373A1BC" w14:textId="7FE1B943" w:rsidR="009E521D" w:rsidRPr="009E521D" w:rsidRDefault="009E521D" w:rsidP="009E521D">
      <w:pPr>
        <w:rPr>
          <w:rFonts w:cs="Arial"/>
          <w:bCs/>
          <w:iCs/>
          <w:color w:val="000000" w:themeColor="text1"/>
        </w:rPr>
      </w:pPr>
      <w:r w:rsidRPr="009E521D">
        <w:rPr>
          <w:rFonts w:cs="Arial"/>
          <w:bCs/>
          <w:iCs/>
          <w:color w:val="000000" w:themeColor="text1"/>
        </w:rPr>
        <w:t>Chamaemyiidae</w:t>
      </w:r>
      <w:r w:rsidR="00F34124">
        <w:rPr>
          <w:rFonts w:cs="Arial"/>
          <w:bCs/>
          <w:iCs/>
          <w:color w:val="000000" w:themeColor="text1"/>
        </w:rPr>
        <w:t>-</w:t>
      </w:r>
      <w:r w:rsidRPr="009E521D">
        <w:rPr>
          <w:rFonts w:cs="Arial"/>
          <w:bCs/>
          <w:iCs/>
          <w:color w:val="000000" w:themeColor="text1"/>
        </w:rPr>
        <w:t xml:space="preserve"> </w:t>
      </w:r>
      <w:r w:rsidR="003C599B" w:rsidRPr="003C599B">
        <w:rPr>
          <w:rFonts w:cs="Arial"/>
          <w:bCs/>
          <w:iCs/>
          <w:color w:val="000000" w:themeColor="text1"/>
        </w:rPr>
        <w:t>Tanasijtshuk</w:t>
      </w:r>
      <w:r w:rsidR="003C599B">
        <w:rPr>
          <w:rFonts w:cs="Arial"/>
          <w:bCs/>
          <w:iCs/>
          <w:color w:val="000000" w:themeColor="text1"/>
        </w:rPr>
        <w:t xml:space="preserve"> 1996, Gaimari &amp; Havill 2021</w:t>
      </w:r>
    </w:p>
    <w:p w14:paraId="061057D5" w14:textId="302F6DEE" w:rsidR="009E521D" w:rsidRPr="009E521D" w:rsidRDefault="009E521D" w:rsidP="009E521D">
      <w:pPr>
        <w:rPr>
          <w:rFonts w:cs="Arial"/>
          <w:bCs/>
          <w:iCs/>
          <w:color w:val="000000" w:themeColor="text1"/>
        </w:rPr>
      </w:pPr>
      <w:r w:rsidRPr="009E521D">
        <w:rPr>
          <w:rFonts w:cs="Arial"/>
          <w:bCs/>
          <w:iCs/>
          <w:color w:val="000000" w:themeColor="text1"/>
        </w:rPr>
        <w:lastRenderedPageBreak/>
        <w:t>Chloropidae (</w:t>
      </w:r>
      <w:r>
        <w:rPr>
          <w:rFonts w:cs="Arial"/>
          <w:bCs/>
          <w:iCs/>
          <w:color w:val="000000" w:themeColor="text1"/>
        </w:rPr>
        <w:t xml:space="preserve">Australian </w:t>
      </w:r>
      <w:r w:rsidRPr="009E521D">
        <w:rPr>
          <w:rFonts w:cs="Arial"/>
          <w:bCs/>
          <w:iCs/>
          <w:color w:val="000000" w:themeColor="text1"/>
        </w:rPr>
        <w:t>ID resources poor)</w:t>
      </w:r>
      <w:r w:rsidR="003C599B">
        <w:rPr>
          <w:rFonts w:cs="Arial"/>
          <w:bCs/>
          <w:iCs/>
          <w:color w:val="000000" w:themeColor="text1"/>
        </w:rPr>
        <w:t xml:space="preserve"> Malloch 1940, Spencer 1986</w:t>
      </w:r>
    </w:p>
    <w:p w14:paraId="3C063223" w14:textId="75D0F211" w:rsidR="009E521D" w:rsidRPr="009E521D" w:rsidRDefault="009E521D" w:rsidP="009E521D">
      <w:pPr>
        <w:rPr>
          <w:rFonts w:cs="Arial"/>
          <w:bCs/>
          <w:iCs/>
          <w:color w:val="000000" w:themeColor="text1"/>
        </w:rPr>
      </w:pPr>
      <w:r w:rsidRPr="009E521D">
        <w:rPr>
          <w:rFonts w:cs="Arial"/>
          <w:bCs/>
          <w:iCs/>
          <w:color w:val="000000" w:themeColor="text1"/>
        </w:rPr>
        <w:t>Chyromyidae (</w:t>
      </w:r>
      <w:r>
        <w:rPr>
          <w:rFonts w:cs="Arial"/>
          <w:bCs/>
          <w:iCs/>
          <w:color w:val="000000" w:themeColor="text1"/>
        </w:rPr>
        <w:t xml:space="preserve">Australian </w:t>
      </w:r>
      <w:r w:rsidRPr="009E521D">
        <w:rPr>
          <w:rFonts w:cs="Arial"/>
          <w:bCs/>
          <w:iCs/>
          <w:color w:val="000000" w:themeColor="text1"/>
        </w:rPr>
        <w:t>ID resources poor)</w:t>
      </w:r>
      <w:r w:rsidR="003C599B">
        <w:rPr>
          <w:rFonts w:cs="Arial"/>
          <w:bCs/>
          <w:iCs/>
          <w:color w:val="000000" w:themeColor="text1"/>
        </w:rPr>
        <w:t xml:space="preserve"> Ebejer 2009</w:t>
      </w:r>
    </w:p>
    <w:p w14:paraId="54BE458D" w14:textId="7169F913" w:rsidR="009E521D" w:rsidRPr="009E521D" w:rsidRDefault="009E521D" w:rsidP="009E521D">
      <w:pPr>
        <w:rPr>
          <w:rFonts w:cs="Arial"/>
          <w:bCs/>
          <w:iCs/>
          <w:color w:val="000000" w:themeColor="text1"/>
        </w:rPr>
      </w:pPr>
      <w:r w:rsidRPr="009E521D">
        <w:rPr>
          <w:rFonts w:cs="Arial"/>
          <w:bCs/>
          <w:iCs/>
          <w:color w:val="000000" w:themeColor="text1"/>
        </w:rPr>
        <w:t>Coelopidae</w:t>
      </w:r>
      <w:r w:rsidR="00F34124">
        <w:rPr>
          <w:rFonts w:cs="Arial"/>
          <w:bCs/>
          <w:iCs/>
          <w:color w:val="000000" w:themeColor="text1"/>
        </w:rPr>
        <w:t>-</w:t>
      </w:r>
      <w:r w:rsidRPr="009E521D">
        <w:rPr>
          <w:rFonts w:cs="Arial"/>
          <w:bCs/>
          <w:iCs/>
          <w:color w:val="000000" w:themeColor="text1"/>
        </w:rPr>
        <w:t xml:space="preserve"> </w:t>
      </w:r>
      <w:r w:rsidR="003C599B">
        <w:rPr>
          <w:rFonts w:cs="Arial"/>
          <w:bCs/>
          <w:iCs/>
          <w:color w:val="000000" w:themeColor="text1"/>
        </w:rPr>
        <w:t>McAlpine 1991</w:t>
      </w:r>
    </w:p>
    <w:p w14:paraId="227F0E16" w14:textId="5C782340" w:rsidR="009E521D" w:rsidRPr="009E521D" w:rsidRDefault="009E521D" w:rsidP="009E521D">
      <w:pPr>
        <w:rPr>
          <w:rFonts w:cs="Arial"/>
          <w:bCs/>
          <w:iCs/>
          <w:color w:val="000000" w:themeColor="text1"/>
        </w:rPr>
      </w:pPr>
      <w:r w:rsidRPr="009E521D">
        <w:rPr>
          <w:rFonts w:cs="Arial"/>
          <w:bCs/>
          <w:iCs/>
          <w:color w:val="000000" w:themeColor="text1"/>
        </w:rPr>
        <w:t>Conopidae</w:t>
      </w:r>
      <w:r w:rsidR="00EB4023">
        <w:rPr>
          <w:rFonts w:cs="Arial"/>
          <w:bCs/>
          <w:iCs/>
          <w:color w:val="000000" w:themeColor="text1"/>
        </w:rPr>
        <w:t>-</w:t>
      </w:r>
      <w:r w:rsidRPr="009E521D">
        <w:rPr>
          <w:rFonts w:cs="Arial"/>
          <w:bCs/>
          <w:iCs/>
          <w:color w:val="000000" w:themeColor="text1"/>
        </w:rPr>
        <w:t xml:space="preserve"> </w:t>
      </w:r>
      <w:r w:rsidR="003C599B">
        <w:rPr>
          <w:rFonts w:cs="Arial"/>
          <w:bCs/>
          <w:iCs/>
          <w:color w:val="000000" w:themeColor="text1"/>
        </w:rPr>
        <w:t>Schneider 2010</w:t>
      </w:r>
    </w:p>
    <w:p w14:paraId="7F4C2FFD" w14:textId="455F5A9D" w:rsidR="009E521D" w:rsidRPr="009E521D" w:rsidRDefault="009E521D" w:rsidP="009E521D">
      <w:pPr>
        <w:rPr>
          <w:rFonts w:cs="Arial"/>
          <w:bCs/>
          <w:iCs/>
          <w:color w:val="000000" w:themeColor="text1"/>
        </w:rPr>
      </w:pPr>
      <w:r w:rsidRPr="009E521D">
        <w:rPr>
          <w:rFonts w:cs="Arial"/>
          <w:bCs/>
          <w:iCs/>
          <w:color w:val="000000" w:themeColor="text1"/>
        </w:rPr>
        <w:t>Cryptochetidae (</w:t>
      </w:r>
      <w:r>
        <w:rPr>
          <w:rFonts w:cs="Arial"/>
          <w:bCs/>
          <w:iCs/>
          <w:color w:val="000000" w:themeColor="text1"/>
        </w:rPr>
        <w:t xml:space="preserve">Australian </w:t>
      </w:r>
      <w:r w:rsidRPr="009E521D">
        <w:rPr>
          <w:rFonts w:cs="Arial"/>
          <w:bCs/>
          <w:iCs/>
          <w:color w:val="000000" w:themeColor="text1"/>
        </w:rPr>
        <w:t>ID resources poor)</w:t>
      </w:r>
      <w:r w:rsidR="000C0B9A">
        <w:rPr>
          <w:rFonts w:cs="Arial"/>
          <w:bCs/>
          <w:iCs/>
          <w:color w:val="000000" w:themeColor="text1"/>
        </w:rPr>
        <w:t xml:space="preserve"> Malloch 1927</w:t>
      </w:r>
    </w:p>
    <w:p w14:paraId="28DA007C" w14:textId="2F9532A0" w:rsidR="009E521D" w:rsidRPr="009E521D" w:rsidRDefault="009E521D" w:rsidP="009E521D">
      <w:pPr>
        <w:rPr>
          <w:rFonts w:cs="Arial"/>
          <w:bCs/>
          <w:iCs/>
          <w:color w:val="000000" w:themeColor="text1"/>
        </w:rPr>
      </w:pPr>
      <w:r w:rsidRPr="009E521D">
        <w:rPr>
          <w:rFonts w:cs="Arial"/>
          <w:bCs/>
          <w:iCs/>
          <w:color w:val="000000" w:themeColor="text1"/>
        </w:rPr>
        <w:t>Drosophilidae</w:t>
      </w:r>
      <w:r w:rsidR="00EB4023">
        <w:rPr>
          <w:rFonts w:cs="Arial"/>
          <w:bCs/>
          <w:iCs/>
          <w:color w:val="000000" w:themeColor="text1"/>
        </w:rPr>
        <w:t>-</w:t>
      </w:r>
      <w:r w:rsidRPr="009E521D">
        <w:rPr>
          <w:rFonts w:cs="Arial"/>
          <w:bCs/>
          <w:iCs/>
          <w:color w:val="000000" w:themeColor="text1"/>
        </w:rPr>
        <w:t xml:space="preserve"> </w:t>
      </w:r>
      <w:r w:rsidR="000C0B9A">
        <w:rPr>
          <w:rFonts w:cs="Arial"/>
          <w:bCs/>
          <w:iCs/>
          <w:color w:val="000000" w:themeColor="text1"/>
        </w:rPr>
        <w:t>Bock 1982, Bock 1989</w:t>
      </w:r>
    </w:p>
    <w:p w14:paraId="4E516D63" w14:textId="169CA69E" w:rsidR="009E521D" w:rsidRPr="009E521D" w:rsidRDefault="009E521D" w:rsidP="009E521D">
      <w:pPr>
        <w:rPr>
          <w:rFonts w:cs="Arial"/>
          <w:bCs/>
          <w:iCs/>
          <w:color w:val="000000" w:themeColor="text1"/>
        </w:rPr>
      </w:pPr>
      <w:r w:rsidRPr="009E521D">
        <w:rPr>
          <w:rFonts w:cs="Arial"/>
          <w:bCs/>
          <w:iCs/>
          <w:color w:val="000000" w:themeColor="text1"/>
        </w:rPr>
        <w:t>Ephydridae (</w:t>
      </w:r>
      <w:r>
        <w:rPr>
          <w:rFonts w:cs="Arial"/>
          <w:bCs/>
          <w:iCs/>
          <w:color w:val="000000" w:themeColor="text1"/>
        </w:rPr>
        <w:t xml:space="preserve">Australian </w:t>
      </w:r>
      <w:r w:rsidRPr="009E521D">
        <w:rPr>
          <w:rFonts w:cs="Arial"/>
          <w:bCs/>
          <w:iCs/>
          <w:color w:val="000000" w:themeColor="text1"/>
        </w:rPr>
        <w:t>ID resources poor)</w:t>
      </w:r>
      <w:r w:rsidR="000C0B9A">
        <w:rPr>
          <w:rFonts w:cs="Arial"/>
          <w:bCs/>
          <w:iCs/>
          <w:color w:val="000000" w:themeColor="text1"/>
        </w:rPr>
        <w:t xml:space="preserve"> Mathis et al 2021</w:t>
      </w:r>
      <w:r w:rsidR="000035CE">
        <w:rPr>
          <w:rFonts w:cs="Arial"/>
          <w:bCs/>
          <w:iCs/>
          <w:color w:val="000000" w:themeColor="text1"/>
        </w:rPr>
        <w:t xml:space="preserve">, </w:t>
      </w:r>
      <w:r w:rsidR="000035CE" w:rsidRPr="000035CE">
        <w:rPr>
          <w:rFonts w:cs="Arial"/>
          <w:bCs/>
          <w:iCs/>
          <w:color w:val="000000" w:themeColor="text1"/>
        </w:rPr>
        <w:t>Mathis</w:t>
      </w:r>
      <w:r w:rsidR="000035CE">
        <w:rPr>
          <w:rFonts w:cs="Arial"/>
          <w:bCs/>
          <w:iCs/>
          <w:color w:val="000000" w:themeColor="text1"/>
        </w:rPr>
        <w:t xml:space="preserve"> &amp;</w:t>
      </w:r>
      <w:r w:rsidR="000035CE" w:rsidRPr="000035CE">
        <w:rPr>
          <w:rFonts w:cs="Arial"/>
          <w:bCs/>
          <w:iCs/>
          <w:color w:val="000000" w:themeColor="text1"/>
        </w:rPr>
        <w:t xml:space="preserve"> Zatwarnicki</w:t>
      </w:r>
      <w:r w:rsidR="000035CE">
        <w:rPr>
          <w:rFonts w:cs="Arial"/>
          <w:bCs/>
          <w:iCs/>
          <w:color w:val="000000" w:themeColor="text1"/>
        </w:rPr>
        <w:t xml:space="preserve"> 2023</w:t>
      </w:r>
    </w:p>
    <w:p w14:paraId="24DE4EBA" w14:textId="212BD3AA" w:rsidR="009E521D" w:rsidRPr="009E521D" w:rsidRDefault="009E521D" w:rsidP="009E521D">
      <w:pPr>
        <w:rPr>
          <w:rFonts w:cs="Arial"/>
          <w:bCs/>
          <w:iCs/>
          <w:color w:val="000000" w:themeColor="text1"/>
        </w:rPr>
      </w:pPr>
      <w:r w:rsidRPr="009E521D">
        <w:rPr>
          <w:rFonts w:cs="Arial"/>
          <w:bCs/>
          <w:iCs/>
          <w:color w:val="000000" w:themeColor="text1"/>
        </w:rPr>
        <w:t>Fergusoninidae</w:t>
      </w:r>
      <w:r w:rsidR="00EB4023">
        <w:rPr>
          <w:rFonts w:cs="Arial"/>
          <w:bCs/>
          <w:iCs/>
          <w:color w:val="000000" w:themeColor="text1"/>
        </w:rPr>
        <w:t xml:space="preserve"> </w:t>
      </w:r>
      <w:r w:rsidR="00EB4023" w:rsidRPr="009E521D">
        <w:rPr>
          <w:rFonts w:cs="Arial"/>
          <w:bCs/>
          <w:iCs/>
          <w:color w:val="000000" w:themeColor="text1"/>
        </w:rPr>
        <w:t>(</w:t>
      </w:r>
      <w:r w:rsidR="00EB4023">
        <w:rPr>
          <w:rFonts w:cs="Arial"/>
          <w:bCs/>
          <w:iCs/>
          <w:color w:val="000000" w:themeColor="text1"/>
        </w:rPr>
        <w:t xml:space="preserve">Australian </w:t>
      </w:r>
      <w:r w:rsidR="00EB4023" w:rsidRPr="009E521D">
        <w:rPr>
          <w:rFonts w:cs="Arial"/>
          <w:bCs/>
          <w:iCs/>
          <w:color w:val="000000" w:themeColor="text1"/>
        </w:rPr>
        <w:t>ID resources poor)</w:t>
      </w:r>
      <w:r w:rsidRPr="009E521D">
        <w:rPr>
          <w:rFonts w:cs="Arial"/>
          <w:bCs/>
          <w:iCs/>
          <w:color w:val="000000" w:themeColor="text1"/>
        </w:rPr>
        <w:t xml:space="preserve"> </w:t>
      </w:r>
      <w:r w:rsidR="000C0B9A">
        <w:rPr>
          <w:rFonts w:cs="Arial"/>
          <w:bCs/>
          <w:iCs/>
          <w:color w:val="000000" w:themeColor="text1"/>
        </w:rPr>
        <w:t>Davies et al 2018</w:t>
      </w:r>
    </w:p>
    <w:p w14:paraId="7F7EEE4A" w14:textId="686862A7" w:rsidR="009E521D" w:rsidRPr="009E521D" w:rsidRDefault="009E521D" w:rsidP="009E521D">
      <w:pPr>
        <w:rPr>
          <w:rFonts w:cs="Arial"/>
          <w:bCs/>
          <w:iCs/>
          <w:color w:val="000000" w:themeColor="text1"/>
        </w:rPr>
      </w:pPr>
      <w:r w:rsidRPr="009E521D">
        <w:rPr>
          <w:rFonts w:cs="Arial"/>
          <w:bCs/>
          <w:iCs/>
          <w:color w:val="000000" w:themeColor="text1"/>
        </w:rPr>
        <w:t>Heleomyzidae</w:t>
      </w:r>
      <w:r w:rsidR="00EB4023">
        <w:rPr>
          <w:rFonts w:cs="Arial"/>
          <w:bCs/>
          <w:iCs/>
          <w:color w:val="000000" w:themeColor="text1"/>
        </w:rPr>
        <w:t>-</w:t>
      </w:r>
      <w:r w:rsidRPr="009E521D">
        <w:rPr>
          <w:rFonts w:cs="Arial"/>
          <w:bCs/>
          <w:iCs/>
          <w:color w:val="000000" w:themeColor="text1"/>
        </w:rPr>
        <w:t xml:space="preserve"> </w:t>
      </w:r>
      <w:r w:rsidR="000C0B9A">
        <w:rPr>
          <w:rFonts w:cs="Arial"/>
          <w:bCs/>
          <w:iCs/>
          <w:color w:val="000000" w:themeColor="text1"/>
        </w:rPr>
        <w:t>McAlpine 1985, McAlpine 2007b</w:t>
      </w:r>
    </w:p>
    <w:p w14:paraId="438879FA" w14:textId="7613F07E" w:rsidR="009E521D" w:rsidRPr="009E521D" w:rsidRDefault="009E521D" w:rsidP="009E521D">
      <w:pPr>
        <w:rPr>
          <w:rFonts w:cs="Arial"/>
          <w:bCs/>
          <w:iCs/>
          <w:color w:val="000000" w:themeColor="text1"/>
        </w:rPr>
      </w:pPr>
      <w:r w:rsidRPr="009E521D">
        <w:rPr>
          <w:rFonts w:cs="Arial"/>
          <w:bCs/>
          <w:iCs/>
          <w:color w:val="000000" w:themeColor="text1"/>
        </w:rPr>
        <w:t>Helosciomyzidae</w:t>
      </w:r>
      <w:r w:rsidR="00EB4023">
        <w:rPr>
          <w:rFonts w:cs="Arial"/>
          <w:bCs/>
          <w:iCs/>
          <w:color w:val="000000" w:themeColor="text1"/>
        </w:rPr>
        <w:t>-</w:t>
      </w:r>
      <w:r w:rsidRPr="009E521D">
        <w:rPr>
          <w:rFonts w:cs="Arial"/>
          <w:bCs/>
          <w:iCs/>
          <w:color w:val="000000" w:themeColor="text1"/>
        </w:rPr>
        <w:t xml:space="preserve"> </w:t>
      </w:r>
      <w:r w:rsidR="000C0B9A">
        <w:rPr>
          <w:rFonts w:cs="Arial"/>
          <w:bCs/>
          <w:iCs/>
          <w:color w:val="000000" w:themeColor="text1"/>
        </w:rPr>
        <w:t>Mcalpine 2012</w:t>
      </w:r>
    </w:p>
    <w:p w14:paraId="65BC57A4" w14:textId="517E7703" w:rsidR="009E521D" w:rsidRPr="009E521D" w:rsidRDefault="009E521D" w:rsidP="009E521D">
      <w:pPr>
        <w:rPr>
          <w:rFonts w:cs="Arial"/>
          <w:bCs/>
          <w:iCs/>
          <w:color w:val="000000" w:themeColor="text1"/>
        </w:rPr>
      </w:pPr>
      <w:r w:rsidRPr="009E521D">
        <w:rPr>
          <w:rFonts w:cs="Arial"/>
          <w:bCs/>
          <w:iCs/>
          <w:color w:val="000000" w:themeColor="text1"/>
        </w:rPr>
        <w:t xml:space="preserve">Lauxaniidae </w:t>
      </w:r>
      <w:r w:rsidR="000C0B9A" w:rsidRPr="009E521D">
        <w:rPr>
          <w:rFonts w:cs="Arial"/>
          <w:bCs/>
          <w:iCs/>
          <w:color w:val="000000" w:themeColor="text1"/>
        </w:rPr>
        <w:t>(</w:t>
      </w:r>
      <w:r w:rsidR="000C0B9A">
        <w:rPr>
          <w:rFonts w:cs="Arial"/>
          <w:bCs/>
          <w:iCs/>
          <w:color w:val="000000" w:themeColor="text1"/>
        </w:rPr>
        <w:t xml:space="preserve">Australian </w:t>
      </w:r>
      <w:r w:rsidR="000C0B9A" w:rsidRPr="009E521D">
        <w:rPr>
          <w:rFonts w:cs="Arial"/>
          <w:bCs/>
          <w:iCs/>
          <w:color w:val="000000" w:themeColor="text1"/>
        </w:rPr>
        <w:t>ID resources poor)</w:t>
      </w:r>
      <w:r w:rsidR="000D69FD">
        <w:rPr>
          <w:rFonts w:cs="Arial"/>
          <w:bCs/>
          <w:iCs/>
          <w:color w:val="000000" w:themeColor="text1"/>
        </w:rPr>
        <w:t xml:space="preserve"> Malloch 1925,</w:t>
      </w:r>
      <w:r w:rsidRPr="009E521D">
        <w:rPr>
          <w:rFonts w:cs="Arial"/>
          <w:bCs/>
          <w:iCs/>
          <w:color w:val="000000" w:themeColor="text1"/>
        </w:rPr>
        <w:t xml:space="preserve"> </w:t>
      </w:r>
      <w:r w:rsidR="000C0B9A">
        <w:rPr>
          <w:rFonts w:cs="Arial"/>
          <w:bCs/>
          <w:iCs/>
          <w:color w:val="000000" w:themeColor="text1"/>
        </w:rPr>
        <w:t xml:space="preserve">Kim 1994, </w:t>
      </w:r>
    </w:p>
    <w:p w14:paraId="057B1708" w14:textId="3A409563" w:rsidR="009E521D" w:rsidRPr="009E521D" w:rsidRDefault="009E521D" w:rsidP="009E521D">
      <w:pPr>
        <w:rPr>
          <w:rFonts w:cs="Arial"/>
          <w:bCs/>
          <w:iCs/>
          <w:color w:val="000000" w:themeColor="text1"/>
        </w:rPr>
      </w:pPr>
      <w:r w:rsidRPr="009E521D">
        <w:rPr>
          <w:rFonts w:cs="Arial"/>
          <w:bCs/>
          <w:iCs/>
          <w:color w:val="000000" w:themeColor="text1"/>
        </w:rPr>
        <w:t xml:space="preserve">Lonchaeidae </w:t>
      </w:r>
      <w:r w:rsidR="000D69FD" w:rsidRPr="009E521D">
        <w:rPr>
          <w:rFonts w:cs="Arial"/>
          <w:bCs/>
          <w:iCs/>
          <w:color w:val="000000" w:themeColor="text1"/>
        </w:rPr>
        <w:t>(</w:t>
      </w:r>
      <w:r w:rsidR="000D69FD">
        <w:rPr>
          <w:rFonts w:cs="Arial"/>
          <w:bCs/>
          <w:iCs/>
          <w:color w:val="000000" w:themeColor="text1"/>
        </w:rPr>
        <w:t xml:space="preserve">Australian </w:t>
      </w:r>
      <w:r w:rsidR="000D69FD" w:rsidRPr="009E521D">
        <w:rPr>
          <w:rFonts w:cs="Arial"/>
          <w:bCs/>
          <w:iCs/>
          <w:color w:val="000000" w:themeColor="text1"/>
        </w:rPr>
        <w:t>ID resources poor)</w:t>
      </w:r>
      <w:r w:rsidR="000D69FD">
        <w:rPr>
          <w:rFonts w:cs="Arial"/>
          <w:bCs/>
          <w:iCs/>
          <w:color w:val="000000" w:themeColor="text1"/>
        </w:rPr>
        <w:t xml:space="preserve"> McAlpine &amp; Steyskal 1982, </w:t>
      </w:r>
      <w:r w:rsidR="000D69FD" w:rsidRPr="000D69FD">
        <w:rPr>
          <w:rFonts w:cs="Arial"/>
          <w:bCs/>
          <w:iCs/>
          <w:color w:val="000000" w:themeColor="text1"/>
        </w:rPr>
        <w:t>MacGowan</w:t>
      </w:r>
      <w:r w:rsidR="000D69FD">
        <w:rPr>
          <w:rFonts w:cs="Arial"/>
          <w:bCs/>
          <w:iCs/>
          <w:color w:val="000000" w:themeColor="text1"/>
        </w:rPr>
        <w:t xml:space="preserve"> &amp; </w:t>
      </w:r>
      <w:r w:rsidR="000D69FD" w:rsidRPr="000D69FD">
        <w:rPr>
          <w:rFonts w:cs="Arial"/>
          <w:bCs/>
          <w:iCs/>
          <w:color w:val="000000" w:themeColor="text1"/>
        </w:rPr>
        <w:t>Rotheray</w:t>
      </w:r>
      <w:r w:rsidR="000D69FD">
        <w:rPr>
          <w:rFonts w:cs="Arial"/>
          <w:bCs/>
          <w:iCs/>
          <w:color w:val="000000" w:themeColor="text1"/>
        </w:rPr>
        <w:t xml:space="preserve"> 2021</w:t>
      </w:r>
    </w:p>
    <w:p w14:paraId="5E2F4953" w14:textId="5E1DB4C8" w:rsidR="009E521D" w:rsidRPr="009E521D" w:rsidRDefault="009E521D" w:rsidP="009E521D">
      <w:pPr>
        <w:rPr>
          <w:rFonts w:cs="Arial"/>
          <w:bCs/>
          <w:iCs/>
          <w:color w:val="000000" w:themeColor="text1"/>
        </w:rPr>
      </w:pPr>
      <w:r w:rsidRPr="009E521D">
        <w:rPr>
          <w:rFonts w:cs="Arial"/>
          <w:bCs/>
          <w:iCs/>
          <w:color w:val="000000" w:themeColor="text1"/>
        </w:rPr>
        <w:t>Milichiidae (</w:t>
      </w:r>
      <w:r>
        <w:rPr>
          <w:rFonts w:cs="Arial"/>
          <w:bCs/>
          <w:iCs/>
          <w:color w:val="000000" w:themeColor="text1"/>
        </w:rPr>
        <w:t xml:space="preserve">Australian </w:t>
      </w:r>
      <w:r w:rsidRPr="009E521D">
        <w:rPr>
          <w:rFonts w:cs="Arial"/>
          <w:bCs/>
          <w:iCs/>
          <w:color w:val="000000" w:themeColor="text1"/>
        </w:rPr>
        <w:t>ID resources poor)</w:t>
      </w:r>
      <w:r w:rsidR="000D69FD">
        <w:rPr>
          <w:rFonts w:cs="Arial"/>
          <w:bCs/>
          <w:iCs/>
          <w:color w:val="000000" w:themeColor="text1"/>
        </w:rPr>
        <w:t xml:space="preserve"> Brake 2000, Swann &amp; Sinclair 2021</w:t>
      </w:r>
    </w:p>
    <w:p w14:paraId="571CD090" w14:textId="32F992EB" w:rsidR="009E521D" w:rsidRPr="009E521D" w:rsidRDefault="009E521D" w:rsidP="009E521D">
      <w:pPr>
        <w:rPr>
          <w:rFonts w:cs="Arial"/>
          <w:bCs/>
          <w:iCs/>
          <w:color w:val="000000" w:themeColor="text1"/>
        </w:rPr>
      </w:pPr>
      <w:r w:rsidRPr="009E521D">
        <w:rPr>
          <w:rFonts w:cs="Arial"/>
          <w:bCs/>
          <w:iCs/>
          <w:color w:val="000000" w:themeColor="text1"/>
        </w:rPr>
        <w:t>Paraleucopidae</w:t>
      </w:r>
      <w:r>
        <w:rPr>
          <w:rFonts w:cs="Arial"/>
          <w:bCs/>
          <w:iCs/>
          <w:color w:val="000000" w:themeColor="text1"/>
        </w:rPr>
        <w:t xml:space="preserve"> </w:t>
      </w:r>
      <w:r w:rsidRPr="009E521D">
        <w:rPr>
          <w:rFonts w:cs="Arial"/>
          <w:bCs/>
          <w:iCs/>
          <w:color w:val="000000" w:themeColor="text1"/>
        </w:rPr>
        <w:t>(</w:t>
      </w:r>
      <w:r>
        <w:rPr>
          <w:rFonts w:cs="Arial"/>
          <w:bCs/>
          <w:iCs/>
          <w:color w:val="000000" w:themeColor="text1"/>
        </w:rPr>
        <w:t xml:space="preserve">Australian </w:t>
      </w:r>
      <w:r w:rsidRPr="009E521D">
        <w:rPr>
          <w:rFonts w:cs="Arial"/>
          <w:bCs/>
          <w:iCs/>
          <w:color w:val="000000" w:themeColor="text1"/>
        </w:rPr>
        <w:t>ID resources poor)</w:t>
      </w:r>
      <w:r w:rsidR="000D69FD">
        <w:rPr>
          <w:rFonts w:cs="Arial"/>
          <w:bCs/>
          <w:iCs/>
          <w:color w:val="000000" w:themeColor="text1"/>
        </w:rPr>
        <w:t xml:space="preserve"> Wheeler &amp; Sinclair 2019</w:t>
      </w:r>
    </w:p>
    <w:p w14:paraId="077A153C" w14:textId="7C9E6344" w:rsidR="009E521D" w:rsidRPr="009E521D" w:rsidRDefault="009E521D" w:rsidP="009E521D">
      <w:pPr>
        <w:rPr>
          <w:rFonts w:cs="Arial"/>
          <w:bCs/>
          <w:iCs/>
          <w:color w:val="000000" w:themeColor="text1"/>
        </w:rPr>
      </w:pPr>
      <w:r w:rsidRPr="009E521D">
        <w:rPr>
          <w:rFonts w:cs="Arial"/>
          <w:bCs/>
          <w:iCs/>
          <w:color w:val="000000" w:themeColor="text1"/>
        </w:rPr>
        <w:t>Platystomatidae</w:t>
      </w:r>
      <w:r w:rsidR="00EB4023">
        <w:rPr>
          <w:rFonts w:cs="Arial"/>
          <w:bCs/>
          <w:iCs/>
          <w:color w:val="000000" w:themeColor="text1"/>
        </w:rPr>
        <w:t>-</w:t>
      </w:r>
      <w:r w:rsidRPr="009E521D">
        <w:rPr>
          <w:rFonts w:cs="Arial"/>
          <w:bCs/>
          <w:iCs/>
          <w:color w:val="000000" w:themeColor="text1"/>
        </w:rPr>
        <w:t xml:space="preserve"> </w:t>
      </w:r>
      <w:r w:rsidR="000D69FD">
        <w:rPr>
          <w:rFonts w:cs="Arial"/>
          <w:bCs/>
          <w:iCs/>
          <w:color w:val="000000" w:themeColor="text1"/>
        </w:rPr>
        <w:t>McAlpine 1973, McAlpine &amp; Kim 197</w:t>
      </w:r>
      <w:r w:rsidR="00EB4023">
        <w:rPr>
          <w:rFonts w:cs="Arial"/>
          <w:bCs/>
          <w:iCs/>
          <w:color w:val="000000" w:themeColor="text1"/>
        </w:rPr>
        <w:t>7</w:t>
      </w:r>
      <w:r w:rsidR="000D69FD">
        <w:rPr>
          <w:rFonts w:cs="Arial"/>
          <w:bCs/>
          <w:iCs/>
          <w:color w:val="000000" w:themeColor="text1"/>
        </w:rPr>
        <w:t xml:space="preserve">, McAlpine 2001, </w:t>
      </w:r>
    </w:p>
    <w:p w14:paraId="718D4801" w14:textId="01EE0B49" w:rsidR="009E521D" w:rsidRPr="009E521D" w:rsidRDefault="009E521D" w:rsidP="009E521D">
      <w:pPr>
        <w:rPr>
          <w:rFonts w:cs="Arial"/>
          <w:bCs/>
          <w:iCs/>
          <w:color w:val="000000" w:themeColor="text1"/>
        </w:rPr>
      </w:pPr>
      <w:r w:rsidRPr="009E521D">
        <w:rPr>
          <w:rFonts w:cs="Arial"/>
          <w:bCs/>
          <w:iCs/>
          <w:color w:val="000000" w:themeColor="text1"/>
        </w:rPr>
        <w:t>Pyrgotidae (</w:t>
      </w:r>
      <w:r>
        <w:rPr>
          <w:rFonts w:cs="Arial"/>
          <w:bCs/>
          <w:iCs/>
          <w:color w:val="000000" w:themeColor="text1"/>
        </w:rPr>
        <w:t xml:space="preserve">Australian </w:t>
      </w:r>
      <w:r w:rsidRPr="009E521D">
        <w:rPr>
          <w:rFonts w:cs="Arial"/>
          <w:bCs/>
          <w:iCs/>
          <w:color w:val="000000" w:themeColor="text1"/>
        </w:rPr>
        <w:t>ID resources poor)</w:t>
      </w:r>
      <w:r w:rsidR="00C072DB">
        <w:rPr>
          <w:rFonts w:cs="Arial"/>
          <w:bCs/>
          <w:iCs/>
          <w:color w:val="000000" w:themeColor="text1"/>
        </w:rPr>
        <w:t xml:space="preserve"> Paramonov 1958, McAlpine 1978</w:t>
      </w:r>
    </w:p>
    <w:p w14:paraId="54104AD1" w14:textId="519E2890" w:rsidR="009E521D" w:rsidRPr="009E521D" w:rsidRDefault="009E521D" w:rsidP="009E521D">
      <w:pPr>
        <w:rPr>
          <w:rFonts w:cs="Arial"/>
          <w:bCs/>
          <w:iCs/>
          <w:color w:val="000000" w:themeColor="text1"/>
        </w:rPr>
      </w:pPr>
      <w:r w:rsidRPr="009E521D">
        <w:rPr>
          <w:rFonts w:cs="Arial"/>
          <w:bCs/>
          <w:iCs/>
          <w:color w:val="000000" w:themeColor="text1"/>
        </w:rPr>
        <w:t>Sphaeroceridae (</w:t>
      </w:r>
      <w:r>
        <w:rPr>
          <w:rFonts w:cs="Arial"/>
          <w:bCs/>
          <w:iCs/>
          <w:color w:val="000000" w:themeColor="text1"/>
        </w:rPr>
        <w:t xml:space="preserve">Australian </w:t>
      </w:r>
      <w:r w:rsidRPr="009E521D">
        <w:rPr>
          <w:rFonts w:cs="Arial"/>
          <w:bCs/>
          <w:iCs/>
          <w:color w:val="000000" w:themeColor="text1"/>
        </w:rPr>
        <w:t>ID resources poor)</w:t>
      </w:r>
      <w:r w:rsidR="00C072DB">
        <w:rPr>
          <w:rFonts w:cs="Arial"/>
          <w:bCs/>
          <w:iCs/>
          <w:color w:val="000000" w:themeColor="text1"/>
        </w:rPr>
        <w:t xml:space="preserve"> Richards 1973</w:t>
      </w:r>
    </w:p>
    <w:p w14:paraId="101328E4" w14:textId="0959B395" w:rsidR="009E521D" w:rsidRPr="009E521D" w:rsidRDefault="009E521D" w:rsidP="009E521D">
      <w:pPr>
        <w:rPr>
          <w:rFonts w:cs="Arial"/>
          <w:bCs/>
          <w:iCs/>
          <w:color w:val="000000" w:themeColor="text1"/>
        </w:rPr>
      </w:pPr>
      <w:r w:rsidRPr="009E521D">
        <w:rPr>
          <w:rFonts w:cs="Arial"/>
          <w:bCs/>
          <w:iCs/>
          <w:color w:val="000000" w:themeColor="text1"/>
        </w:rPr>
        <w:t>Tephritidae</w:t>
      </w:r>
      <w:r w:rsidR="00EB4023">
        <w:rPr>
          <w:rFonts w:cs="Arial"/>
          <w:bCs/>
          <w:iCs/>
          <w:color w:val="000000" w:themeColor="text1"/>
        </w:rPr>
        <w:t>-</w:t>
      </w:r>
      <w:r w:rsidRPr="009E521D">
        <w:rPr>
          <w:rFonts w:cs="Arial"/>
          <w:bCs/>
          <w:iCs/>
          <w:color w:val="000000" w:themeColor="text1"/>
        </w:rPr>
        <w:t xml:space="preserve"> </w:t>
      </w:r>
      <w:r w:rsidR="00C072DB" w:rsidRPr="00C072DB">
        <w:rPr>
          <w:rFonts w:cs="Arial"/>
          <w:bCs/>
          <w:iCs/>
          <w:color w:val="000000" w:themeColor="text1"/>
        </w:rPr>
        <w:t>Permkam</w:t>
      </w:r>
      <w:r w:rsidR="00C072DB">
        <w:rPr>
          <w:rFonts w:cs="Arial"/>
          <w:bCs/>
          <w:iCs/>
          <w:color w:val="000000" w:themeColor="text1"/>
        </w:rPr>
        <w:t xml:space="preserve"> &amp;</w:t>
      </w:r>
      <w:r w:rsidR="00C072DB" w:rsidRPr="00C072DB">
        <w:rPr>
          <w:rFonts w:cs="Arial"/>
          <w:bCs/>
          <w:iCs/>
          <w:color w:val="000000" w:themeColor="text1"/>
        </w:rPr>
        <w:t xml:space="preserve"> Hancock</w:t>
      </w:r>
      <w:r w:rsidR="00C072DB">
        <w:rPr>
          <w:rFonts w:cs="Arial"/>
          <w:bCs/>
          <w:iCs/>
          <w:color w:val="000000" w:themeColor="text1"/>
        </w:rPr>
        <w:t xml:space="preserve"> 1994, Hardy &amp; Drew 1996</w:t>
      </w:r>
    </w:p>
    <w:p w14:paraId="498C28B1" w14:textId="499E3093" w:rsidR="001550A1" w:rsidRPr="00E8195C" w:rsidRDefault="009E521D">
      <w:pPr>
        <w:rPr>
          <w:rFonts w:cs="Arial"/>
          <w:bCs/>
          <w:iCs/>
          <w:color w:val="000000" w:themeColor="text1"/>
        </w:rPr>
      </w:pPr>
      <w:r w:rsidRPr="009E521D">
        <w:rPr>
          <w:rFonts w:cs="Arial"/>
          <w:bCs/>
          <w:iCs/>
          <w:color w:val="000000" w:themeColor="text1"/>
        </w:rPr>
        <w:t>Ulidiidae</w:t>
      </w:r>
      <w:r w:rsidR="00EB4023">
        <w:rPr>
          <w:rFonts w:cs="Arial"/>
          <w:bCs/>
          <w:iCs/>
          <w:color w:val="000000" w:themeColor="text1"/>
        </w:rPr>
        <w:t>-</w:t>
      </w:r>
      <w:r w:rsidR="00C072DB">
        <w:rPr>
          <w:rFonts w:cs="Arial"/>
          <w:bCs/>
          <w:iCs/>
          <w:color w:val="000000" w:themeColor="text1"/>
        </w:rPr>
        <w:t xml:space="preserve"> Daniels 1976</w:t>
      </w:r>
    </w:p>
    <w:p w14:paraId="69E5E0A4" w14:textId="530197E6" w:rsidR="007773DE" w:rsidRPr="007773DE" w:rsidRDefault="0024637A" w:rsidP="00E8195C">
      <w:pPr>
        <w:pStyle w:val="Heading1"/>
      </w:pPr>
      <w:bookmarkStart w:id="9" w:name="_Toc227321788"/>
      <w:r>
        <w:t>3.</w:t>
      </w:r>
      <w:r>
        <w:tab/>
      </w:r>
      <w:r w:rsidR="007232B1" w:rsidRPr="00B834AA">
        <w:t>Results</w:t>
      </w:r>
      <w:r w:rsidR="007E591B">
        <w:t xml:space="preserve"> and Discussion</w:t>
      </w:r>
      <w:bookmarkEnd w:id="9"/>
    </w:p>
    <w:p w14:paraId="0A6B7B2C" w14:textId="4A0C44EB" w:rsidR="007773DE" w:rsidRPr="00F04331" w:rsidRDefault="007773DE" w:rsidP="00F04331">
      <w:r>
        <w:t>A</w:t>
      </w:r>
      <w:r w:rsidR="008204FC">
        <w:t xml:space="preserve">ppendix 1 lists all </w:t>
      </w:r>
      <w:r w:rsidR="00E36A06" w:rsidRPr="00E36A06">
        <w:rPr>
          <w:color w:val="000000" w:themeColor="text1"/>
        </w:rPr>
        <w:t>Diptera</w:t>
      </w:r>
      <w:r w:rsidR="002B7CD7">
        <w:t xml:space="preserve"> </w:t>
      </w:r>
      <w:r>
        <w:t>recorded during the Bush Blitz.</w:t>
      </w:r>
      <w:r w:rsidR="00272C36">
        <w:t xml:space="preserve"> Collections made during this Bush Blitz will result in</w:t>
      </w:r>
      <w:r w:rsidR="00E36A06">
        <w:t xml:space="preserve"> 484 </w:t>
      </w:r>
      <w:r w:rsidR="00272C36">
        <w:t xml:space="preserve">specimens being added to public collections and </w:t>
      </w:r>
      <w:r w:rsidR="00E36A06" w:rsidRPr="00E36A06">
        <w:rPr>
          <w:color w:val="000000" w:themeColor="text1"/>
        </w:rPr>
        <w:t>484</w:t>
      </w:r>
      <w:r w:rsidR="00E36A06">
        <w:rPr>
          <w:color w:val="FF0000"/>
        </w:rPr>
        <w:t xml:space="preserve"> </w:t>
      </w:r>
      <w:r w:rsidR="00272C36">
        <w:t xml:space="preserve">records </w:t>
      </w:r>
      <w:r w:rsidR="000F6B4C">
        <w:t xml:space="preserve">being </w:t>
      </w:r>
      <w:r w:rsidR="00272C36">
        <w:t>added to publicly accessible databases.</w:t>
      </w:r>
      <w:r w:rsidR="00272C36">
        <w:rPr>
          <w:i/>
          <w:iCs/>
        </w:rPr>
        <w:t xml:space="preserve"> </w:t>
      </w:r>
    </w:p>
    <w:p w14:paraId="498C28C5" w14:textId="07D8E648" w:rsidR="007232B1" w:rsidRPr="00B834AA" w:rsidRDefault="00F04331" w:rsidP="00E638F5">
      <w:pPr>
        <w:pStyle w:val="Heading2"/>
      </w:pPr>
      <w:bookmarkStart w:id="10" w:name="_Toc227321789"/>
      <w:r>
        <w:t>3.1</w:t>
      </w:r>
      <w:r w:rsidR="0024637A">
        <w:tab/>
      </w:r>
      <w:r w:rsidR="007232B1" w:rsidRPr="00B834AA">
        <w:t xml:space="preserve">Un-named </w:t>
      </w:r>
      <w:r w:rsidR="00B53E82">
        <w:t xml:space="preserve">or not formalised </w:t>
      </w:r>
      <w:r w:rsidR="007232B1" w:rsidRPr="00B834AA">
        <w:t>taxa</w:t>
      </w:r>
      <w:bookmarkEnd w:id="10"/>
    </w:p>
    <w:p w14:paraId="498C28C7" w14:textId="4383AB9F" w:rsidR="001550A1" w:rsidRPr="00E8195C" w:rsidRDefault="004463CB" w:rsidP="00E8195C">
      <w:pPr>
        <w:rPr>
          <w:rFonts w:cs="Arial"/>
          <w:bCs/>
          <w:color w:val="000000" w:themeColor="text1"/>
        </w:rPr>
      </w:pPr>
      <w:r>
        <w:rPr>
          <w:rFonts w:cs="Arial"/>
          <w:bCs/>
          <w:color w:val="000000" w:themeColor="text1"/>
        </w:rPr>
        <w:t xml:space="preserve">These highly diverse but small bodied fly lineages could not be sorted to morphospecies. Some need to be slide mounted. </w:t>
      </w:r>
      <w:r w:rsidR="00596E56">
        <w:rPr>
          <w:rFonts w:cs="Arial"/>
          <w:bCs/>
          <w:color w:val="000000" w:themeColor="text1"/>
        </w:rPr>
        <w:t>These groups</w:t>
      </w:r>
      <w:r>
        <w:rPr>
          <w:rFonts w:cs="Arial"/>
          <w:bCs/>
          <w:color w:val="000000" w:themeColor="text1"/>
        </w:rPr>
        <w:t xml:space="preserve"> likely contain </w:t>
      </w:r>
      <w:r w:rsidR="00596E56">
        <w:rPr>
          <w:rFonts w:cs="Arial"/>
          <w:bCs/>
          <w:color w:val="000000" w:themeColor="text1"/>
        </w:rPr>
        <w:t xml:space="preserve">additional </w:t>
      </w:r>
      <w:r>
        <w:rPr>
          <w:rFonts w:cs="Arial"/>
          <w:bCs/>
          <w:color w:val="000000" w:themeColor="text1"/>
        </w:rPr>
        <w:t xml:space="preserve">undescribed species. Many are collected in abundance in malaise traps </w:t>
      </w:r>
      <w:r w:rsidR="00596E56">
        <w:rPr>
          <w:rFonts w:cs="Arial"/>
          <w:bCs/>
          <w:color w:val="000000" w:themeColor="text1"/>
        </w:rPr>
        <w:t>and</w:t>
      </w:r>
      <w:r>
        <w:rPr>
          <w:rFonts w:cs="Arial"/>
          <w:bCs/>
          <w:color w:val="000000" w:themeColor="text1"/>
        </w:rPr>
        <w:t xml:space="preserve"> also </w:t>
      </w:r>
      <w:r w:rsidR="005233F1">
        <w:rPr>
          <w:rFonts w:cs="Arial"/>
          <w:bCs/>
          <w:color w:val="000000" w:themeColor="text1"/>
        </w:rPr>
        <w:t>at light traps and in sweep net samples</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24637A" w:rsidRPr="00742269" w14:paraId="498C28C9" w14:textId="77777777" w:rsidTr="00525062">
        <w:trPr>
          <w:trHeight w:val="345"/>
        </w:trPr>
        <w:tc>
          <w:tcPr>
            <w:tcW w:w="5000" w:type="pct"/>
            <w:gridSpan w:val="2"/>
            <w:vAlign w:val="center"/>
          </w:tcPr>
          <w:p w14:paraId="498C28C8" w14:textId="1EDA7B51" w:rsidR="0024637A" w:rsidRPr="00742269" w:rsidRDefault="008204FC" w:rsidP="00416E82">
            <w:pPr>
              <w:keepNext/>
              <w:keepLines/>
              <w:autoSpaceDE w:val="0"/>
              <w:autoSpaceDN w:val="0"/>
              <w:adjustRightInd w:val="0"/>
              <w:spacing w:before="60" w:after="60"/>
              <w:rPr>
                <w:rFonts w:cs="Arial"/>
                <w:b/>
                <w:sz w:val="20"/>
                <w:szCs w:val="20"/>
              </w:rPr>
            </w:pPr>
            <w:r>
              <w:rPr>
                <w:rFonts w:cs="Arial"/>
                <w:b/>
                <w:bCs/>
                <w:sz w:val="20"/>
                <w:szCs w:val="20"/>
              </w:rPr>
              <w:t>Table 1</w:t>
            </w:r>
            <w:r w:rsidR="0024637A" w:rsidRPr="00742269">
              <w:rPr>
                <w:rFonts w:cs="Arial"/>
                <w:b/>
                <w:bCs/>
                <w:sz w:val="20"/>
                <w:szCs w:val="20"/>
              </w:rPr>
              <w:t>. Putatively un-named or not formalised taxa</w:t>
            </w:r>
          </w:p>
        </w:tc>
      </w:tr>
      <w:tr w:rsidR="00BC1145" w:rsidRPr="00742269" w14:paraId="498C28CC" w14:textId="77777777" w:rsidTr="00525062">
        <w:trPr>
          <w:trHeight w:val="345"/>
        </w:trPr>
        <w:tc>
          <w:tcPr>
            <w:tcW w:w="2500" w:type="pct"/>
            <w:vAlign w:val="center"/>
          </w:tcPr>
          <w:p w14:paraId="498C28CA"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Taxon</w:t>
            </w:r>
          </w:p>
        </w:tc>
        <w:tc>
          <w:tcPr>
            <w:tcW w:w="2500" w:type="pct"/>
            <w:vAlign w:val="center"/>
          </w:tcPr>
          <w:p w14:paraId="498C28CB" w14:textId="77777777" w:rsidR="00BC1145" w:rsidRPr="00742269" w:rsidRDefault="00BC1145" w:rsidP="00525062">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BC1145" w:rsidRPr="00742269" w14:paraId="498C28CF" w14:textId="77777777" w:rsidTr="00525062">
        <w:trPr>
          <w:trHeight w:val="345"/>
        </w:trPr>
        <w:tc>
          <w:tcPr>
            <w:tcW w:w="2500" w:type="pct"/>
            <w:vAlign w:val="center"/>
          </w:tcPr>
          <w:p w14:paraId="498C28CD" w14:textId="723E589A" w:rsidR="00BC1145" w:rsidRPr="00742269" w:rsidRDefault="004463CB" w:rsidP="00525062">
            <w:pPr>
              <w:autoSpaceDE w:val="0"/>
              <w:autoSpaceDN w:val="0"/>
              <w:adjustRightInd w:val="0"/>
              <w:spacing w:before="60" w:after="60"/>
              <w:rPr>
                <w:rFonts w:cs="Arial"/>
                <w:sz w:val="20"/>
                <w:szCs w:val="20"/>
              </w:rPr>
            </w:pPr>
            <w:r>
              <w:rPr>
                <w:rFonts w:cs="Arial"/>
                <w:sz w:val="20"/>
                <w:szCs w:val="20"/>
              </w:rPr>
              <w:t>Cecidomyiidae</w:t>
            </w:r>
          </w:p>
        </w:tc>
        <w:tc>
          <w:tcPr>
            <w:tcW w:w="2500" w:type="pct"/>
            <w:vAlign w:val="center"/>
          </w:tcPr>
          <w:p w14:paraId="498C28CE" w14:textId="317A45CF" w:rsidR="00BC1145" w:rsidRPr="00742269" w:rsidRDefault="005233F1" w:rsidP="00525062">
            <w:pPr>
              <w:autoSpaceDE w:val="0"/>
              <w:autoSpaceDN w:val="0"/>
              <w:adjustRightInd w:val="0"/>
              <w:spacing w:before="60" w:after="60"/>
              <w:rPr>
                <w:rFonts w:cs="Arial"/>
                <w:sz w:val="20"/>
                <w:szCs w:val="20"/>
              </w:rPr>
            </w:pPr>
            <w:r>
              <w:rPr>
                <w:rFonts w:cs="Arial"/>
                <w:sz w:val="20"/>
                <w:szCs w:val="20"/>
              </w:rPr>
              <w:t>10+ specimens from various samples</w:t>
            </w:r>
          </w:p>
        </w:tc>
      </w:tr>
      <w:tr w:rsidR="005233F1" w:rsidRPr="00742269" w14:paraId="498C28D2" w14:textId="77777777" w:rsidTr="00525062">
        <w:trPr>
          <w:trHeight w:val="345"/>
        </w:trPr>
        <w:tc>
          <w:tcPr>
            <w:tcW w:w="2500" w:type="pct"/>
            <w:vAlign w:val="center"/>
          </w:tcPr>
          <w:p w14:paraId="498C28D0" w14:textId="10DEAE35" w:rsidR="005233F1" w:rsidRPr="00742269" w:rsidRDefault="005233F1" w:rsidP="005233F1">
            <w:pPr>
              <w:autoSpaceDE w:val="0"/>
              <w:autoSpaceDN w:val="0"/>
              <w:adjustRightInd w:val="0"/>
              <w:spacing w:before="60" w:after="60"/>
              <w:rPr>
                <w:rFonts w:cs="Arial"/>
                <w:sz w:val="20"/>
                <w:szCs w:val="20"/>
              </w:rPr>
            </w:pPr>
            <w:r>
              <w:rPr>
                <w:rFonts w:cs="Arial"/>
                <w:sz w:val="20"/>
                <w:szCs w:val="20"/>
              </w:rPr>
              <w:t>Ceratopogonidae</w:t>
            </w:r>
          </w:p>
        </w:tc>
        <w:tc>
          <w:tcPr>
            <w:tcW w:w="2500" w:type="pct"/>
            <w:vAlign w:val="center"/>
          </w:tcPr>
          <w:p w14:paraId="498C28D1" w14:textId="6F4DF6EC" w:rsidR="005233F1" w:rsidRPr="00742269" w:rsidRDefault="005233F1" w:rsidP="005233F1">
            <w:pPr>
              <w:autoSpaceDE w:val="0"/>
              <w:autoSpaceDN w:val="0"/>
              <w:adjustRightInd w:val="0"/>
              <w:spacing w:before="60" w:after="60"/>
              <w:rPr>
                <w:rFonts w:cs="Arial"/>
                <w:sz w:val="20"/>
                <w:szCs w:val="20"/>
              </w:rPr>
            </w:pPr>
            <w:r>
              <w:rPr>
                <w:rFonts w:cs="Arial"/>
                <w:sz w:val="20"/>
                <w:szCs w:val="20"/>
              </w:rPr>
              <w:t>10+ specimens from various samples</w:t>
            </w:r>
          </w:p>
        </w:tc>
      </w:tr>
      <w:tr w:rsidR="005233F1" w:rsidRPr="00742269" w14:paraId="197BB833" w14:textId="77777777" w:rsidTr="004463CB">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621B2E94" w14:textId="0BA12C16" w:rsidR="005233F1" w:rsidRPr="00742269" w:rsidRDefault="005233F1" w:rsidP="005233F1">
            <w:pPr>
              <w:autoSpaceDE w:val="0"/>
              <w:autoSpaceDN w:val="0"/>
              <w:adjustRightInd w:val="0"/>
              <w:spacing w:before="60" w:after="60"/>
              <w:rPr>
                <w:rFonts w:cs="Arial"/>
                <w:sz w:val="20"/>
                <w:szCs w:val="20"/>
              </w:rPr>
            </w:pPr>
            <w:r>
              <w:rPr>
                <w:rFonts w:cs="Arial"/>
                <w:sz w:val="20"/>
                <w:szCs w:val="20"/>
              </w:rPr>
              <w:t>Chironomidae</w:t>
            </w:r>
          </w:p>
        </w:tc>
        <w:tc>
          <w:tcPr>
            <w:tcW w:w="2500" w:type="pct"/>
            <w:tcBorders>
              <w:top w:val="single" w:sz="4" w:space="0" w:color="auto"/>
              <w:left w:val="single" w:sz="4" w:space="0" w:color="auto"/>
              <w:bottom w:val="single" w:sz="4" w:space="0" w:color="auto"/>
              <w:right w:val="single" w:sz="4" w:space="0" w:color="auto"/>
            </w:tcBorders>
            <w:vAlign w:val="center"/>
          </w:tcPr>
          <w:p w14:paraId="47D6E0D2" w14:textId="4578EFDF" w:rsidR="005233F1" w:rsidRPr="00742269" w:rsidRDefault="005233F1" w:rsidP="005233F1">
            <w:pPr>
              <w:autoSpaceDE w:val="0"/>
              <w:autoSpaceDN w:val="0"/>
              <w:adjustRightInd w:val="0"/>
              <w:spacing w:before="60" w:after="60"/>
              <w:rPr>
                <w:rFonts w:cs="Arial"/>
                <w:sz w:val="20"/>
                <w:szCs w:val="20"/>
              </w:rPr>
            </w:pPr>
            <w:r>
              <w:rPr>
                <w:rFonts w:cs="Arial"/>
                <w:sz w:val="20"/>
                <w:szCs w:val="20"/>
              </w:rPr>
              <w:t>10+ specimens from various samples</w:t>
            </w:r>
          </w:p>
        </w:tc>
      </w:tr>
      <w:tr w:rsidR="005233F1" w:rsidRPr="00742269" w14:paraId="6119DEAB" w14:textId="77777777" w:rsidTr="004463CB">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A56432F" w14:textId="31D2A6AD" w:rsidR="005233F1" w:rsidRPr="00742269" w:rsidRDefault="005233F1" w:rsidP="005233F1">
            <w:pPr>
              <w:autoSpaceDE w:val="0"/>
              <w:autoSpaceDN w:val="0"/>
              <w:adjustRightInd w:val="0"/>
              <w:spacing w:before="60" w:after="60"/>
              <w:rPr>
                <w:rFonts w:cs="Arial"/>
                <w:sz w:val="20"/>
                <w:szCs w:val="20"/>
              </w:rPr>
            </w:pPr>
            <w:r>
              <w:rPr>
                <w:rFonts w:cs="Arial"/>
                <w:sz w:val="20"/>
                <w:szCs w:val="20"/>
              </w:rPr>
              <w:t>Phoridae</w:t>
            </w:r>
          </w:p>
        </w:tc>
        <w:tc>
          <w:tcPr>
            <w:tcW w:w="2500" w:type="pct"/>
            <w:tcBorders>
              <w:top w:val="single" w:sz="4" w:space="0" w:color="auto"/>
              <w:left w:val="single" w:sz="4" w:space="0" w:color="auto"/>
              <w:bottom w:val="single" w:sz="4" w:space="0" w:color="auto"/>
              <w:right w:val="single" w:sz="4" w:space="0" w:color="auto"/>
            </w:tcBorders>
            <w:vAlign w:val="center"/>
          </w:tcPr>
          <w:p w14:paraId="1A5C46EE" w14:textId="53F8EAC7" w:rsidR="005233F1" w:rsidRPr="00742269" w:rsidRDefault="005233F1" w:rsidP="005233F1">
            <w:pPr>
              <w:autoSpaceDE w:val="0"/>
              <w:autoSpaceDN w:val="0"/>
              <w:adjustRightInd w:val="0"/>
              <w:spacing w:before="60" w:after="60"/>
              <w:rPr>
                <w:rFonts w:cs="Arial"/>
                <w:sz w:val="20"/>
                <w:szCs w:val="20"/>
              </w:rPr>
            </w:pPr>
            <w:r>
              <w:rPr>
                <w:rFonts w:cs="Arial"/>
                <w:sz w:val="20"/>
                <w:szCs w:val="20"/>
              </w:rPr>
              <w:t>10+ specimens from various samples</w:t>
            </w:r>
          </w:p>
        </w:tc>
      </w:tr>
      <w:tr w:rsidR="005233F1" w:rsidRPr="00742269" w14:paraId="725809FA" w14:textId="77777777" w:rsidTr="004463CB">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8802787" w14:textId="737AB5B5" w:rsidR="005233F1" w:rsidRPr="00742269" w:rsidRDefault="005233F1" w:rsidP="005233F1">
            <w:pPr>
              <w:autoSpaceDE w:val="0"/>
              <w:autoSpaceDN w:val="0"/>
              <w:adjustRightInd w:val="0"/>
              <w:spacing w:before="60" w:after="60"/>
              <w:rPr>
                <w:rFonts w:cs="Arial"/>
                <w:sz w:val="20"/>
                <w:szCs w:val="20"/>
              </w:rPr>
            </w:pPr>
            <w:r>
              <w:rPr>
                <w:rFonts w:cs="Arial"/>
                <w:sz w:val="20"/>
                <w:szCs w:val="20"/>
              </w:rPr>
              <w:t>Psychodidae</w:t>
            </w:r>
          </w:p>
        </w:tc>
        <w:tc>
          <w:tcPr>
            <w:tcW w:w="2500" w:type="pct"/>
            <w:tcBorders>
              <w:top w:val="single" w:sz="4" w:space="0" w:color="auto"/>
              <w:left w:val="single" w:sz="4" w:space="0" w:color="auto"/>
              <w:bottom w:val="single" w:sz="4" w:space="0" w:color="auto"/>
              <w:right w:val="single" w:sz="4" w:space="0" w:color="auto"/>
            </w:tcBorders>
            <w:vAlign w:val="center"/>
          </w:tcPr>
          <w:p w14:paraId="277944FB" w14:textId="640426EA" w:rsidR="005233F1" w:rsidRPr="00742269" w:rsidRDefault="005233F1" w:rsidP="005233F1">
            <w:pPr>
              <w:autoSpaceDE w:val="0"/>
              <w:autoSpaceDN w:val="0"/>
              <w:adjustRightInd w:val="0"/>
              <w:spacing w:before="60" w:after="60"/>
              <w:rPr>
                <w:rFonts w:cs="Arial"/>
                <w:sz w:val="20"/>
                <w:szCs w:val="20"/>
              </w:rPr>
            </w:pPr>
            <w:r>
              <w:rPr>
                <w:rFonts w:cs="Arial"/>
                <w:sz w:val="20"/>
                <w:szCs w:val="20"/>
              </w:rPr>
              <w:t>10+ specimens from various samples</w:t>
            </w:r>
          </w:p>
        </w:tc>
      </w:tr>
      <w:tr w:rsidR="005233F1" w:rsidRPr="00742269" w14:paraId="0301792C" w14:textId="77777777" w:rsidTr="004463CB">
        <w:trPr>
          <w:trHeight w:val="345"/>
        </w:trPr>
        <w:tc>
          <w:tcPr>
            <w:tcW w:w="2500" w:type="pct"/>
            <w:tcBorders>
              <w:top w:val="single" w:sz="4" w:space="0" w:color="auto"/>
              <w:left w:val="single" w:sz="4" w:space="0" w:color="auto"/>
              <w:bottom w:val="single" w:sz="4" w:space="0" w:color="auto"/>
              <w:right w:val="single" w:sz="4" w:space="0" w:color="auto"/>
            </w:tcBorders>
            <w:vAlign w:val="center"/>
          </w:tcPr>
          <w:p w14:paraId="3683AFE3" w14:textId="16D63A13" w:rsidR="005233F1" w:rsidRPr="00742269" w:rsidRDefault="005233F1" w:rsidP="005233F1">
            <w:pPr>
              <w:autoSpaceDE w:val="0"/>
              <w:autoSpaceDN w:val="0"/>
              <w:adjustRightInd w:val="0"/>
              <w:spacing w:before="60" w:after="60"/>
              <w:rPr>
                <w:rFonts w:cs="Arial"/>
                <w:sz w:val="20"/>
                <w:szCs w:val="20"/>
              </w:rPr>
            </w:pPr>
            <w:r>
              <w:rPr>
                <w:rFonts w:cs="Arial"/>
                <w:sz w:val="20"/>
                <w:szCs w:val="20"/>
              </w:rPr>
              <w:t>Sciaridae</w:t>
            </w:r>
          </w:p>
        </w:tc>
        <w:tc>
          <w:tcPr>
            <w:tcW w:w="2500" w:type="pct"/>
            <w:tcBorders>
              <w:top w:val="single" w:sz="4" w:space="0" w:color="auto"/>
              <w:left w:val="single" w:sz="4" w:space="0" w:color="auto"/>
              <w:bottom w:val="single" w:sz="4" w:space="0" w:color="auto"/>
              <w:right w:val="single" w:sz="4" w:space="0" w:color="auto"/>
            </w:tcBorders>
            <w:vAlign w:val="center"/>
          </w:tcPr>
          <w:p w14:paraId="74FF58E0" w14:textId="69F9C859" w:rsidR="005233F1" w:rsidRPr="00742269" w:rsidRDefault="005233F1" w:rsidP="005233F1">
            <w:pPr>
              <w:autoSpaceDE w:val="0"/>
              <w:autoSpaceDN w:val="0"/>
              <w:adjustRightInd w:val="0"/>
              <w:spacing w:before="60" w:after="60"/>
              <w:rPr>
                <w:rFonts w:cs="Arial"/>
                <w:sz w:val="20"/>
                <w:szCs w:val="20"/>
              </w:rPr>
            </w:pPr>
            <w:r>
              <w:rPr>
                <w:rFonts w:cs="Arial"/>
                <w:sz w:val="20"/>
                <w:szCs w:val="20"/>
              </w:rPr>
              <w:t>10+ specimens from various samples</w:t>
            </w:r>
          </w:p>
        </w:tc>
      </w:tr>
    </w:tbl>
    <w:p w14:paraId="498C28D3" w14:textId="77777777" w:rsidR="00166625" w:rsidRPr="00525062" w:rsidRDefault="00166625" w:rsidP="00166625">
      <w:pPr>
        <w:autoSpaceDE w:val="0"/>
        <w:autoSpaceDN w:val="0"/>
        <w:adjustRightInd w:val="0"/>
        <w:rPr>
          <w:rFonts w:cs="Arial"/>
          <w:bCs/>
        </w:rPr>
      </w:pPr>
    </w:p>
    <w:p w14:paraId="498C28D5" w14:textId="77777777" w:rsidR="00166625" w:rsidRPr="00525062" w:rsidRDefault="00166625" w:rsidP="00166625">
      <w:pPr>
        <w:autoSpaceDE w:val="0"/>
        <w:autoSpaceDN w:val="0"/>
        <w:adjustRightInd w:val="0"/>
        <w:rPr>
          <w:rFonts w:cs="Arial"/>
          <w:bCs/>
        </w:rPr>
      </w:pPr>
    </w:p>
    <w:p w14:paraId="498C28D6" w14:textId="108CCB6E" w:rsidR="007232B1" w:rsidRPr="00B834AA" w:rsidRDefault="00F04331" w:rsidP="00E638F5">
      <w:pPr>
        <w:pStyle w:val="Heading2"/>
      </w:pPr>
      <w:bookmarkStart w:id="11" w:name="_Toc227321790"/>
      <w:r>
        <w:t>3.2</w:t>
      </w:r>
      <w:r w:rsidR="0024637A">
        <w:tab/>
      </w:r>
      <w:r w:rsidR="00FC463B">
        <w:t>S</w:t>
      </w:r>
      <w:r w:rsidR="00657005">
        <w:t xml:space="preserve">pecies </w:t>
      </w:r>
      <w:r w:rsidR="00C5406A">
        <w:t>new to s</w:t>
      </w:r>
      <w:r w:rsidR="00657005">
        <w:t>cience</w:t>
      </w:r>
      <w:bookmarkEnd w:id="11"/>
    </w:p>
    <w:p w14:paraId="1CFA7723" w14:textId="6BB8F7BB" w:rsidR="00D61E96" w:rsidRDefault="006351BB" w:rsidP="00FA465F">
      <w:pPr>
        <w:rPr>
          <w:rFonts w:cs="Arial"/>
          <w:szCs w:val="22"/>
        </w:rPr>
      </w:pPr>
      <w:r w:rsidRPr="006351BB">
        <w:rPr>
          <w:rFonts w:cs="Arial"/>
          <w:szCs w:val="22"/>
        </w:rPr>
        <w:t>In this report, ‘species new to science’ means species that were not recognised by Western science before this Bush Blitz</w:t>
      </w:r>
      <w:r w:rsidR="00653B33" w:rsidRPr="00653B33">
        <w:rPr>
          <w:rFonts w:cs="Arial"/>
          <w:szCs w:val="22"/>
        </w:rPr>
        <w:t>.</w:t>
      </w:r>
      <w:r w:rsidR="009A71DB">
        <w:rPr>
          <w:rFonts w:cs="Arial"/>
          <w:szCs w:val="22"/>
        </w:rPr>
        <w:t xml:space="preserve"> Some of these undescribed species likely range beyond the study area. </w:t>
      </w:r>
      <w:r w:rsidR="000856B0" w:rsidRPr="000856B0">
        <w:rPr>
          <w:rFonts w:cs="Arial"/>
          <w:szCs w:val="22"/>
        </w:rPr>
        <w:t>Some also may be represented by additional specimens in museums or have been collected in other surveys and ecological studies. Information concerning representatives of these species may exist via DNA sequence OTUs or morphospecies codes but have not been indicated to be new species</w:t>
      </w:r>
      <w:r w:rsidR="009A71DB">
        <w:rPr>
          <w:rFonts w:cs="Arial"/>
          <w:szCs w:val="22"/>
        </w:rPr>
        <w:t>.</w:t>
      </w:r>
    </w:p>
    <w:p w14:paraId="29AD7070" w14:textId="58B24DD1" w:rsidR="00737C8D" w:rsidRDefault="00596E56" w:rsidP="005945D2">
      <w:pPr>
        <w:rPr>
          <w:rFonts w:cs="Arial"/>
          <w:szCs w:val="22"/>
        </w:rPr>
      </w:pPr>
      <w:r>
        <w:rPr>
          <w:rFonts w:cs="Arial"/>
          <w:szCs w:val="22"/>
        </w:rPr>
        <w:t>Some</w:t>
      </w:r>
      <w:r w:rsidR="00D61E96">
        <w:rPr>
          <w:rFonts w:cs="Arial"/>
          <w:szCs w:val="22"/>
        </w:rPr>
        <w:t xml:space="preserve"> major findings include:</w:t>
      </w:r>
    </w:p>
    <w:p w14:paraId="1137B514" w14:textId="6BF1985C" w:rsidR="00601638" w:rsidRDefault="00601638" w:rsidP="005945D2">
      <w:pPr>
        <w:rPr>
          <w:rFonts w:cs="Arial"/>
          <w:bCs/>
          <w:iCs/>
          <w:color w:val="000000" w:themeColor="text1"/>
        </w:rPr>
      </w:pPr>
      <w:r>
        <w:rPr>
          <w:rFonts w:cs="Arial"/>
          <w:bCs/>
          <w:iCs/>
          <w:noProof/>
          <w:color w:val="000000" w:themeColor="text1"/>
        </w:rPr>
        <w:drawing>
          <wp:inline distT="0" distB="0" distL="0" distR="0" wp14:anchorId="2E6EF556" wp14:editId="5E16544A">
            <wp:extent cx="3732066" cy="4433454"/>
            <wp:effectExtent l="0" t="0" r="0" b="0"/>
            <wp:docPr id="151561231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5612314" name="Picture 1515612314"/>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741058" cy="4444136"/>
                    </a:xfrm>
                    <a:prstGeom prst="rect">
                      <a:avLst/>
                    </a:prstGeom>
                  </pic:spPr>
                </pic:pic>
              </a:graphicData>
            </a:graphic>
          </wp:inline>
        </w:drawing>
      </w:r>
    </w:p>
    <w:p w14:paraId="66E1B63B" w14:textId="04C7D5BF" w:rsidR="005945D2" w:rsidRDefault="00596E56" w:rsidP="005945D2">
      <w:pPr>
        <w:rPr>
          <w:rFonts w:cs="Arial"/>
          <w:bCs/>
          <w:i/>
          <w:color w:val="000000" w:themeColor="text1"/>
        </w:rPr>
      </w:pPr>
      <w:r w:rsidRPr="00596E56">
        <w:rPr>
          <w:rFonts w:cs="Arial"/>
          <w:b/>
          <w:iCs/>
          <w:color w:val="000000" w:themeColor="text1"/>
        </w:rPr>
        <w:t>Figure 4</w:t>
      </w:r>
      <w:r>
        <w:rPr>
          <w:rFonts w:cs="Arial"/>
          <w:bCs/>
          <w:iCs/>
          <w:color w:val="000000" w:themeColor="text1"/>
        </w:rPr>
        <w:t xml:space="preserve">. </w:t>
      </w:r>
      <w:r w:rsidR="005945D2" w:rsidRPr="00737C8D">
        <w:rPr>
          <w:rFonts w:cs="Arial"/>
          <w:bCs/>
          <w:iCs/>
          <w:color w:val="000000" w:themeColor="text1"/>
        </w:rPr>
        <w:t>Asteiidae</w:t>
      </w:r>
      <w:r w:rsidR="005609F9">
        <w:rPr>
          <w:rFonts w:cs="Arial"/>
          <w:bCs/>
          <w:i/>
          <w:color w:val="000000" w:themeColor="text1"/>
        </w:rPr>
        <w:t>: Phlebosotera</w:t>
      </w:r>
      <w:r w:rsidR="00557F43">
        <w:rPr>
          <w:rFonts w:cs="Arial"/>
          <w:bCs/>
          <w:i/>
          <w:color w:val="000000" w:themeColor="text1"/>
        </w:rPr>
        <w:t xml:space="preserve"> </w:t>
      </w:r>
      <w:r w:rsidR="00557F43" w:rsidRPr="00632BC2">
        <w:rPr>
          <w:rFonts w:cs="Arial"/>
          <w:sz w:val="20"/>
          <w:szCs w:val="20"/>
        </w:rPr>
        <w:t>sp10033</w:t>
      </w:r>
    </w:p>
    <w:p w14:paraId="7F58A1F0" w14:textId="1941215B" w:rsidR="00601638" w:rsidRDefault="00601638" w:rsidP="005945D2">
      <w:pPr>
        <w:rPr>
          <w:rFonts w:cs="Arial"/>
          <w:bCs/>
          <w:i/>
          <w:color w:val="000000" w:themeColor="text1"/>
        </w:rPr>
      </w:pPr>
      <w:r>
        <w:rPr>
          <w:rFonts w:cs="Arial"/>
          <w:bCs/>
          <w:i/>
          <w:noProof/>
          <w:color w:val="000000" w:themeColor="text1"/>
        </w:rPr>
        <w:lastRenderedPageBreak/>
        <w:drawing>
          <wp:inline distT="0" distB="0" distL="0" distR="0" wp14:anchorId="72A965D0" wp14:editId="09182737">
            <wp:extent cx="4437427" cy="3703493"/>
            <wp:effectExtent l="0" t="0" r="0" b="0"/>
            <wp:docPr id="1381695177"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1695177" name="Picture 1381695177"/>
                    <pic:cNvPicPr/>
                  </pic:nvPicPr>
                  <pic:blipFill>
                    <a:blip r:embed="rId19" cstate="print">
                      <a:extLst>
                        <a:ext uri="{28A0092B-C50C-407E-A947-70E740481C1C}">
                          <a14:useLocalDpi xmlns:a14="http://schemas.microsoft.com/office/drawing/2010/main" val="0"/>
                        </a:ext>
                      </a:extLst>
                    </a:blip>
                    <a:stretch>
                      <a:fillRect/>
                    </a:stretch>
                  </pic:blipFill>
                  <pic:spPr>
                    <a:xfrm>
                      <a:off x="0" y="0"/>
                      <a:ext cx="4447387" cy="3711805"/>
                    </a:xfrm>
                    <a:prstGeom prst="rect">
                      <a:avLst/>
                    </a:prstGeom>
                  </pic:spPr>
                </pic:pic>
              </a:graphicData>
            </a:graphic>
          </wp:inline>
        </w:drawing>
      </w:r>
    </w:p>
    <w:p w14:paraId="7C18ECA4" w14:textId="600C39E7" w:rsidR="005945D2" w:rsidRDefault="00596E56" w:rsidP="005945D2">
      <w:pPr>
        <w:rPr>
          <w:rFonts w:cs="Arial"/>
          <w:bCs/>
          <w:i/>
          <w:color w:val="000000" w:themeColor="text1"/>
        </w:rPr>
      </w:pPr>
      <w:r w:rsidRPr="00596E56">
        <w:rPr>
          <w:rFonts w:cs="Arial"/>
          <w:b/>
          <w:iCs/>
          <w:color w:val="000000" w:themeColor="text1"/>
        </w:rPr>
        <w:t>Figure 5.</w:t>
      </w:r>
      <w:r>
        <w:rPr>
          <w:rFonts w:cs="Arial"/>
          <w:bCs/>
          <w:iCs/>
          <w:color w:val="000000" w:themeColor="text1"/>
        </w:rPr>
        <w:t xml:space="preserve"> </w:t>
      </w:r>
      <w:r w:rsidR="005945D2" w:rsidRPr="00737C8D">
        <w:rPr>
          <w:rFonts w:cs="Arial"/>
          <w:bCs/>
          <w:iCs/>
          <w:color w:val="000000" w:themeColor="text1"/>
        </w:rPr>
        <w:t>Chyromyidae</w:t>
      </w:r>
      <w:r w:rsidR="005609F9">
        <w:rPr>
          <w:rFonts w:cs="Arial"/>
          <w:bCs/>
          <w:i/>
          <w:color w:val="000000" w:themeColor="text1"/>
        </w:rPr>
        <w:t xml:space="preserve">: Aphaniosoma </w:t>
      </w:r>
      <w:r w:rsidR="00557F43" w:rsidRPr="00230B1C">
        <w:rPr>
          <w:rFonts w:cs="Arial"/>
          <w:sz w:val="20"/>
          <w:szCs w:val="20"/>
        </w:rPr>
        <w:t>sp10093</w:t>
      </w:r>
    </w:p>
    <w:p w14:paraId="56B048D2" w14:textId="77777777" w:rsidR="000D41CD" w:rsidRDefault="000D41CD" w:rsidP="005945D2">
      <w:pPr>
        <w:rPr>
          <w:rFonts w:cs="Arial"/>
          <w:bCs/>
          <w:i/>
          <w:color w:val="000000" w:themeColor="text1"/>
        </w:rPr>
      </w:pPr>
    </w:p>
    <w:p w14:paraId="5ABA87AA" w14:textId="77777777" w:rsidR="000D41CD" w:rsidRDefault="000D41CD" w:rsidP="005945D2">
      <w:pPr>
        <w:rPr>
          <w:rFonts w:cs="Arial"/>
          <w:bCs/>
          <w:iCs/>
          <w:color w:val="000000" w:themeColor="text1"/>
        </w:rPr>
      </w:pPr>
      <w:r>
        <w:rPr>
          <w:rFonts w:cs="Arial"/>
          <w:bCs/>
          <w:iCs/>
          <w:noProof/>
          <w:color w:val="000000" w:themeColor="text1"/>
        </w:rPr>
        <w:drawing>
          <wp:inline distT="0" distB="0" distL="0" distR="0" wp14:anchorId="102564C3" wp14:editId="1F7B73CD">
            <wp:extent cx="3547396" cy="3142211"/>
            <wp:effectExtent l="0" t="0" r="0" b="0"/>
            <wp:docPr id="1558436702"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8436702" name="Picture 1558436702"/>
                    <pic:cNvPicPr/>
                  </pic:nvPicPr>
                  <pic:blipFill>
                    <a:blip r:embed="rId20" cstate="print">
                      <a:extLst>
                        <a:ext uri="{28A0092B-C50C-407E-A947-70E740481C1C}">
                          <a14:useLocalDpi xmlns:a14="http://schemas.microsoft.com/office/drawing/2010/main" val="0"/>
                        </a:ext>
                      </a:extLst>
                    </a:blip>
                    <a:stretch>
                      <a:fillRect/>
                    </a:stretch>
                  </pic:blipFill>
                  <pic:spPr>
                    <a:xfrm>
                      <a:off x="0" y="0"/>
                      <a:ext cx="3553999" cy="3148059"/>
                    </a:xfrm>
                    <a:prstGeom prst="rect">
                      <a:avLst/>
                    </a:prstGeom>
                  </pic:spPr>
                </pic:pic>
              </a:graphicData>
            </a:graphic>
          </wp:inline>
        </w:drawing>
      </w:r>
    </w:p>
    <w:p w14:paraId="1E745851" w14:textId="35BAB6C6" w:rsidR="00737C8D" w:rsidRDefault="00596E56" w:rsidP="005945D2">
      <w:pPr>
        <w:rPr>
          <w:rFonts w:cs="Arial"/>
          <w:bCs/>
          <w:i/>
          <w:color w:val="000000" w:themeColor="text1"/>
        </w:rPr>
      </w:pPr>
      <w:r w:rsidRPr="00596E56">
        <w:rPr>
          <w:rFonts w:cs="Arial"/>
          <w:b/>
          <w:iCs/>
          <w:color w:val="000000" w:themeColor="text1"/>
        </w:rPr>
        <w:t xml:space="preserve">Figure </w:t>
      </w:r>
      <w:r>
        <w:rPr>
          <w:rFonts w:cs="Arial"/>
          <w:b/>
          <w:iCs/>
          <w:color w:val="000000" w:themeColor="text1"/>
        </w:rPr>
        <w:t>6</w:t>
      </w:r>
      <w:r w:rsidRPr="00596E56">
        <w:rPr>
          <w:rFonts w:cs="Arial"/>
          <w:b/>
          <w:iCs/>
          <w:color w:val="000000" w:themeColor="text1"/>
        </w:rPr>
        <w:t>.</w:t>
      </w:r>
      <w:r>
        <w:rPr>
          <w:rFonts w:cs="Arial"/>
          <w:bCs/>
          <w:iCs/>
          <w:color w:val="000000" w:themeColor="text1"/>
        </w:rPr>
        <w:t xml:space="preserve"> </w:t>
      </w:r>
      <w:r w:rsidR="00737C8D" w:rsidRPr="00737C8D">
        <w:rPr>
          <w:rFonts w:cs="Arial"/>
          <w:bCs/>
          <w:iCs/>
          <w:color w:val="000000" w:themeColor="text1"/>
        </w:rPr>
        <w:t>Conopidae</w:t>
      </w:r>
      <w:r w:rsidR="00737C8D">
        <w:rPr>
          <w:rFonts w:cs="Arial"/>
          <w:bCs/>
          <w:i/>
          <w:color w:val="000000" w:themeColor="text1"/>
        </w:rPr>
        <w:t>: Stenoconops</w:t>
      </w:r>
      <w:r w:rsidR="00557F43" w:rsidRPr="00557F43">
        <w:rPr>
          <w:rFonts w:cs="Arial"/>
          <w:color w:val="000000"/>
          <w:sz w:val="20"/>
          <w:szCs w:val="20"/>
        </w:rPr>
        <w:t xml:space="preserve"> </w:t>
      </w:r>
      <w:r w:rsidR="00557F43" w:rsidRPr="00D8521A">
        <w:rPr>
          <w:rFonts w:cs="Arial"/>
          <w:color w:val="000000"/>
          <w:sz w:val="20"/>
          <w:szCs w:val="20"/>
        </w:rPr>
        <w:t>sp10099</w:t>
      </w:r>
    </w:p>
    <w:p w14:paraId="1B8A6C50" w14:textId="3D424B3F" w:rsidR="000D41CD" w:rsidRDefault="000D41CD" w:rsidP="005945D2">
      <w:pPr>
        <w:rPr>
          <w:rFonts w:cs="Arial"/>
          <w:bCs/>
          <w:i/>
          <w:color w:val="000000" w:themeColor="text1"/>
        </w:rPr>
      </w:pPr>
      <w:r>
        <w:rPr>
          <w:rFonts w:cs="Arial"/>
          <w:bCs/>
          <w:i/>
          <w:noProof/>
          <w:color w:val="000000" w:themeColor="text1"/>
        </w:rPr>
        <w:lastRenderedPageBreak/>
        <w:drawing>
          <wp:inline distT="0" distB="0" distL="0" distR="0" wp14:anchorId="334D8275" wp14:editId="10DA3DA4">
            <wp:extent cx="3693311" cy="3485804"/>
            <wp:effectExtent l="0" t="0" r="0" b="0"/>
            <wp:docPr id="788977055"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8977055" name="Picture 788977055"/>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702462" cy="3494441"/>
                    </a:xfrm>
                    <a:prstGeom prst="rect">
                      <a:avLst/>
                    </a:prstGeom>
                  </pic:spPr>
                </pic:pic>
              </a:graphicData>
            </a:graphic>
          </wp:inline>
        </w:drawing>
      </w:r>
    </w:p>
    <w:p w14:paraId="232D7BD4" w14:textId="61E723AE" w:rsidR="005609F9" w:rsidRDefault="00596E56" w:rsidP="005945D2">
      <w:pPr>
        <w:rPr>
          <w:rFonts w:cs="Arial"/>
          <w:bCs/>
          <w:i/>
          <w:color w:val="000000" w:themeColor="text1"/>
        </w:rPr>
      </w:pPr>
      <w:r w:rsidRPr="00596E56">
        <w:rPr>
          <w:rFonts w:cs="Arial"/>
          <w:b/>
          <w:iCs/>
          <w:color w:val="000000" w:themeColor="text1"/>
        </w:rPr>
        <w:t xml:space="preserve">Figure </w:t>
      </w:r>
      <w:r>
        <w:rPr>
          <w:rFonts w:cs="Arial"/>
          <w:b/>
          <w:iCs/>
          <w:color w:val="000000" w:themeColor="text1"/>
        </w:rPr>
        <w:t xml:space="preserve">7. </w:t>
      </w:r>
      <w:r w:rsidR="005609F9" w:rsidRPr="00737C8D">
        <w:rPr>
          <w:rFonts w:cs="Arial"/>
          <w:bCs/>
          <w:iCs/>
          <w:color w:val="000000" w:themeColor="text1"/>
        </w:rPr>
        <w:t>Cryptochetidae</w:t>
      </w:r>
      <w:r w:rsidR="005609F9">
        <w:rPr>
          <w:rFonts w:cs="Arial"/>
          <w:bCs/>
          <w:i/>
          <w:color w:val="000000" w:themeColor="text1"/>
        </w:rPr>
        <w:t>: Cryptochetum</w:t>
      </w:r>
      <w:r w:rsidR="00557F43" w:rsidRPr="00557F43">
        <w:rPr>
          <w:rFonts w:cs="Arial"/>
          <w:sz w:val="20"/>
          <w:szCs w:val="20"/>
        </w:rPr>
        <w:t xml:space="preserve"> </w:t>
      </w:r>
      <w:r w:rsidR="00557F43" w:rsidRPr="00C3710B">
        <w:rPr>
          <w:rFonts w:cs="Arial"/>
          <w:sz w:val="20"/>
          <w:szCs w:val="20"/>
        </w:rPr>
        <w:t>sp10103</w:t>
      </w:r>
    </w:p>
    <w:p w14:paraId="34F89426" w14:textId="5E3C5CAF" w:rsidR="000D41CD" w:rsidRDefault="000D41CD" w:rsidP="005945D2">
      <w:pPr>
        <w:rPr>
          <w:rFonts w:cs="Arial"/>
          <w:bCs/>
          <w:i/>
          <w:color w:val="000000" w:themeColor="text1"/>
        </w:rPr>
      </w:pPr>
      <w:r>
        <w:rPr>
          <w:rFonts w:cs="Arial"/>
          <w:bCs/>
          <w:i/>
          <w:noProof/>
          <w:color w:val="000000" w:themeColor="text1"/>
        </w:rPr>
        <w:lastRenderedPageBreak/>
        <w:drawing>
          <wp:inline distT="0" distB="0" distL="0" distR="0" wp14:anchorId="4CBC8662" wp14:editId="55582DA2">
            <wp:extent cx="4240998" cy="5763491"/>
            <wp:effectExtent l="0" t="0" r="0" b="0"/>
            <wp:docPr id="1095456221"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5456221" name="Picture 1095456221"/>
                    <pic:cNvPicPr/>
                  </pic:nvPicPr>
                  <pic:blipFill>
                    <a:blip r:embed="rId22">
                      <a:extLst>
                        <a:ext uri="{28A0092B-C50C-407E-A947-70E740481C1C}">
                          <a14:useLocalDpi xmlns:a14="http://schemas.microsoft.com/office/drawing/2010/main" val="0"/>
                        </a:ext>
                      </a:extLst>
                    </a:blip>
                    <a:stretch>
                      <a:fillRect/>
                    </a:stretch>
                  </pic:blipFill>
                  <pic:spPr>
                    <a:xfrm>
                      <a:off x="0" y="0"/>
                      <a:ext cx="4247157" cy="5771861"/>
                    </a:xfrm>
                    <a:prstGeom prst="rect">
                      <a:avLst/>
                    </a:prstGeom>
                  </pic:spPr>
                </pic:pic>
              </a:graphicData>
            </a:graphic>
          </wp:inline>
        </w:drawing>
      </w:r>
    </w:p>
    <w:p w14:paraId="751FC27E" w14:textId="7F56059B" w:rsidR="005609F9" w:rsidRDefault="00596E56" w:rsidP="005945D2">
      <w:pPr>
        <w:rPr>
          <w:rFonts w:cs="Arial"/>
          <w:bCs/>
          <w:i/>
          <w:color w:val="000000" w:themeColor="text1"/>
        </w:rPr>
      </w:pPr>
      <w:r w:rsidRPr="00596E56">
        <w:rPr>
          <w:rFonts w:cs="Arial"/>
          <w:b/>
          <w:iCs/>
          <w:color w:val="000000" w:themeColor="text1"/>
        </w:rPr>
        <w:t xml:space="preserve">Figure </w:t>
      </w:r>
      <w:r>
        <w:rPr>
          <w:rFonts w:cs="Arial"/>
          <w:b/>
          <w:iCs/>
          <w:color w:val="000000" w:themeColor="text1"/>
        </w:rPr>
        <w:t>8</w:t>
      </w:r>
      <w:r w:rsidRPr="00596E56">
        <w:rPr>
          <w:rFonts w:cs="Arial"/>
          <w:b/>
          <w:iCs/>
          <w:color w:val="000000" w:themeColor="text1"/>
        </w:rPr>
        <w:t>.</w:t>
      </w:r>
      <w:r>
        <w:rPr>
          <w:rFonts w:cs="Arial"/>
          <w:bCs/>
          <w:iCs/>
          <w:color w:val="000000" w:themeColor="text1"/>
        </w:rPr>
        <w:t xml:space="preserve"> </w:t>
      </w:r>
      <w:r w:rsidR="005609F9" w:rsidRPr="00737C8D">
        <w:rPr>
          <w:rFonts w:cs="Arial"/>
          <w:bCs/>
          <w:iCs/>
          <w:color w:val="000000" w:themeColor="text1"/>
        </w:rPr>
        <w:t>Ephydridae</w:t>
      </w:r>
      <w:r w:rsidR="005609F9">
        <w:rPr>
          <w:rFonts w:cs="Arial"/>
          <w:bCs/>
          <w:i/>
          <w:color w:val="000000" w:themeColor="text1"/>
        </w:rPr>
        <w:t>: Donaceus</w:t>
      </w:r>
      <w:r w:rsidR="00557F43" w:rsidRPr="00557F43">
        <w:rPr>
          <w:rFonts w:cs="Arial"/>
          <w:sz w:val="20"/>
          <w:szCs w:val="20"/>
        </w:rPr>
        <w:t xml:space="preserve"> </w:t>
      </w:r>
      <w:r w:rsidR="00557F43" w:rsidRPr="001D2F11">
        <w:rPr>
          <w:rFonts w:cs="Arial"/>
          <w:sz w:val="20"/>
          <w:szCs w:val="20"/>
        </w:rPr>
        <w:t>sp10116</w:t>
      </w:r>
    </w:p>
    <w:p w14:paraId="280C43CB" w14:textId="7F4F6A6C" w:rsidR="000D41CD" w:rsidRDefault="000D41CD" w:rsidP="005945D2">
      <w:pPr>
        <w:rPr>
          <w:rFonts w:cs="Arial"/>
          <w:bCs/>
          <w:i/>
          <w:color w:val="000000" w:themeColor="text1"/>
        </w:rPr>
      </w:pPr>
      <w:r>
        <w:rPr>
          <w:rFonts w:cs="Arial"/>
          <w:bCs/>
          <w:i/>
          <w:noProof/>
          <w:color w:val="000000" w:themeColor="text1"/>
        </w:rPr>
        <w:lastRenderedPageBreak/>
        <w:drawing>
          <wp:inline distT="0" distB="0" distL="0" distR="0" wp14:anchorId="24B2BEB3" wp14:editId="3E1042AA">
            <wp:extent cx="3559349" cy="3740727"/>
            <wp:effectExtent l="0" t="0" r="0" b="0"/>
            <wp:docPr id="463568807"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3568807" name="Picture 463568807"/>
                    <pic:cNvPicPr/>
                  </pic:nvPicPr>
                  <pic:blipFill>
                    <a:blip r:embed="rId23" cstate="print">
                      <a:extLst>
                        <a:ext uri="{28A0092B-C50C-407E-A947-70E740481C1C}">
                          <a14:useLocalDpi xmlns:a14="http://schemas.microsoft.com/office/drawing/2010/main" val="0"/>
                        </a:ext>
                      </a:extLst>
                    </a:blip>
                    <a:stretch>
                      <a:fillRect/>
                    </a:stretch>
                  </pic:blipFill>
                  <pic:spPr>
                    <a:xfrm>
                      <a:off x="0" y="0"/>
                      <a:ext cx="3568965" cy="3750833"/>
                    </a:xfrm>
                    <a:prstGeom prst="rect">
                      <a:avLst/>
                    </a:prstGeom>
                  </pic:spPr>
                </pic:pic>
              </a:graphicData>
            </a:graphic>
          </wp:inline>
        </w:drawing>
      </w:r>
    </w:p>
    <w:p w14:paraId="3B353252" w14:textId="7AA4BF83" w:rsidR="005609F9" w:rsidRDefault="00596E56" w:rsidP="005945D2">
      <w:pPr>
        <w:rPr>
          <w:rFonts w:cs="Arial"/>
          <w:bCs/>
          <w:i/>
          <w:color w:val="000000" w:themeColor="text1"/>
        </w:rPr>
      </w:pPr>
      <w:r w:rsidRPr="00596E56">
        <w:rPr>
          <w:rFonts w:cs="Arial"/>
          <w:b/>
          <w:iCs/>
          <w:color w:val="000000" w:themeColor="text1"/>
        </w:rPr>
        <w:t xml:space="preserve">Figure </w:t>
      </w:r>
      <w:r>
        <w:rPr>
          <w:rFonts w:cs="Arial"/>
          <w:b/>
          <w:iCs/>
          <w:color w:val="000000" w:themeColor="text1"/>
        </w:rPr>
        <w:t>9</w:t>
      </w:r>
      <w:r w:rsidRPr="00596E56">
        <w:rPr>
          <w:rFonts w:cs="Arial"/>
          <w:b/>
          <w:iCs/>
          <w:color w:val="000000" w:themeColor="text1"/>
        </w:rPr>
        <w:t>.</w:t>
      </w:r>
      <w:r>
        <w:rPr>
          <w:rFonts w:cs="Arial"/>
          <w:bCs/>
          <w:iCs/>
          <w:color w:val="000000" w:themeColor="text1"/>
        </w:rPr>
        <w:t xml:space="preserve"> </w:t>
      </w:r>
      <w:r w:rsidR="005609F9" w:rsidRPr="00737C8D">
        <w:rPr>
          <w:rFonts w:cs="Arial"/>
          <w:bCs/>
          <w:iCs/>
          <w:color w:val="000000" w:themeColor="text1"/>
        </w:rPr>
        <w:t>Fergusoninidae</w:t>
      </w:r>
      <w:r w:rsidR="005609F9">
        <w:rPr>
          <w:rFonts w:cs="Arial"/>
          <w:bCs/>
          <w:i/>
          <w:color w:val="000000" w:themeColor="text1"/>
        </w:rPr>
        <w:t>: Fergusonina</w:t>
      </w:r>
      <w:r w:rsidR="00557F43" w:rsidRPr="00557F43">
        <w:rPr>
          <w:rFonts w:cs="Arial"/>
          <w:sz w:val="20"/>
          <w:szCs w:val="20"/>
        </w:rPr>
        <w:t xml:space="preserve"> </w:t>
      </w:r>
      <w:r w:rsidR="00557F43" w:rsidRPr="00800FBC">
        <w:rPr>
          <w:rFonts w:cs="Arial"/>
          <w:sz w:val="20"/>
          <w:szCs w:val="20"/>
        </w:rPr>
        <w:t>sp10135</w:t>
      </w:r>
    </w:p>
    <w:p w14:paraId="3F1F97E1" w14:textId="77777777" w:rsidR="000D41CD" w:rsidRDefault="000D41CD" w:rsidP="005945D2">
      <w:pPr>
        <w:rPr>
          <w:rFonts w:cs="Arial"/>
          <w:bCs/>
          <w:i/>
          <w:color w:val="000000" w:themeColor="text1"/>
        </w:rPr>
      </w:pPr>
    </w:p>
    <w:p w14:paraId="1F199453" w14:textId="53CC796C" w:rsidR="000D41CD" w:rsidRDefault="000D41CD" w:rsidP="005945D2">
      <w:pPr>
        <w:rPr>
          <w:rFonts w:cs="Arial"/>
          <w:bCs/>
          <w:i/>
          <w:color w:val="000000" w:themeColor="text1"/>
        </w:rPr>
      </w:pPr>
      <w:r>
        <w:rPr>
          <w:rFonts w:cs="Arial"/>
          <w:bCs/>
          <w:i/>
          <w:noProof/>
          <w:color w:val="000000" w:themeColor="text1"/>
        </w:rPr>
        <w:drawing>
          <wp:inline distT="0" distB="0" distL="0" distR="0" wp14:anchorId="665B09AF" wp14:editId="0898C52D">
            <wp:extent cx="3596788" cy="3979025"/>
            <wp:effectExtent l="0" t="0" r="0" b="0"/>
            <wp:docPr id="95094767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0947670" name="Picture 950947670"/>
                    <pic:cNvPicPr/>
                  </pic:nvPicPr>
                  <pic:blipFill>
                    <a:blip r:embed="rId24" cstate="print">
                      <a:extLst>
                        <a:ext uri="{28A0092B-C50C-407E-A947-70E740481C1C}">
                          <a14:useLocalDpi xmlns:a14="http://schemas.microsoft.com/office/drawing/2010/main" val="0"/>
                        </a:ext>
                      </a:extLst>
                    </a:blip>
                    <a:stretch>
                      <a:fillRect/>
                    </a:stretch>
                  </pic:blipFill>
                  <pic:spPr>
                    <a:xfrm>
                      <a:off x="0" y="0"/>
                      <a:ext cx="3601911" cy="3984693"/>
                    </a:xfrm>
                    <a:prstGeom prst="rect">
                      <a:avLst/>
                    </a:prstGeom>
                  </pic:spPr>
                </pic:pic>
              </a:graphicData>
            </a:graphic>
          </wp:inline>
        </w:drawing>
      </w:r>
    </w:p>
    <w:p w14:paraId="3E4DB3A6" w14:textId="3898AC85" w:rsidR="005945D2" w:rsidRPr="00E8195C" w:rsidRDefault="00596E56" w:rsidP="00E8195C">
      <w:pPr>
        <w:rPr>
          <w:rFonts w:cs="Arial"/>
          <w:bCs/>
          <w:iCs/>
          <w:color w:val="000000" w:themeColor="text1"/>
        </w:rPr>
      </w:pPr>
      <w:r w:rsidRPr="00596E56">
        <w:rPr>
          <w:rFonts w:cs="Arial"/>
          <w:b/>
          <w:iCs/>
          <w:color w:val="000000" w:themeColor="text1"/>
        </w:rPr>
        <w:t xml:space="preserve">Figure </w:t>
      </w:r>
      <w:r>
        <w:rPr>
          <w:rFonts w:cs="Arial"/>
          <w:b/>
          <w:iCs/>
          <w:color w:val="000000" w:themeColor="text1"/>
        </w:rPr>
        <w:t>10</w:t>
      </w:r>
      <w:r w:rsidRPr="00596E56">
        <w:rPr>
          <w:rFonts w:cs="Arial"/>
          <w:b/>
          <w:iCs/>
          <w:color w:val="000000" w:themeColor="text1"/>
        </w:rPr>
        <w:t>.</w:t>
      </w:r>
      <w:r>
        <w:rPr>
          <w:rFonts w:cs="Arial"/>
          <w:bCs/>
          <w:iCs/>
          <w:color w:val="000000" w:themeColor="text1"/>
        </w:rPr>
        <w:t xml:space="preserve"> </w:t>
      </w:r>
      <w:r w:rsidR="005945D2" w:rsidRPr="00737C8D">
        <w:rPr>
          <w:rFonts w:cs="Arial"/>
          <w:bCs/>
          <w:iCs/>
          <w:color w:val="000000" w:themeColor="text1"/>
        </w:rPr>
        <w:t>Paraleucopidae</w:t>
      </w:r>
      <w:r w:rsidR="00557F43">
        <w:rPr>
          <w:rFonts w:cs="Arial"/>
          <w:bCs/>
          <w:iCs/>
          <w:color w:val="000000" w:themeColor="text1"/>
        </w:rPr>
        <w:t xml:space="preserve"> </w:t>
      </w:r>
      <w:r w:rsidR="00557F43" w:rsidRPr="00800FBC">
        <w:rPr>
          <w:rFonts w:cs="Arial"/>
          <w:sz w:val="20"/>
          <w:szCs w:val="20"/>
        </w:rPr>
        <w:t>sp10260</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4587"/>
        <w:gridCol w:w="4587"/>
      </w:tblGrid>
      <w:tr w:rsidR="001550A1" w:rsidRPr="00742269" w14:paraId="498C28DB" w14:textId="77777777" w:rsidTr="00E638F5">
        <w:trPr>
          <w:trHeight w:val="377"/>
        </w:trPr>
        <w:tc>
          <w:tcPr>
            <w:tcW w:w="5000" w:type="pct"/>
            <w:gridSpan w:val="2"/>
            <w:vAlign w:val="center"/>
          </w:tcPr>
          <w:p w14:paraId="498C28DA" w14:textId="3228E442" w:rsidR="001550A1" w:rsidRPr="00742269" w:rsidRDefault="008204FC" w:rsidP="00B53E82">
            <w:pPr>
              <w:keepNext/>
              <w:keepLines/>
              <w:autoSpaceDE w:val="0"/>
              <w:autoSpaceDN w:val="0"/>
              <w:adjustRightInd w:val="0"/>
              <w:spacing w:before="60" w:after="60"/>
              <w:rPr>
                <w:rFonts w:cs="Arial"/>
                <w:b/>
                <w:sz w:val="20"/>
                <w:szCs w:val="20"/>
              </w:rPr>
            </w:pPr>
            <w:r>
              <w:rPr>
                <w:rFonts w:cs="Arial"/>
                <w:b/>
                <w:bCs/>
                <w:sz w:val="20"/>
                <w:szCs w:val="20"/>
              </w:rPr>
              <w:lastRenderedPageBreak/>
              <w:t>Table 2</w:t>
            </w:r>
            <w:r w:rsidR="001550A1" w:rsidRPr="00742269">
              <w:rPr>
                <w:rFonts w:cs="Arial"/>
                <w:b/>
                <w:bCs/>
                <w:sz w:val="20"/>
                <w:szCs w:val="20"/>
              </w:rPr>
              <w:t xml:space="preserve">. </w:t>
            </w:r>
            <w:r w:rsidR="00AF74A6">
              <w:rPr>
                <w:rFonts w:cs="Arial"/>
                <w:b/>
                <w:bCs/>
                <w:sz w:val="20"/>
                <w:szCs w:val="20"/>
              </w:rPr>
              <w:t>S</w:t>
            </w:r>
            <w:r w:rsidR="001550A1" w:rsidRPr="00742269">
              <w:rPr>
                <w:rFonts w:cs="Arial"/>
                <w:b/>
                <w:bCs/>
                <w:sz w:val="20"/>
                <w:szCs w:val="20"/>
              </w:rPr>
              <w:t xml:space="preserve">pecies </w:t>
            </w:r>
            <w:r w:rsidR="00B53E82">
              <w:rPr>
                <w:rFonts w:cs="Arial"/>
                <w:b/>
                <w:bCs/>
                <w:sz w:val="20"/>
                <w:szCs w:val="20"/>
              </w:rPr>
              <w:t>new to science</w:t>
            </w:r>
          </w:p>
        </w:tc>
      </w:tr>
      <w:tr w:rsidR="001550A1" w:rsidRPr="00742269" w14:paraId="498C28DE" w14:textId="77777777" w:rsidTr="00E638F5">
        <w:trPr>
          <w:trHeight w:val="377"/>
        </w:trPr>
        <w:tc>
          <w:tcPr>
            <w:tcW w:w="2500" w:type="pct"/>
            <w:vAlign w:val="center"/>
          </w:tcPr>
          <w:p w14:paraId="498C28DC"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2500" w:type="pct"/>
            <w:vAlign w:val="center"/>
          </w:tcPr>
          <w:p w14:paraId="498C28DD" w14:textId="77777777" w:rsidR="001550A1" w:rsidRPr="00742269" w:rsidRDefault="001550A1" w:rsidP="00E638F5">
            <w:pPr>
              <w:keepNext/>
              <w:keepLines/>
              <w:autoSpaceDE w:val="0"/>
              <w:autoSpaceDN w:val="0"/>
              <w:adjustRightInd w:val="0"/>
              <w:spacing w:before="60" w:after="60"/>
              <w:rPr>
                <w:rFonts w:cs="Arial"/>
                <w:b/>
                <w:sz w:val="20"/>
                <w:szCs w:val="20"/>
              </w:rPr>
            </w:pPr>
            <w:r w:rsidRPr="00742269">
              <w:rPr>
                <w:rFonts w:cs="Arial"/>
                <w:b/>
                <w:sz w:val="20"/>
                <w:szCs w:val="20"/>
              </w:rPr>
              <w:t>Comment</w:t>
            </w:r>
          </w:p>
        </w:tc>
      </w:tr>
      <w:tr w:rsidR="00860001" w:rsidRPr="00742269" w14:paraId="498C28E1" w14:textId="77777777" w:rsidTr="00E638F5">
        <w:trPr>
          <w:trHeight w:val="377"/>
        </w:trPr>
        <w:tc>
          <w:tcPr>
            <w:tcW w:w="2500" w:type="pct"/>
            <w:vAlign w:val="center"/>
          </w:tcPr>
          <w:p w14:paraId="498C28DF" w14:textId="3A81E05D" w:rsidR="00860001" w:rsidRPr="00742269" w:rsidRDefault="00860001" w:rsidP="00E638F5">
            <w:pPr>
              <w:autoSpaceDE w:val="0"/>
              <w:autoSpaceDN w:val="0"/>
              <w:adjustRightInd w:val="0"/>
              <w:spacing w:before="60" w:after="60"/>
              <w:rPr>
                <w:rFonts w:cs="Arial"/>
                <w:sz w:val="20"/>
                <w:szCs w:val="20"/>
              </w:rPr>
            </w:pPr>
            <w:r>
              <w:rPr>
                <w:rFonts w:cs="Arial"/>
                <w:sz w:val="20"/>
                <w:szCs w:val="20"/>
              </w:rPr>
              <w:t xml:space="preserve">Asilidae: </w:t>
            </w:r>
            <w:r w:rsidRPr="00D63658">
              <w:rPr>
                <w:rFonts w:cs="Arial"/>
                <w:i/>
                <w:iCs/>
                <w:sz w:val="20"/>
                <w:szCs w:val="20"/>
              </w:rPr>
              <w:t>Leptogaster</w:t>
            </w:r>
            <w:r w:rsidRPr="00632BC2">
              <w:rPr>
                <w:rFonts w:cs="Arial"/>
                <w:sz w:val="20"/>
                <w:szCs w:val="20"/>
              </w:rPr>
              <w:t xml:space="preserve"> sp10018</w:t>
            </w:r>
          </w:p>
        </w:tc>
        <w:tc>
          <w:tcPr>
            <w:tcW w:w="2500" w:type="pct"/>
            <w:vMerge w:val="restart"/>
            <w:vAlign w:val="center"/>
          </w:tcPr>
          <w:p w14:paraId="498C28E0" w14:textId="48B3CD88" w:rsidR="00860001" w:rsidRPr="00742269" w:rsidRDefault="00596E56" w:rsidP="00E638F5">
            <w:pPr>
              <w:autoSpaceDE w:val="0"/>
              <w:autoSpaceDN w:val="0"/>
              <w:adjustRightInd w:val="0"/>
              <w:spacing w:before="60" w:after="60"/>
              <w:rPr>
                <w:rFonts w:cs="Arial"/>
                <w:sz w:val="20"/>
                <w:szCs w:val="20"/>
              </w:rPr>
            </w:pPr>
            <w:r>
              <w:rPr>
                <w:rFonts w:cs="Arial"/>
                <w:sz w:val="20"/>
                <w:szCs w:val="20"/>
              </w:rPr>
              <w:t xml:space="preserve">Australian species </w:t>
            </w:r>
            <w:r w:rsidR="00860001">
              <w:rPr>
                <w:rFonts w:cs="Arial"/>
                <w:sz w:val="20"/>
                <w:szCs w:val="20"/>
              </w:rPr>
              <w:t xml:space="preserve">of </w:t>
            </w:r>
            <w:r>
              <w:rPr>
                <w:rFonts w:cs="Arial"/>
                <w:sz w:val="20"/>
                <w:szCs w:val="20"/>
              </w:rPr>
              <w:t xml:space="preserve">these </w:t>
            </w:r>
            <w:r w:rsidR="00860001">
              <w:rPr>
                <w:rFonts w:cs="Arial"/>
                <w:sz w:val="20"/>
                <w:szCs w:val="20"/>
              </w:rPr>
              <w:t>gracile predatory grass flies ha</w:t>
            </w:r>
            <w:r>
              <w:rPr>
                <w:rFonts w:cs="Arial"/>
                <w:sz w:val="20"/>
                <w:szCs w:val="20"/>
              </w:rPr>
              <w:t>ve</w:t>
            </w:r>
            <w:r w:rsidR="00860001">
              <w:rPr>
                <w:rFonts w:cs="Arial"/>
                <w:sz w:val="20"/>
                <w:szCs w:val="20"/>
              </w:rPr>
              <w:t xml:space="preserve"> never been revised</w:t>
            </w:r>
            <w:r>
              <w:rPr>
                <w:rFonts w:cs="Arial"/>
                <w:sz w:val="20"/>
                <w:szCs w:val="20"/>
              </w:rPr>
              <w:t xml:space="preserve"> </w:t>
            </w:r>
            <w:r w:rsidR="00860001">
              <w:rPr>
                <w:rFonts w:cs="Arial"/>
                <w:sz w:val="20"/>
                <w:szCs w:val="20"/>
              </w:rPr>
              <w:t>and many undescribed species occur in Western Australia</w:t>
            </w:r>
            <w:r>
              <w:rPr>
                <w:rFonts w:cs="Arial"/>
                <w:sz w:val="20"/>
                <w:szCs w:val="20"/>
              </w:rPr>
              <w:t>. Unlike other assassin flies, they can capture prey on vertical surfaces including spider webs.</w:t>
            </w:r>
          </w:p>
        </w:tc>
      </w:tr>
      <w:tr w:rsidR="00860001" w:rsidRPr="00742269" w14:paraId="498C28E4" w14:textId="77777777" w:rsidTr="00E638F5">
        <w:trPr>
          <w:trHeight w:val="377"/>
        </w:trPr>
        <w:tc>
          <w:tcPr>
            <w:tcW w:w="2500" w:type="pct"/>
            <w:vAlign w:val="center"/>
          </w:tcPr>
          <w:p w14:paraId="498C28E2" w14:textId="4C8F4CEA" w:rsidR="00860001" w:rsidRPr="00742269" w:rsidRDefault="00860001" w:rsidP="00E638F5">
            <w:pPr>
              <w:autoSpaceDE w:val="0"/>
              <w:autoSpaceDN w:val="0"/>
              <w:adjustRightInd w:val="0"/>
              <w:spacing w:before="60" w:after="60"/>
              <w:rPr>
                <w:rFonts w:cs="Arial"/>
                <w:sz w:val="20"/>
                <w:szCs w:val="20"/>
              </w:rPr>
            </w:pPr>
            <w:r>
              <w:rPr>
                <w:rFonts w:cs="Arial"/>
                <w:sz w:val="20"/>
                <w:szCs w:val="20"/>
              </w:rPr>
              <w:t xml:space="preserve">Asilidae: </w:t>
            </w:r>
            <w:r w:rsidRPr="00D63658">
              <w:rPr>
                <w:rFonts w:cs="Arial"/>
                <w:i/>
                <w:iCs/>
                <w:sz w:val="20"/>
                <w:szCs w:val="20"/>
              </w:rPr>
              <w:t>Leptogaster</w:t>
            </w:r>
            <w:r w:rsidRPr="00632BC2">
              <w:rPr>
                <w:rFonts w:cs="Arial"/>
                <w:sz w:val="20"/>
                <w:szCs w:val="20"/>
              </w:rPr>
              <w:t xml:space="preserve"> sp1001</w:t>
            </w:r>
            <w:r>
              <w:rPr>
                <w:rFonts w:cs="Arial"/>
                <w:sz w:val="20"/>
                <w:szCs w:val="20"/>
              </w:rPr>
              <w:t>9</w:t>
            </w:r>
          </w:p>
        </w:tc>
        <w:tc>
          <w:tcPr>
            <w:tcW w:w="2500" w:type="pct"/>
            <w:vMerge/>
            <w:vAlign w:val="center"/>
          </w:tcPr>
          <w:p w14:paraId="498C28E3" w14:textId="77777777" w:rsidR="00860001" w:rsidRPr="00742269" w:rsidRDefault="00860001" w:rsidP="00E638F5">
            <w:pPr>
              <w:autoSpaceDE w:val="0"/>
              <w:autoSpaceDN w:val="0"/>
              <w:adjustRightInd w:val="0"/>
              <w:spacing w:before="60" w:after="60"/>
              <w:rPr>
                <w:rFonts w:cs="Arial"/>
                <w:sz w:val="20"/>
                <w:szCs w:val="20"/>
              </w:rPr>
            </w:pPr>
          </w:p>
        </w:tc>
      </w:tr>
      <w:tr w:rsidR="00860001" w:rsidRPr="00742269" w14:paraId="6E6E8ADE" w14:textId="77777777" w:rsidTr="00625CA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D0E5CE7" w14:textId="22FC87FE" w:rsidR="00860001" w:rsidRDefault="00860001" w:rsidP="00632BC2">
            <w:pPr>
              <w:spacing w:after="0"/>
              <w:rPr>
                <w:rFonts w:ascii="Calibri" w:hAnsi="Calibri" w:cs="Calibri"/>
                <w:color w:val="000000"/>
                <w:szCs w:val="22"/>
              </w:rPr>
            </w:pPr>
            <w:r>
              <w:rPr>
                <w:rFonts w:ascii="Calibri" w:hAnsi="Calibri" w:cs="Calibri"/>
                <w:color w:val="000000"/>
                <w:szCs w:val="22"/>
              </w:rPr>
              <w:t xml:space="preserve">Asilidae: </w:t>
            </w:r>
            <w:r w:rsidRPr="00D63658">
              <w:rPr>
                <w:rFonts w:ascii="Calibri" w:hAnsi="Calibri" w:cs="Calibri"/>
                <w:i/>
                <w:iCs/>
                <w:color w:val="000000"/>
                <w:szCs w:val="22"/>
              </w:rPr>
              <w:t>Stichopogon</w:t>
            </w:r>
            <w:r>
              <w:rPr>
                <w:rFonts w:ascii="Calibri" w:hAnsi="Calibri" w:cs="Calibri"/>
                <w:color w:val="000000"/>
                <w:szCs w:val="22"/>
              </w:rPr>
              <w:t xml:space="preserve"> sp10022</w:t>
            </w:r>
          </w:p>
          <w:p w14:paraId="22E3FE6A" w14:textId="77777777" w:rsidR="00860001" w:rsidRPr="00742269" w:rsidRDefault="00860001" w:rsidP="003E4FF8">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1FA3EAAC" w14:textId="3884B6F8" w:rsidR="00860001" w:rsidRPr="00742269" w:rsidRDefault="00860001" w:rsidP="003E4FF8">
            <w:pPr>
              <w:autoSpaceDE w:val="0"/>
              <w:autoSpaceDN w:val="0"/>
              <w:adjustRightInd w:val="0"/>
              <w:spacing w:before="60" w:after="60"/>
              <w:rPr>
                <w:rFonts w:cs="Arial"/>
                <w:sz w:val="20"/>
                <w:szCs w:val="20"/>
              </w:rPr>
            </w:pPr>
            <w:r>
              <w:rPr>
                <w:rFonts w:cs="Arial"/>
                <w:sz w:val="20"/>
                <w:szCs w:val="20"/>
              </w:rPr>
              <w:t>Many undescribed species occur throughout Western Australia, often with apparently narrow ranges related to sandy larval substrate</w:t>
            </w:r>
            <w:r w:rsidR="00596E56">
              <w:rPr>
                <w:rFonts w:cs="Arial"/>
                <w:sz w:val="20"/>
                <w:szCs w:val="20"/>
              </w:rPr>
              <w:t>. Adults are often smaller than other assassin flies.</w:t>
            </w:r>
          </w:p>
        </w:tc>
      </w:tr>
      <w:tr w:rsidR="00860001" w:rsidRPr="00742269" w14:paraId="13450FA1" w14:textId="77777777" w:rsidTr="00625CA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63B375B" w14:textId="71F37D92" w:rsidR="00860001" w:rsidRDefault="00860001" w:rsidP="00632BC2">
            <w:pPr>
              <w:spacing w:after="0"/>
              <w:rPr>
                <w:rFonts w:ascii="Calibri" w:hAnsi="Calibri" w:cs="Calibri"/>
                <w:color w:val="000000"/>
                <w:szCs w:val="22"/>
              </w:rPr>
            </w:pPr>
            <w:r>
              <w:rPr>
                <w:rFonts w:ascii="Calibri" w:hAnsi="Calibri" w:cs="Calibri"/>
                <w:color w:val="000000"/>
                <w:szCs w:val="22"/>
              </w:rPr>
              <w:t xml:space="preserve">Asilidae: </w:t>
            </w:r>
            <w:r w:rsidRPr="00D63658">
              <w:rPr>
                <w:rFonts w:ascii="Calibri" w:hAnsi="Calibri" w:cs="Calibri"/>
                <w:i/>
                <w:iCs/>
                <w:color w:val="000000"/>
                <w:szCs w:val="22"/>
              </w:rPr>
              <w:t>Stichopogon</w:t>
            </w:r>
            <w:r>
              <w:rPr>
                <w:rFonts w:ascii="Calibri" w:hAnsi="Calibri" w:cs="Calibri"/>
                <w:color w:val="000000"/>
                <w:szCs w:val="22"/>
              </w:rPr>
              <w:t xml:space="preserve"> sp10023</w:t>
            </w:r>
          </w:p>
          <w:p w14:paraId="21D2644E" w14:textId="77777777" w:rsidR="00860001" w:rsidRPr="00742269" w:rsidRDefault="00860001" w:rsidP="003E4FF8">
            <w:pPr>
              <w:autoSpaceDE w:val="0"/>
              <w:autoSpaceDN w:val="0"/>
              <w:adjustRightInd w:val="0"/>
              <w:spacing w:before="60" w:after="60"/>
              <w:rPr>
                <w:rFonts w:cs="Arial"/>
                <w:sz w:val="20"/>
                <w:szCs w:val="20"/>
              </w:rPr>
            </w:pPr>
          </w:p>
        </w:tc>
        <w:tc>
          <w:tcPr>
            <w:tcW w:w="2500" w:type="pct"/>
            <w:vMerge/>
            <w:tcBorders>
              <w:left w:val="single" w:sz="4" w:space="0" w:color="auto"/>
              <w:bottom w:val="single" w:sz="4" w:space="0" w:color="auto"/>
              <w:right w:val="single" w:sz="4" w:space="0" w:color="auto"/>
            </w:tcBorders>
            <w:vAlign w:val="center"/>
          </w:tcPr>
          <w:p w14:paraId="1F5ECF57" w14:textId="77777777" w:rsidR="00860001" w:rsidRPr="00742269" w:rsidRDefault="00860001" w:rsidP="003E4FF8">
            <w:pPr>
              <w:autoSpaceDE w:val="0"/>
              <w:autoSpaceDN w:val="0"/>
              <w:adjustRightInd w:val="0"/>
              <w:spacing w:before="60" w:after="60"/>
              <w:rPr>
                <w:rFonts w:cs="Arial"/>
                <w:sz w:val="20"/>
                <w:szCs w:val="20"/>
              </w:rPr>
            </w:pPr>
          </w:p>
        </w:tc>
      </w:tr>
      <w:tr w:rsidR="003C3B56" w:rsidRPr="00742269" w14:paraId="5BE53960"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B7550DA" w14:textId="206CFFB8"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Asteiidae: </w:t>
            </w:r>
            <w:r w:rsidRPr="00D63658">
              <w:rPr>
                <w:rFonts w:cs="Arial"/>
                <w:i/>
                <w:iCs/>
                <w:sz w:val="20"/>
                <w:szCs w:val="20"/>
              </w:rPr>
              <w:t>Phlebosotera</w:t>
            </w:r>
            <w:r w:rsidRPr="00632BC2">
              <w:rPr>
                <w:rFonts w:cs="Arial"/>
                <w:sz w:val="20"/>
                <w:szCs w:val="20"/>
              </w:rPr>
              <w:t xml:space="preserve"> sp10033</w:t>
            </w:r>
          </w:p>
        </w:tc>
        <w:tc>
          <w:tcPr>
            <w:tcW w:w="2500" w:type="pct"/>
            <w:tcBorders>
              <w:top w:val="single" w:sz="4" w:space="0" w:color="auto"/>
              <w:left w:val="single" w:sz="4" w:space="0" w:color="auto"/>
              <w:bottom w:val="single" w:sz="4" w:space="0" w:color="auto"/>
              <w:right w:val="single" w:sz="4" w:space="0" w:color="auto"/>
            </w:tcBorders>
            <w:vAlign w:val="center"/>
          </w:tcPr>
          <w:p w14:paraId="3EABB255" w14:textId="624522C3"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The genus has been previously recorded from Western Australia but all Australian species are undescribed. Another undescribed species occurs in </w:t>
            </w:r>
            <w:r w:rsidRPr="00596E56">
              <w:rPr>
                <w:rFonts w:cs="Arial"/>
                <w:i/>
                <w:iCs/>
                <w:sz w:val="20"/>
                <w:szCs w:val="20"/>
              </w:rPr>
              <w:t>Banksia</w:t>
            </w:r>
            <w:r>
              <w:rPr>
                <w:rFonts w:cs="Arial"/>
                <w:sz w:val="20"/>
                <w:szCs w:val="20"/>
              </w:rPr>
              <w:t xml:space="preserve"> heath near Perth</w:t>
            </w:r>
            <w:r w:rsidR="00596E56">
              <w:rPr>
                <w:rFonts w:cs="Arial"/>
                <w:sz w:val="20"/>
                <w:szCs w:val="20"/>
              </w:rPr>
              <w:t>. It was found at several localities in Kalbarri.</w:t>
            </w:r>
          </w:p>
        </w:tc>
      </w:tr>
      <w:tr w:rsidR="003C3B56" w:rsidRPr="00742269" w14:paraId="70A88B52"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3D6F132" w14:textId="205E79B5"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Canacidae: </w:t>
            </w:r>
            <w:r w:rsidRPr="00D63658">
              <w:rPr>
                <w:rFonts w:cs="Arial"/>
                <w:i/>
                <w:iCs/>
                <w:sz w:val="20"/>
                <w:szCs w:val="20"/>
              </w:rPr>
              <w:t>Dasyrhicnoessa</w:t>
            </w:r>
            <w:r w:rsidRPr="00632BC2">
              <w:rPr>
                <w:rFonts w:cs="Arial"/>
                <w:sz w:val="20"/>
                <w:szCs w:val="20"/>
              </w:rPr>
              <w:t xml:space="preserve"> sp10067</w:t>
            </w:r>
          </w:p>
        </w:tc>
        <w:tc>
          <w:tcPr>
            <w:tcW w:w="2500" w:type="pct"/>
            <w:tcBorders>
              <w:top w:val="single" w:sz="4" w:space="0" w:color="auto"/>
              <w:left w:val="single" w:sz="4" w:space="0" w:color="auto"/>
              <w:bottom w:val="single" w:sz="4" w:space="0" w:color="auto"/>
              <w:right w:val="single" w:sz="4" w:space="0" w:color="auto"/>
            </w:tcBorders>
            <w:vAlign w:val="center"/>
          </w:tcPr>
          <w:p w14:paraId="67EFAC0E" w14:textId="0FFE5A10"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Beach flies from Western Australia are poorly known and this is one of the more diverse genera. </w:t>
            </w:r>
            <w:r w:rsidR="00596E56" w:rsidRPr="00596E56">
              <w:rPr>
                <w:rFonts w:cs="Arial"/>
                <w:i/>
                <w:iCs/>
                <w:sz w:val="20"/>
                <w:szCs w:val="20"/>
              </w:rPr>
              <w:t>Dasyrhicnoessa</w:t>
            </w:r>
            <w:r w:rsidR="00596E56">
              <w:rPr>
                <w:rFonts w:cs="Arial"/>
                <w:sz w:val="20"/>
                <w:szCs w:val="20"/>
              </w:rPr>
              <w:t xml:space="preserve"> s</w:t>
            </w:r>
            <w:r>
              <w:rPr>
                <w:rFonts w:cs="Arial"/>
                <w:sz w:val="20"/>
                <w:szCs w:val="20"/>
              </w:rPr>
              <w:t>pecies are apparently restricted to particular coastal plant communities</w:t>
            </w:r>
          </w:p>
        </w:tc>
      </w:tr>
      <w:tr w:rsidR="003C3B56" w:rsidRPr="00742269" w14:paraId="0B752AF4"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CF5BAC2" w14:textId="45F7BF4C"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Ceratopogonidae: </w:t>
            </w:r>
            <w:r w:rsidRPr="00D63658">
              <w:rPr>
                <w:rFonts w:cs="Arial"/>
                <w:i/>
                <w:iCs/>
                <w:sz w:val="20"/>
                <w:szCs w:val="20"/>
              </w:rPr>
              <w:t>Clinohelea</w:t>
            </w:r>
            <w:r w:rsidRPr="00632BC2">
              <w:rPr>
                <w:rFonts w:cs="Arial"/>
                <w:sz w:val="20"/>
                <w:szCs w:val="20"/>
              </w:rPr>
              <w:t xml:space="preserve"> sp10069</w:t>
            </w:r>
          </w:p>
        </w:tc>
        <w:tc>
          <w:tcPr>
            <w:tcW w:w="2500" w:type="pct"/>
            <w:tcBorders>
              <w:top w:val="single" w:sz="4" w:space="0" w:color="auto"/>
              <w:left w:val="single" w:sz="4" w:space="0" w:color="auto"/>
              <w:bottom w:val="single" w:sz="4" w:space="0" w:color="auto"/>
              <w:right w:val="single" w:sz="4" w:space="0" w:color="auto"/>
            </w:tcBorders>
            <w:vAlign w:val="center"/>
          </w:tcPr>
          <w:p w14:paraId="4A0A6298" w14:textId="31EE3AFD" w:rsidR="003C3B56" w:rsidRPr="00742269" w:rsidRDefault="00632BC2" w:rsidP="003E4FF8">
            <w:pPr>
              <w:autoSpaceDE w:val="0"/>
              <w:autoSpaceDN w:val="0"/>
              <w:adjustRightInd w:val="0"/>
              <w:spacing w:before="60" w:after="60"/>
              <w:rPr>
                <w:rFonts w:cs="Arial"/>
                <w:sz w:val="20"/>
                <w:szCs w:val="20"/>
              </w:rPr>
            </w:pPr>
            <w:r>
              <w:rPr>
                <w:rFonts w:cs="Arial"/>
                <w:sz w:val="20"/>
                <w:szCs w:val="20"/>
              </w:rPr>
              <w:t>This group of biting midges are predatory on other insects</w:t>
            </w:r>
            <w:r w:rsidR="00596E56">
              <w:rPr>
                <w:rFonts w:cs="Arial"/>
                <w:sz w:val="20"/>
                <w:szCs w:val="20"/>
              </w:rPr>
              <w:t>. They</w:t>
            </w:r>
            <w:r>
              <w:rPr>
                <w:rFonts w:cs="Arial"/>
                <w:sz w:val="20"/>
                <w:szCs w:val="20"/>
              </w:rPr>
              <w:t xml:space="preserve"> </w:t>
            </w:r>
            <w:r w:rsidR="00596E56">
              <w:rPr>
                <w:rFonts w:cs="Arial"/>
                <w:sz w:val="20"/>
                <w:szCs w:val="20"/>
              </w:rPr>
              <w:t>are</w:t>
            </w:r>
            <w:r>
              <w:rPr>
                <w:rFonts w:cs="Arial"/>
                <w:sz w:val="20"/>
                <w:szCs w:val="20"/>
              </w:rPr>
              <w:t xml:space="preserve"> poorly studied, particularly in Australia</w:t>
            </w:r>
            <w:r w:rsidR="009F30A7">
              <w:rPr>
                <w:rFonts w:cs="Arial"/>
                <w:sz w:val="20"/>
                <w:szCs w:val="20"/>
              </w:rPr>
              <w:t>. Ceratopogonidae is a megadiverse and neglected fly family</w:t>
            </w:r>
          </w:p>
        </w:tc>
      </w:tr>
      <w:tr w:rsidR="003C3B56" w:rsidRPr="00742269" w14:paraId="41E0BF4C"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8FD7BEE" w14:textId="6020E33B" w:rsidR="003C3B56" w:rsidRPr="00632BC2" w:rsidRDefault="00632BC2" w:rsidP="00632BC2">
            <w:pPr>
              <w:autoSpaceDE w:val="0"/>
              <w:autoSpaceDN w:val="0"/>
              <w:adjustRightInd w:val="0"/>
              <w:spacing w:before="60" w:after="60"/>
              <w:rPr>
                <w:rFonts w:cs="Arial"/>
                <w:sz w:val="20"/>
                <w:szCs w:val="20"/>
              </w:rPr>
            </w:pPr>
            <w:r>
              <w:rPr>
                <w:rFonts w:cs="Arial"/>
                <w:sz w:val="20"/>
                <w:szCs w:val="20"/>
              </w:rPr>
              <w:t xml:space="preserve">Chamaemyiidae: </w:t>
            </w:r>
            <w:r w:rsidRPr="00D63658">
              <w:rPr>
                <w:rFonts w:ascii="Calibri" w:hAnsi="Calibri" w:cs="Calibri"/>
                <w:i/>
                <w:iCs/>
                <w:color w:val="000000"/>
                <w:szCs w:val="22"/>
              </w:rPr>
              <w:t>Pseudoleucopis</w:t>
            </w:r>
            <w:r>
              <w:rPr>
                <w:rFonts w:ascii="Calibri" w:hAnsi="Calibri" w:cs="Calibri"/>
                <w:color w:val="000000"/>
                <w:szCs w:val="22"/>
              </w:rPr>
              <w:t xml:space="preserve"> sp10071</w:t>
            </w:r>
          </w:p>
        </w:tc>
        <w:tc>
          <w:tcPr>
            <w:tcW w:w="2500" w:type="pct"/>
            <w:tcBorders>
              <w:top w:val="single" w:sz="4" w:space="0" w:color="auto"/>
              <w:left w:val="single" w:sz="4" w:space="0" w:color="auto"/>
              <w:bottom w:val="single" w:sz="4" w:space="0" w:color="auto"/>
              <w:right w:val="single" w:sz="4" w:space="0" w:color="auto"/>
            </w:tcBorders>
            <w:vAlign w:val="center"/>
          </w:tcPr>
          <w:p w14:paraId="1F881029" w14:textId="52347C04" w:rsidR="003C3B56" w:rsidRPr="00742269" w:rsidRDefault="00632BC2" w:rsidP="003E4FF8">
            <w:pPr>
              <w:autoSpaceDE w:val="0"/>
              <w:autoSpaceDN w:val="0"/>
              <w:adjustRightInd w:val="0"/>
              <w:spacing w:before="60" w:after="60"/>
              <w:rPr>
                <w:rFonts w:cs="Arial"/>
                <w:sz w:val="20"/>
                <w:szCs w:val="20"/>
              </w:rPr>
            </w:pPr>
            <w:r>
              <w:rPr>
                <w:rFonts w:cs="Arial"/>
                <w:sz w:val="20"/>
                <w:szCs w:val="20"/>
              </w:rPr>
              <w:t xml:space="preserve">These flies are </w:t>
            </w:r>
            <w:r w:rsidR="00202CE9">
              <w:rPr>
                <w:rFonts w:cs="Arial"/>
                <w:sz w:val="20"/>
                <w:szCs w:val="20"/>
              </w:rPr>
              <w:t xml:space="preserve">parasitoids of aphids and adelgids. A large portion of the ~40 species in Australia are known from Black Mountain (ACT), suggesting that </w:t>
            </w:r>
            <w:r w:rsidR="00E06688">
              <w:rPr>
                <w:rFonts w:cs="Arial"/>
                <w:sz w:val="20"/>
                <w:szCs w:val="20"/>
              </w:rPr>
              <w:t>the true diversity</w:t>
            </w:r>
            <w:r w:rsidR="00B1289A">
              <w:rPr>
                <w:rFonts w:cs="Arial"/>
                <w:sz w:val="20"/>
                <w:szCs w:val="20"/>
              </w:rPr>
              <w:t xml:space="preserve"> </w:t>
            </w:r>
            <w:r w:rsidR="00E06688">
              <w:rPr>
                <w:rFonts w:cs="Arial"/>
                <w:sz w:val="20"/>
                <w:szCs w:val="20"/>
              </w:rPr>
              <w:t xml:space="preserve">is much higher. This species is externally distinct from the two known </w:t>
            </w:r>
            <w:r w:rsidR="00E06688" w:rsidRPr="00596E56">
              <w:rPr>
                <w:rFonts w:cs="Arial"/>
                <w:i/>
                <w:iCs/>
                <w:sz w:val="20"/>
                <w:szCs w:val="20"/>
              </w:rPr>
              <w:t>Pseudoleucopis</w:t>
            </w:r>
            <w:r w:rsidR="00E06688">
              <w:rPr>
                <w:rFonts w:cs="Arial"/>
                <w:sz w:val="20"/>
                <w:szCs w:val="20"/>
              </w:rPr>
              <w:t xml:space="preserve"> from W</w:t>
            </w:r>
            <w:r w:rsidR="00596E56">
              <w:rPr>
                <w:rFonts w:cs="Arial"/>
                <w:sz w:val="20"/>
                <w:szCs w:val="20"/>
              </w:rPr>
              <w:t>estern Australia</w:t>
            </w:r>
          </w:p>
        </w:tc>
      </w:tr>
      <w:tr w:rsidR="003C3B56" w:rsidRPr="00742269" w14:paraId="4E9F9B80"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D1D3F5C" w14:textId="321C60DE" w:rsidR="00E06688" w:rsidRDefault="00E06688" w:rsidP="00E06688">
            <w:pPr>
              <w:spacing w:after="0"/>
              <w:rPr>
                <w:rFonts w:ascii="Calibri" w:hAnsi="Calibri" w:cs="Calibri"/>
                <w:color w:val="000000"/>
                <w:szCs w:val="22"/>
              </w:rPr>
            </w:pPr>
            <w:r>
              <w:rPr>
                <w:rFonts w:ascii="Calibri" w:hAnsi="Calibri" w:cs="Calibri"/>
                <w:color w:val="000000"/>
                <w:szCs w:val="22"/>
              </w:rPr>
              <w:t xml:space="preserve">Chloropidae: </w:t>
            </w:r>
            <w:r w:rsidRPr="00D63658">
              <w:rPr>
                <w:rFonts w:ascii="Calibri" w:hAnsi="Calibri" w:cs="Calibri"/>
                <w:i/>
                <w:iCs/>
                <w:color w:val="000000"/>
                <w:szCs w:val="22"/>
              </w:rPr>
              <w:t>Pseudopachychaeta</w:t>
            </w:r>
            <w:r>
              <w:rPr>
                <w:rFonts w:ascii="Calibri" w:hAnsi="Calibri" w:cs="Calibri"/>
                <w:color w:val="000000"/>
                <w:szCs w:val="22"/>
              </w:rPr>
              <w:t xml:space="preserve"> sp10073</w:t>
            </w:r>
          </w:p>
          <w:p w14:paraId="6617AE9C" w14:textId="77777777" w:rsidR="003C3B56" w:rsidRPr="00742269" w:rsidRDefault="003C3B56" w:rsidP="003E4FF8">
            <w:pPr>
              <w:autoSpaceDE w:val="0"/>
              <w:autoSpaceDN w:val="0"/>
              <w:adjustRightInd w:val="0"/>
              <w:spacing w:before="60" w:after="60"/>
              <w:rPr>
                <w:rFonts w:cs="Arial"/>
                <w:sz w:val="20"/>
                <w:szCs w:val="20"/>
              </w:rPr>
            </w:pPr>
          </w:p>
        </w:tc>
        <w:tc>
          <w:tcPr>
            <w:tcW w:w="2500" w:type="pct"/>
            <w:tcBorders>
              <w:top w:val="single" w:sz="4" w:space="0" w:color="auto"/>
              <w:left w:val="single" w:sz="4" w:space="0" w:color="auto"/>
              <w:bottom w:val="single" w:sz="4" w:space="0" w:color="auto"/>
              <w:right w:val="single" w:sz="4" w:space="0" w:color="auto"/>
            </w:tcBorders>
            <w:vAlign w:val="center"/>
          </w:tcPr>
          <w:p w14:paraId="35927502" w14:textId="35CD4603" w:rsidR="003C3B56" w:rsidRPr="00742269" w:rsidRDefault="00E06688" w:rsidP="003E4FF8">
            <w:pPr>
              <w:autoSpaceDE w:val="0"/>
              <w:autoSpaceDN w:val="0"/>
              <w:adjustRightInd w:val="0"/>
              <w:spacing w:before="60" w:after="60"/>
              <w:rPr>
                <w:rFonts w:cs="Arial"/>
                <w:sz w:val="20"/>
                <w:szCs w:val="20"/>
              </w:rPr>
            </w:pPr>
            <w:r>
              <w:rPr>
                <w:rFonts w:cs="Arial"/>
                <w:sz w:val="20"/>
                <w:szCs w:val="20"/>
              </w:rPr>
              <w:t>Most Chloropidae collected on this expedition are likely to be undescribed.</w:t>
            </w:r>
            <w:r w:rsidR="00596E56">
              <w:rPr>
                <w:rFonts w:cs="Arial"/>
                <w:sz w:val="20"/>
                <w:szCs w:val="20"/>
              </w:rPr>
              <w:t xml:space="preserve"> This report focuses on two for which the genus can be assigned</w:t>
            </w:r>
            <w:r>
              <w:rPr>
                <w:rFonts w:cs="Arial"/>
                <w:sz w:val="20"/>
                <w:szCs w:val="20"/>
              </w:rPr>
              <w:t xml:space="preserve"> This taxon is different from the widespread </w:t>
            </w:r>
            <w:r w:rsidRPr="00596E56">
              <w:rPr>
                <w:rFonts w:cs="Arial"/>
                <w:i/>
                <w:iCs/>
                <w:sz w:val="20"/>
                <w:szCs w:val="20"/>
              </w:rPr>
              <w:t>P</w:t>
            </w:r>
            <w:r w:rsidR="00596E56" w:rsidRPr="00596E56">
              <w:rPr>
                <w:rFonts w:cs="Arial"/>
                <w:i/>
                <w:iCs/>
                <w:sz w:val="20"/>
                <w:szCs w:val="20"/>
              </w:rPr>
              <w:t>seudopachychaeta</w:t>
            </w:r>
            <w:r>
              <w:rPr>
                <w:rFonts w:cs="Arial"/>
                <w:sz w:val="20"/>
                <w:szCs w:val="20"/>
              </w:rPr>
              <w:t xml:space="preserve"> </w:t>
            </w:r>
            <w:r w:rsidRPr="00596E56">
              <w:rPr>
                <w:rFonts w:cs="Arial"/>
                <w:i/>
                <w:iCs/>
                <w:sz w:val="20"/>
                <w:szCs w:val="20"/>
              </w:rPr>
              <w:t>sexta</w:t>
            </w:r>
            <w:r>
              <w:rPr>
                <w:rFonts w:cs="Arial"/>
                <w:sz w:val="20"/>
                <w:szCs w:val="20"/>
              </w:rPr>
              <w:t xml:space="preserve">, </w:t>
            </w:r>
            <w:r w:rsidR="00596E56">
              <w:rPr>
                <w:rFonts w:cs="Arial"/>
                <w:sz w:val="20"/>
                <w:szCs w:val="20"/>
              </w:rPr>
              <w:t>also collected on this expedition</w:t>
            </w:r>
          </w:p>
        </w:tc>
      </w:tr>
      <w:tr w:rsidR="003C3B56" w:rsidRPr="00742269" w14:paraId="6FB958C9" w14:textId="77777777" w:rsidTr="003C3B5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29608C0" w14:textId="7DC2464A" w:rsidR="00E06688" w:rsidRDefault="00E06688" w:rsidP="00E06688">
            <w:pPr>
              <w:spacing w:after="0"/>
              <w:rPr>
                <w:rFonts w:ascii="Calibri" w:hAnsi="Calibri" w:cs="Calibri"/>
                <w:color w:val="000000"/>
                <w:szCs w:val="22"/>
              </w:rPr>
            </w:pPr>
            <w:r>
              <w:rPr>
                <w:rFonts w:ascii="Calibri" w:hAnsi="Calibri" w:cs="Calibri"/>
                <w:color w:val="000000"/>
                <w:szCs w:val="22"/>
              </w:rPr>
              <w:t xml:space="preserve">Chloropidae: </w:t>
            </w:r>
            <w:r w:rsidRPr="00D63658">
              <w:rPr>
                <w:rFonts w:ascii="Calibri" w:hAnsi="Calibri" w:cs="Calibri"/>
                <w:i/>
                <w:iCs/>
                <w:color w:val="000000"/>
                <w:szCs w:val="22"/>
              </w:rPr>
              <w:t>Semaranga</w:t>
            </w:r>
            <w:r>
              <w:rPr>
                <w:rFonts w:ascii="Calibri" w:hAnsi="Calibri" w:cs="Calibri"/>
                <w:color w:val="000000"/>
                <w:szCs w:val="22"/>
              </w:rPr>
              <w:t xml:space="preserve"> sp10074</w:t>
            </w:r>
          </w:p>
          <w:p w14:paraId="5C1D6C2B" w14:textId="77777777" w:rsidR="003C3B56" w:rsidRPr="00742269" w:rsidRDefault="003C3B56" w:rsidP="003E4FF8">
            <w:pPr>
              <w:autoSpaceDE w:val="0"/>
              <w:autoSpaceDN w:val="0"/>
              <w:adjustRightInd w:val="0"/>
              <w:spacing w:before="60" w:after="60"/>
              <w:rPr>
                <w:rFonts w:cs="Arial"/>
                <w:sz w:val="20"/>
                <w:szCs w:val="20"/>
              </w:rPr>
            </w:pPr>
          </w:p>
        </w:tc>
        <w:tc>
          <w:tcPr>
            <w:tcW w:w="2500" w:type="pct"/>
            <w:tcBorders>
              <w:top w:val="single" w:sz="4" w:space="0" w:color="auto"/>
              <w:left w:val="single" w:sz="4" w:space="0" w:color="auto"/>
              <w:bottom w:val="single" w:sz="4" w:space="0" w:color="auto"/>
              <w:right w:val="single" w:sz="4" w:space="0" w:color="auto"/>
            </w:tcBorders>
            <w:vAlign w:val="center"/>
          </w:tcPr>
          <w:p w14:paraId="6FCB9252" w14:textId="262BCB19" w:rsidR="003C3B56" w:rsidRPr="00742269" w:rsidRDefault="00E06688" w:rsidP="003E4FF8">
            <w:pPr>
              <w:autoSpaceDE w:val="0"/>
              <w:autoSpaceDN w:val="0"/>
              <w:adjustRightInd w:val="0"/>
              <w:spacing w:before="60" w:after="60"/>
              <w:rPr>
                <w:rFonts w:cs="Arial"/>
                <w:sz w:val="20"/>
                <w:szCs w:val="20"/>
              </w:rPr>
            </w:pPr>
            <w:r>
              <w:rPr>
                <w:rFonts w:cs="Arial"/>
                <w:sz w:val="20"/>
                <w:szCs w:val="20"/>
              </w:rPr>
              <w:t xml:space="preserve">Another chloropid that can be attributed to genus based on its distinctive antenna. This is different from </w:t>
            </w:r>
            <w:r w:rsidRPr="0085187E">
              <w:rPr>
                <w:rFonts w:cs="Arial"/>
                <w:i/>
                <w:iCs/>
                <w:sz w:val="20"/>
                <w:szCs w:val="20"/>
              </w:rPr>
              <w:t>S. dorsocentralis</w:t>
            </w:r>
            <w:r w:rsidR="0085187E">
              <w:rPr>
                <w:rFonts w:cs="Arial"/>
                <w:i/>
                <w:iCs/>
                <w:sz w:val="20"/>
                <w:szCs w:val="20"/>
              </w:rPr>
              <w:t xml:space="preserve">, </w:t>
            </w:r>
            <w:r>
              <w:rPr>
                <w:rFonts w:cs="Arial"/>
                <w:sz w:val="20"/>
                <w:szCs w:val="20"/>
              </w:rPr>
              <w:t xml:space="preserve">known from </w:t>
            </w:r>
            <w:r w:rsidR="0085187E">
              <w:rPr>
                <w:rFonts w:cs="Arial"/>
                <w:sz w:val="20"/>
                <w:szCs w:val="20"/>
              </w:rPr>
              <w:t>Queensland</w:t>
            </w:r>
          </w:p>
        </w:tc>
      </w:tr>
      <w:tr w:rsidR="00860001" w:rsidRPr="00742269" w14:paraId="2E218827" w14:textId="77777777" w:rsidTr="00D0073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225E093" w14:textId="77777777" w:rsidR="00860001" w:rsidRDefault="00860001" w:rsidP="003E4FF8">
            <w:pPr>
              <w:autoSpaceDE w:val="0"/>
              <w:autoSpaceDN w:val="0"/>
              <w:adjustRightInd w:val="0"/>
              <w:spacing w:before="60" w:after="60"/>
              <w:rPr>
                <w:rFonts w:cs="Arial"/>
                <w:sz w:val="20"/>
                <w:szCs w:val="20"/>
              </w:rPr>
            </w:pPr>
          </w:p>
          <w:p w14:paraId="544C1E39" w14:textId="79F83568" w:rsidR="00860001" w:rsidRDefault="00860001" w:rsidP="003E4FF8">
            <w:pPr>
              <w:autoSpaceDE w:val="0"/>
              <w:autoSpaceDN w:val="0"/>
              <w:adjustRightInd w:val="0"/>
              <w:spacing w:before="60" w:after="60"/>
              <w:rPr>
                <w:rFonts w:cs="Arial"/>
                <w:sz w:val="20"/>
                <w:szCs w:val="20"/>
              </w:rPr>
            </w:pPr>
            <w:r w:rsidRPr="00230B1C">
              <w:rPr>
                <w:rFonts w:cs="Arial"/>
                <w:sz w:val="20"/>
                <w:szCs w:val="20"/>
              </w:rPr>
              <w:t xml:space="preserve">Chyromyidae: </w:t>
            </w:r>
            <w:r w:rsidRPr="00D63658">
              <w:rPr>
                <w:rFonts w:cs="Arial"/>
                <w:i/>
                <w:iCs/>
                <w:sz w:val="20"/>
                <w:szCs w:val="20"/>
              </w:rPr>
              <w:t>Aphaniosoma</w:t>
            </w:r>
            <w:r w:rsidRPr="00230B1C">
              <w:rPr>
                <w:rFonts w:cs="Arial"/>
                <w:sz w:val="20"/>
                <w:szCs w:val="20"/>
              </w:rPr>
              <w:t xml:space="preserve"> sp10092</w:t>
            </w:r>
          </w:p>
          <w:p w14:paraId="56E94797" w14:textId="4979F9C1" w:rsidR="00860001" w:rsidRPr="00742269" w:rsidRDefault="00860001" w:rsidP="003E4FF8">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4E6C5C66" w14:textId="40A06B20" w:rsidR="00860001" w:rsidRPr="00742269" w:rsidRDefault="00860001" w:rsidP="003E4FF8">
            <w:pPr>
              <w:autoSpaceDE w:val="0"/>
              <w:autoSpaceDN w:val="0"/>
              <w:adjustRightInd w:val="0"/>
              <w:spacing w:before="60" w:after="60"/>
              <w:rPr>
                <w:rFonts w:cs="Arial"/>
                <w:sz w:val="20"/>
                <w:szCs w:val="20"/>
              </w:rPr>
            </w:pPr>
            <w:r>
              <w:rPr>
                <w:rFonts w:cs="Arial"/>
                <w:sz w:val="20"/>
                <w:szCs w:val="20"/>
              </w:rPr>
              <w:t xml:space="preserve">Only one species of Chyromyidae is described from Australia, a </w:t>
            </w:r>
            <w:r w:rsidRPr="0085187E">
              <w:rPr>
                <w:rFonts w:cs="Arial"/>
                <w:i/>
                <w:iCs/>
                <w:sz w:val="20"/>
                <w:szCs w:val="20"/>
              </w:rPr>
              <w:t>Gymnochiromyia</w:t>
            </w:r>
            <w:r>
              <w:rPr>
                <w:rFonts w:cs="Arial"/>
                <w:sz w:val="20"/>
                <w:szCs w:val="20"/>
              </w:rPr>
              <w:t xml:space="preserve"> from </w:t>
            </w:r>
            <w:r w:rsidR="0085187E">
              <w:rPr>
                <w:rFonts w:cs="Arial"/>
                <w:sz w:val="20"/>
                <w:szCs w:val="20"/>
              </w:rPr>
              <w:t>Victoria</w:t>
            </w:r>
            <w:r>
              <w:rPr>
                <w:rFonts w:cs="Arial"/>
                <w:sz w:val="20"/>
                <w:szCs w:val="20"/>
              </w:rPr>
              <w:t xml:space="preserve">. African chyromyids </w:t>
            </w:r>
            <w:r w:rsidR="0085187E">
              <w:rPr>
                <w:rFonts w:cs="Arial"/>
                <w:sz w:val="20"/>
                <w:szCs w:val="20"/>
              </w:rPr>
              <w:t>were</w:t>
            </w:r>
            <w:r>
              <w:rPr>
                <w:rFonts w:cs="Arial"/>
                <w:sz w:val="20"/>
                <w:szCs w:val="20"/>
              </w:rPr>
              <w:t xml:space="preserve"> recently revised and </w:t>
            </w:r>
            <w:r w:rsidR="0085187E">
              <w:rPr>
                <w:rFonts w:cs="Arial"/>
                <w:sz w:val="20"/>
                <w:szCs w:val="20"/>
              </w:rPr>
              <w:t xml:space="preserve">are </w:t>
            </w:r>
            <w:r>
              <w:rPr>
                <w:rFonts w:cs="Arial"/>
                <w:sz w:val="20"/>
                <w:szCs w:val="20"/>
              </w:rPr>
              <w:t xml:space="preserve">diverse. The chyromyids of WA seem to be similarly diverse but </w:t>
            </w:r>
            <w:r w:rsidR="0085187E">
              <w:rPr>
                <w:rFonts w:cs="Arial"/>
                <w:sz w:val="20"/>
                <w:szCs w:val="20"/>
              </w:rPr>
              <w:t xml:space="preserve">all are </w:t>
            </w:r>
            <w:r>
              <w:rPr>
                <w:rFonts w:cs="Arial"/>
                <w:sz w:val="20"/>
                <w:szCs w:val="20"/>
              </w:rPr>
              <w:t>undescribed. Unlike many other acalyptrates, the</w:t>
            </w:r>
            <w:r w:rsidR="0085187E">
              <w:rPr>
                <w:rFonts w:cs="Arial"/>
                <w:sz w:val="20"/>
                <w:szCs w:val="20"/>
              </w:rPr>
              <w:t>se flies</w:t>
            </w:r>
            <w:r>
              <w:rPr>
                <w:rFonts w:cs="Arial"/>
                <w:sz w:val="20"/>
                <w:szCs w:val="20"/>
              </w:rPr>
              <w:t xml:space="preserve"> appear to prefer dry habitat</w:t>
            </w:r>
            <w:r w:rsidR="0085187E">
              <w:rPr>
                <w:rFonts w:cs="Arial"/>
                <w:sz w:val="20"/>
                <w:szCs w:val="20"/>
              </w:rPr>
              <w:t>. S</w:t>
            </w:r>
            <w:r>
              <w:rPr>
                <w:rFonts w:cs="Arial"/>
                <w:sz w:val="20"/>
                <w:szCs w:val="20"/>
              </w:rPr>
              <w:t xml:space="preserve">ome </w:t>
            </w:r>
            <w:r w:rsidR="0085187E">
              <w:rPr>
                <w:rFonts w:cs="Arial"/>
                <w:sz w:val="20"/>
                <w:szCs w:val="20"/>
              </w:rPr>
              <w:t xml:space="preserve">African species are </w:t>
            </w:r>
            <w:r>
              <w:rPr>
                <w:rFonts w:cs="Arial"/>
                <w:sz w:val="20"/>
                <w:szCs w:val="20"/>
              </w:rPr>
              <w:t>coastal</w:t>
            </w:r>
            <w:r w:rsidR="0085187E">
              <w:rPr>
                <w:rFonts w:cs="Arial"/>
                <w:sz w:val="20"/>
                <w:szCs w:val="20"/>
              </w:rPr>
              <w:t>, which may be true for species in WA</w:t>
            </w:r>
            <w:r>
              <w:rPr>
                <w:rFonts w:cs="Arial"/>
                <w:sz w:val="20"/>
                <w:szCs w:val="20"/>
              </w:rPr>
              <w:t xml:space="preserve">. </w:t>
            </w:r>
            <w:r w:rsidR="0085187E">
              <w:rPr>
                <w:rFonts w:cs="Arial"/>
                <w:sz w:val="20"/>
                <w:szCs w:val="20"/>
              </w:rPr>
              <w:t>Additional</w:t>
            </w:r>
            <w:r>
              <w:rPr>
                <w:rFonts w:cs="Arial"/>
                <w:sz w:val="20"/>
                <w:szCs w:val="20"/>
              </w:rPr>
              <w:t xml:space="preserve"> undescribed Aphaniosoma are known from </w:t>
            </w:r>
            <w:r w:rsidR="0085187E">
              <w:rPr>
                <w:rFonts w:cs="Arial"/>
                <w:sz w:val="20"/>
                <w:szCs w:val="20"/>
              </w:rPr>
              <w:t xml:space="preserve">northern and souther </w:t>
            </w:r>
            <w:r>
              <w:rPr>
                <w:rFonts w:cs="Arial"/>
                <w:sz w:val="20"/>
                <w:szCs w:val="20"/>
              </w:rPr>
              <w:t>WA</w:t>
            </w:r>
          </w:p>
        </w:tc>
      </w:tr>
      <w:tr w:rsidR="00860001" w:rsidRPr="00742269" w14:paraId="4E62BBD3" w14:textId="77777777" w:rsidTr="00D0073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7710480" w14:textId="31E2D031" w:rsidR="00860001" w:rsidRPr="00742269" w:rsidRDefault="00860001" w:rsidP="003E4FF8">
            <w:pPr>
              <w:autoSpaceDE w:val="0"/>
              <w:autoSpaceDN w:val="0"/>
              <w:adjustRightInd w:val="0"/>
              <w:spacing w:before="60" w:after="60"/>
              <w:rPr>
                <w:rFonts w:cs="Arial"/>
                <w:sz w:val="20"/>
                <w:szCs w:val="20"/>
              </w:rPr>
            </w:pPr>
            <w:r w:rsidRPr="00230B1C">
              <w:rPr>
                <w:rFonts w:cs="Arial"/>
                <w:sz w:val="20"/>
                <w:szCs w:val="20"/>
              </w:rPr>
              <w:t xml:space="preserve">Chyromyidae: </w:t>
            </w:r>
            <w:r w:rsidRPr="00D63658">
              <w:rPr>
                <w:rFonts w:cs="Arial"/>
                <w:i/>
                <w:iCs/>
                <w:sz w:val="20"/>
                <w:szCs w:val="20"/>
              </w:rPr>
              <w:t>Aphaniosoma</w:t>
            </w:r>
            <w:r w:rsidRPr="00230B1C">
              <w:rPr>
                <w:rFonts w:cs="Arial"/>
                <w:sz w:val="20"/>
                <w:szCs w:val="20"/>
              </w:rPr>
              <w:t xml:space="preserve"> sp10093</w:t>
            </w:r>
          </w:p>
        </w:tc>
        <w:tc>
          <w:tcPr>
            <w:tcW w:w="2500" w:type="pct"/>
            <w:vMerge/>
            <w:tcBorders>
              <w:left w:val="single" w:sz="4" w:space="0" w:color="auto"/>
              <w:bottom w:val="single" w:sz="4" w:space="0" w:color="auto"/>
              <w:right w:val="single" w:sz="4" w:space="0" w:color="auto"/>
            </w:tcBorders>
            <w:vAlign w:val="center"/>
          </w:tcPr>
          <w:p w14:paraId="25C69584" w14:textId="77777777" w:rsidR="00860001" w:rsidRPr="00742269" w:rsidRDefault="00860001" w:rsidP="003E4FF8">
            <w:pPr>
              <w:autoSpaceDE w:val="0"/>
              <w:autoSpaceDN w:val="0"/>
              <w:adjustRightInd w:val="0"/>
              <w:spacing w:before="60" w:after="60"/>
              <w:rPr>
                <w:rFonts w:cs="Arial"/>
                <w:sz w:val="20"/>
                <w:szCs w:val="20"/>
              </w:rPr>
            </w:pPr>
          </w:p>
        </w:tc>
      </w:tr>
      <w:tr w:rsidR="00632BC2" w:rsidRPr="00742269" w14:paraId="64E17EB5"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CCC6372" w14:textId="5EABACFB" w:rsidR="00632BC2" w:rsidRPr="00742269" w:rsidRDefault="00230B1C" w:rsidP="003E4FF8">
            <w:pPr>
              <w:autoSpaceDE w:val="0"/>
              <w:autoSpaceDN w:val="0"/>
              <w:adjustRightInd w:val="0"/>
              <w:spacing w:before="60" w:after="60"/>
              <w:rPr>
                <w:rFonts w:cs="Arial"/>
                <w:sz w:val="20"/>
                <w:szCs w:val="20"/>
              </w:rPr>
            </w:pPr>
            <w:r w:rsidRPr="00230B1C">
              <w:rPr>
                <w:rFonts w:cs="Arial"/>
                <w:sz w:val="20"/>
                <w:szCs w:val="20"/>
              </w:rPr>
              <w:t xml:space="preserve">Chyromyidae: </w:t>
            </w:r>
            <w:r w:rsidRPr="00D63658">
              <w:rPr>
                <w:rFonts w:cs="Arial"/>
                <w:i/>
                <w:iCs/>
                <w:sz w:val="20"/>
                <w:szCs w:val="20"/>
              </w:rPr>
              <w:t>Notiochyromya</w:t>
            </w:r>
            <w:r w:rsidRPr="00230B1C">
              <w:rPr>
                <w:rFonts w:cs="Arial"/>
                <w:sz w:val="20"/>
                <w:szCs w:val="20"/>
              </w:rPr>
              <w:t xml:space="preserve"> sp10094</w:t>
            </w:r>
          </w:p>
        </w:tc>
        <w:tc>
          <w:tcPr>
            <w:tcW w:w="2500" w:type="pct"/>
            <w:tcBorders>
              <w:top w:val="single" w:sz="4" w:space="0" w:color="auto"/>
              <w:left w:val="single" w:sz="4" w:space="0" w:color="auto"/>
              <w:bottom w:val="single" w:sz="4" w:space="0" w:color="auto"/>
              <w:right w:val="single" w:sz="4" w:space="0" w:color="auto"/>
            </w:tcBorders>
            <w:vAlign w:val="center"/>
          </w:tcPr>
          <w:p w14:paraId="080FE56F" w14:textId="1EC2D23B" w:rsidR="00632BC2" w:rsidRPr="00742269" w:rsidRDefault="00860001" w:rsidP="003E4FF8">
            <w:pPr>
              <w:autoSpaceDE w:val="0"/>
              <w:autoSpaceDN w:val="0"/>
              <w:adjustRightInd w:val="0"/>
              <w:spacing w:before="60" w:after="60"/>
              <w:rPr>
                <w:rFonts w:cs="Arial"/>
                <w:sz w:val="20"/>
                <w:szCs w:val="20"/>
              </w:rPr>
            </w:pPr>
            <w:r>
              <w:rPr>
                <w:rFonts w:cs="Arial"/>
                <w:sz w:val="20"/>
                <w:szCs w:val="20"/>
              </w:rPr>
              <w:t xml:space="preserve">This species is assigned to </w:t>
            </w:r>
            <w:r w:rsidRPr="0085187E">
              <w:rPr>
                <w:rFonts w:cs="Arial"/>
                <w:i/>
                <w:iCs/>
                <w:sz w:val="20"/>
                <w:szCs w:val="20"/>
              </w:rPr>
              <w:t>Notiochyromya</w:t>
            </w:r>
            <w:r>
              <w:rPr>
                <w:rFonts w:cs="Arial"/>
                <w:sz w:val="20"/>
                <w:szCs w:val="20"/>
              </w:rPr>
              <w:t xml:space="preserve"> based on another undescribed species from the Kimberley which was suggested to be </w:t>
            </w:r>
            <w:r w:rsidRPr="0085187E">
              <w:rPr>
                <w:rFonts w:cs="Arial"/>
                <w:i/>
                <w:iCs/>
                <w:sz w:val="20"/>
                <w:szCs w:val="20"/>
              </w:rPr>
              <w:t>Notiochyromya</w:t>
            </w:r>
            <w:r>
              <w:rPr>
                <w:rFonts w:cs="Arial"/>
                <w:sz w:val="20"/>
                <w:szCs w:val="20"/>
              </w:rPr>
              <w:t xml:space="preserve"> by Ebejer</w:t>
            </w:r>
            <w:r w:rsidR="0085187E">
              <w:rPr>
                <w:rFonts w:cs="Arial"/>
                <w:sz w:val="20"/>
                <w:szCs w:val="20"/>
              </w:rPr>
              <w:t xml:space="preserve"> (specimen in Australian </w:t>
            </w:r>
            <w:r w:rsidR="0085187E">
              <w:rPr>
                <w:rFonts w:cs="Arial"/>
                <w:sz w:val="20"/>
                <w:szCs w:val="20"/>
              </w:rPr>
              <w:lastRenderedPageBreak/>
              <w:t>Museum, Sydney)</w:t>
            </w:r>
            <w:r>
              <w:rPr>
                <w:rFonts w:cs="Arial"/>
                <w:sz w:val="20"/>
                <w:szCs w:val="20"/>
              </w:rPr>
              <w:t xml:space="preserve">. The genus is primarily African but undescribed species are known from Asia and South America. Some African species are associated with caves. </w:t>
            </w:r>
            <w:r w:rsidR="0085187E">
              <w:rPr>
                <w:rFonts w:cs="Arial"/>
                <w:sz w:val="20"/>
                <w:szCs w:val="20"/>
              </w:rPr>
              <w:t>T</w:t>
            </w:r>
            <w:r>
              <w:rPr>
                <w:rFonts w:cs="Arial"/>
                <w:sz w:val="20"/>
                <w:szCs w:val="20"/>
              </w:rPr>
              <w:t>he genus level assignment of this taxon is not settled.</w:t>
            </w:r>
          </w:p>
        </w:tc>
      </w:tr>
      <w:tr w:rsidR="006751B6" w:rsidRPr="00742269" w14:paraId="52AA2FB4" w14:textId="77777777" w:rsidTr="000C20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60DBFC1C" w14:textId="77777777" w:rsidR="006751B6" w:rsidRDefault="006751B6" w:rsidP="003E4FF8">
            <w:pPr>
              <w:autoSpaceDE w:val="0"/>
              <w:autoSpaceDN w:val="0"/>
              <w:adjustRightInd w:val="0"/>
              <w:spacing w:before="60" w:after="60"/>
              <w:rPr>
                <w:rFonts w:cs="Arial"/>
                <w:sz w:val="20"/>
                <w:szCs w:val="20"/>
              </w:rPr>
            </w:pPr>
            <w:r>
              <w:rPr>
                <w:rFonts w:cs="Arial"/>
                <w:sz w:val="20"/>
                <w:szCs w:val="20"/>
              </w:rPr>
              <w:lastRenderedPageBreak/>
              <w:t xml:space="preserve">Conopidae: </w:t>
            </w:r>
            <w:r w:rsidRPr="00D63658">
              <w:rPr>
                <w:rFonts w:cs="Arial"/>
                <w:i/>
                <w:iCs/>
                <w:sz w:val="20"/>
                <w:szCs w:val="20"/>
              </w:rPr>
              <w:t>Heteroconops</w:t>
            </w:r>
            <w:r w:rsidRPr="00860001">
              <w:rPr>
                <w:rFonts w:cs="Arial"/>
                <w:sz w:val="20"/>
                <w:szCs w:val="20"/>
              </w:rPr>
              <w:t xml:space="preserve"> sp10095</w:t>
            </w:r>
          </w:p>
          <w:p w14:paraId="39C6C61D" w14:textId="68AD71B2" w:rsidR="006751B6" w:rsidRPr="00742269" w:rsidRDefault="006751B6" w:rsidP="003E4FF8">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19AB10A4" w14:textId="02478EB1" w:rsidR="006751B6" w:rsidRPr="00742269" w:rsidRDefault="0085187E" w:rsidP="003E4FF8">
            <w:pPr>
              <w:autoSpaceDE w:val="0"/>
              <w:autoSpaceDN w:val="0"/>
              <w:adjustRightInd w:val="0"/>
              <w:spacing w:before="60" w:after="60"/>
              <w:rPr>
                <w:rFonts w:cs="Arial"/>
                <w:sz w:val="20"/>
                <w:szCs w:val="20"/>
              </w:rPr>
            </w:pPr>
            <w:r>
              <w:rPr>
                <w:rFonts w:cs="Arial"/>
                <w:sz w:val="20"/>
                <w:szCs w:val="20"/>
              </w:rPr>
              <w:t>Conopids</w:t>
            </w:r>
            <w:r w:rsidR="00161251">
              <w:rPr>
                <w:rFonts w:cs="Arial"/>
                <w:sz w:val="20"/>
                <w:szCs w:val="20"/>
              </w:rPr>
              <w:t>, thick-headed flies,</w:t>
            </w:r>
            <w:r w:rsidR="006751B6">
              <w:rPr>
                <w:rFonts w:cs="Arial"/>
                <w:sz w:val="20"/>
                <w:szCs w:val="20"/>
              </w:rPr>
              <w:t xml:space="preserve"> are wasp parasitoids as larvae and pollinators as adults. Some are large and colourful but </w:t>
            </w:r>
            <w:r w:rsidR="00161251">
              <w:rPr>
                <w:rFonts w:cs="Arial"/>
                <w:sz w:val="20"/>
                <w:szCs w:val="20"/>
              </w:rPr>
              <w:t>Australia has seen a radiation of</w:t>
            </w:r>
            <w:r w:rsidR="006751B6">
              <w:rPr>
                <w:rFonts w:cs="Arial"/>
                <w:sz w:val="20"/>
                <w:szCs w:val="20"/>
              </w:rPr>
              <w:t xml:space="preserve"> small brown</w:t>
            </w:r>
            <w:r w:rsidR="00161251">
              <w:rPr>
                <w:rFonts w:cs="Arial"/>
                <w:sz w:val="20"/>
                <w:szCs w:val="20"/>
              </w:rPr>
              <w:t xml:space="preserve"> Conopinae in semiarid Australia</w:t>
            </w:r>
            <w:r w:rsidR="006751B6">
              <w:rPr>
                <w:rFonts w:cs="Arial"/>
                <w:sz w:val="20"/>
                <w:szCs w:val="20"/>
              </w:rPr>
              <w:t xml:space="preserve">. Australian conopids were recently and thoroughly revised by Schneider </w:t>
            </w:r>
            <w:r w:rsidR="00161251">
              <w:rPr>
                <w:rFonts w:cs="Arial"/>
                <w:sz w:val="20"/>
                <w:szCs w:val="20"/>
              </w:rPr>
              <w:t>(</w:t>
            </w:r>
            <w:r w:rsidR="006751B6">
              <w:rPr>
                <w:rFonts w:cs="Arial"/>
                <w:sz w:val="20"/>
                <w:szCs w:val="20"/>
              </w:rPr>
              <w:t>2010</w:t>
            </w:r>
            <w:r w:rsidR="00161251">
              <w:rPr>
                <w:rFonts w:cs="Arial"/>
                <w:sz w:val="20"/>
                <w:szCs w:val="20"/>
              </w:rPr>
              <w:t>)</w:t>
            </w:r>
            <w:r w:rsidR="006751B6">
              <w:rPr>
                <w:rFonts w:cs="Arial"/>
                <w:sz w:val="20"/>
                <w:szCs w:val="20"/>
              </w:rPr>
              <w:t>. Her study included four species from the Kalbarri area, of which one</w:t>
            </w:r>
            <w:r w:rsidR="00161251">
              <w:rPr>
                <w:rFonts w:cs="Arial"/>
                <w:sz w:val="20"/>
                <w:szCs w:val="20"/>
              </w:rPr>
              <w:t xml:space="preserve"> was rediscovered during this expedition-</w:t>
            </w:r>
            <w:r w:rsidR="006751B6">
              <w:rPr>
                <w:rFonts w:cs="Arial"/>
                <w:sz w:val="20"/>
                <w:szCs w:val="20"/>
              </w:rPr>
              <w:t xml:space="preserve"> </w:t>
            </w:r>
            <w:r w:rsidR="006751B6" w:rsidRPr="00161251">
              <w:rPr>
                <w:rFonts w:cs="Arial"/>
                <w:i/>
                <w:iCs/>
                <w:sz w:val="20"/>
                <w:szCs w:val="20"/>
              </w:rPr>
              <w:t>Smartiomyia obscura</w:t>
            </w:r>
            <w:r w:rsidR="006751B6">
              <w:rPr>
                <w:rFonts w:cs="Arial"/>
                <w:sz w:val="20"/>
                <w:szCs w:val="20"/>
              </w:rPr>
              <w:t xml:space="preserve">. Many </w:t>
            </w:r>
            <w:r w:rsidR="00161251">
              <w:rPr>
                <w:rFonts w:cs="Arial"/>
                <w:sz w:val="20"/>
                <w:szCs w:val="20"/>
              </w:rPr>
              <w:t xml:space="preserve">thick-headed fly speices </w:t>
            </w:r>
            <w:r w:rsidR="006751B6">
              <w:rPr>
                <w:rFonts w:cs="Arial"/>
                <w:sz w:val="20"/>
                <w:szCs w:val="20"/>
              </w:rPr>
              <w:t xml:space="preserve">are known from few localities and specimens, suggesting that the true diversity will grow with further focused collecting efforts. </w:t>
            </w:r>
          </w:p>
        </w:tc>
      </w:tr>
      <w:tr w:rsidR="006751B6" w:rsidRPr="00742269" w14:paraId="3B1FB196" w14:textId="77777777" w:rsidTr="000C20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1A8FE50" w14:textId="77777777" w:rsidR="006751B6" w:rsidRDefault="006751B6" w:rsidP="003E4FF8">
            <w:pPr>
              <w:autoSpaceDE w:val="0"/>
              <w:autoSpaceDN w:val="0"/>
              <w:adjustRightInd w:val="0"/>
              <w:spacing w:before="60" w:after="60"/>
              <w:rPr>
                <w:rFonts w:cs="Arial"/>
                <w:sz w:val="20"/>
                <w:szCs w:val="20"/>
              </w:rPr>
            </w:pPr>
            <w:r>
              <w:rPr>
                <w:rFonts w:cs="Arial"/>
                <w:sz w:val="20"/>
                <w:szCs w:val="20"/>
              </w:rPr>
              <w:t xml:space="preserve">Conopidae: </w:t>
            </w:r>
            <w:r w:rsidRPr="00D63658">
              <w:rPr>
                <w:rFonts w:cs="Arial"/>
                <w:i/>
                <w:iCs/>
                <w:sz w:val="20"/>
                <w:szCs w:val="20"/>
              </w:rPr>
              <w:t>Heteroconops</w:t>
            </w:r>
            <w:r w:rsidRPr="006179AA">
              <w:rPr>
                <w:rFonts w:cs="Arial"/>
                <w:sz w:val="20"/>
                <w:szCs w:val="20"/>
              </w:rPr>
              <w:t xml:space="preserve"> sp10096</w:t>
            </w:r>
          </w:p>
          <w:p w14:paraId="65F4FB35" w14:textId="63731C97" w:rsidR="006751B6" w:rsidRPr="00742269" w:rsidRDefault="006751B6" w:rsidP="003E4FF8">
            <w:pPr>
              <w:autoSpaceDE w:val="0"/>
              <w:autoSpaceDN w:val="0"/>
              <w:adjustRightInd w:val="0"/>
              <w:spacing w:before="60" w:after="60"/>
              <w:rPr>
                <w:rFonts w:cs="Arial"/>
                <w:sz w:val="20"/>
                <w:szCs w:val="20"/>
              </w:rPr>
            </w:pPr>
          </w:p>
        </w:tc>
        <w:tc>
          <w:tcPr>
            <w:tcW w:w="2500" w:type="pct"/>
            <w:vMerge/>
            <w:tcBorders>
              <w:left w:val="single" w:sz="4" w:space="0" w:color="auto"/>
              <w:right w:val="single" w:sz="4" w:space="0" w:color="auto"/>
            </w:tcBorders>
            <w:vAlign w:val="center"/>
          </w:tcPr>
          <w:p w14:paraId="025612E6" w14:textId="77777777" w:rsidR="006751B6" w:rsidRPr="00742269" w:rsidRDefault="006751B6" w:rsidP="003E4FF8">
            <w:pPr>
              <w:autoSpaceDE w:val="0"/>
              <w:autoSpaceDN w:val="0"/>
              <w:adjustRightInd w:val="0"/>
              <w:spacing w:before="60" w:after="60"/>
              <w:rPr>
                <w:rFonts w:cs="Arial"/>
                <w:sz w:val="20"/>
                <w:szCs w:val="20"/>
              </w:rPr>
            </w:pPr>
          </w:p>
        </w:tc>
      </w:tr>
      <w:tr w:rsidR="006751B6" w:rsidRPr="00742269" w14:paraId="448E13BA" w14:textId="77777777" w:rsidTr="000C20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7CC890B" w14:textId="77777777" w:rsidR="006751B6" w:rsidRDefault="006751B6" w:rsidP="003E4FF8">
            <w:pPr>
              <w:autoSpaceDE w:val="0"/>
              <w:autoSpaceDN w:val="0"/>
              <w:adjustRightInd w:val="0"/>
              <w:spacing w:before="60" w:after="60"/>
              <w:rPr>
                <w:rFonts w:cs="Arial"/>
                <w:sz w:val="20"/>
                <w:szCs w:val="20"/>
              </w:rPr>
            </w:pPr>
            <w:r>
              <w:rPr>
                <w:rFonts w:cs="Arial"/>
                <w:sz w:val="20"/>
                <w:szCs w:val="20"/>
              </w:rPr>
              <w:t xml:space="preserve">Conopidae: </w:t>
            </w:r>
            <w:r w:rsidRPr="00D63658">
              <w:rPr>
                <w:rFonts w:cs="Arial"/>
                <w:i/>
                <w:iCs/>
                <w:sz w:val="20"/>
                <w:szCs w:val="20"/>
              </w:rPr>
              <w:t>Pleurocerina</w:t>
            </w:r>
            <w:r w:rsidRPr="006179AA">
              <w:rPr>
                <w:rFonts w:cs="Arial"/>
                <w:sz w:val="20"/>
                <w:szCs w:val="20"/>
              </w:rPr>
              <w:t xml:space="preserve"> sp10097</w:t>
            </w:r>
          </w:p>
          <w:p w14:paraId="49EC8B87" w14:textId="521CC9D6" w:rsidR="006751B6" w:rsidRPr="00742269" w:rsidRDefault="006751B6" w:rsidP="003E4FF8">
            <w:pPr>
              <w:autoSpaceDE w:val="0"/>
              <w:autoSpaceDN w:val="0"/>
              <w:adjustRightInd w:val="0"/>
              <w:spacing w:before="60" w:after="60"/>
              <w:rPr>
                <w:rFonts w:cs="Arial"/>
                <w:sz w:val="20"/>
                <w:szCs w:val="20"/>
              </w:rPr>
            </w:pPr>
          </w:p>
        </w:tc>
        <w:tc>
          <w:tcPr>
            <w:tcW w:w="2500" w:type="pct"/>
            <w:vMerge/>
            <w:tcBorders>
              <w:left w:val="single" w:sz="4" w:space="0" w:color="auto"/>
              <w:right w:val="single" w:sz="4" w:space="0" w:color="auto"/>
            </w:tcBorders>
            <w:vAlign w:val="center"/>
          </w:tcPr>
          <w:p w14:paraId="12B1A831" w14:textId="77777777" w:rsidR="006751B6" w:rsidRPr="00742269" w:rsidRDefault="006751B6" w:rsidP="003E4FF8">
            <w:pPr>
              <w:autoSpaceDE w:val="0"/>
              <w:autoSpaceDN w:val="0"/>
              <w:adjustRightInd w:val="0"/>
              <w:spacing w:before="60" w:after="60"/>
              <w:rPr>
                <w:rFonts w:cs="Arial"/>
                <w:sz w:val="20"/>
                <w:szCs w:val="20"/>
              </w:rPr>
            </w:pPr>
          </w:p>
        </w:tc>
      </w:tr>
      <w:tr w:rsidR="006751B6" w:rsidRPr="00742269" w14:paraId="7751F533" w14:textId="77777777" w:rsidTr="000C20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9979BB1" w14:textId="3577EFAF" w:rsidR="006751B6" w:rsidRPr="00742269" w:rsidRDefault="006751B6" w:rsidP="003E4FF8">
            <w:pPr>
              <w:autoSpaceDE w:val="0"/>
              <w:autoSpaceDN w:val="0"/>
              <w:adjustRightInd w:val="0"/>
              <w:spacing w:before="60" w:after="60"/>
              <w:rPr>
                <w:rFonts w:cs="Arial"/>
                <w:sz w:val="20"/>
                <w:szCs w:val="20"/>
              </w:rPr>
            </w:pPr>
            <w:r>
              <w:rPr>
                <w:rFonts w:cs="Arial"/>
                <w:sz w:val="20"/>
                <w:szCs w:val="20"/>
              </w:rPr>
              <w:t xml:space="preserve">Conopidae: </w:t>
            </w:r>
            <w:r w:rsidRPr="00D63658">
              <w:rPr>
                <w:rFonts w:cs="Arial"/>
                <w:i/>
                <w:iCs/>
                <w:sz w:val="20"/>
                <w:szCs w:val="20"/>
              </w:rPr>
              <w:t>Smartiomyia</w:t>
            </w:r>
            <w:r w:rsidRPr="006179AA">
              <w:rPr>
                <w:rFonts w:cs="Arial"/>
                <w:sz w:val="20"/>
                <w:szCs w:val="20"/>
              </w:rPr>
              <w:t xml:space="preserve"> sp10098</w:t>
            </w:r>
          </w:p>
        </w:tc>
        <w:tc>
          <w:tcPr>
            <w:tcW w:w="2500" w:type="pct"/>
            <w:vMerge/>
            <w:tcBorders>
              <w:left w:val="single" w:sz="4" w:space="0" w:color="auto"/>
              <w:bottom w:val="single" w:sz="4" w:space="0" w:color="auto"/>
              <w:right w:val="single" w:sz="4" w:space="0" w:color="auto"/>
            </w:tcBorders>
            <w:vAlign w:val="center"/>
          </w:tcPr>
          <w:p w14:paraId="683C95F6" w14:textId="77777777" w:rsidR="006751B6" w:rsidRPr="00742269" w:rsidRDefault="006751B6" w:rsidP="003E4FF8">
            <w:pPr>
              <w:autoSpaceDE w:val="0"/>
              <w:autoSpaceDN w:val="0"/>
              <w:adjustRightInd w:val="0"/>
              <w:spacing w:before="60" w:after="60"/>
              <w:rPr>
                <w:rFonts w:cs="Arial"/>
                <w:sz w:val="20"/>
                <w:szCs w:val="20"/>
              </w:rPr>
            </w:pPr>
          </w:p>
        </w:tc>
      </w:tr>
      <w:tr w:rsidR="00632BC2" w:rsidRPr="00742269" w14:paraId="47BEFAFA"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E38A8E1" w14:textId="3D40ADD1" w:rsidR="00632BC2" w:rsidRPr="00D8521A" w:rsidRDefault="00C3710B" w:rsidP="00C3710B">
            <w:pPr>
              <w:spacing w:after="0"/>
              <w:rPr>
                <w:rFonts w:cs="Arial"/>
                <w:color w:val="000000"/>
                <w:sz w:val="20"/>
                <w:szCs w:val="20"/>
              </w:rPr>
            </w:pPr>
            <w:r w:rsidRPr="00D8521A">
              <w:rPr>
                <w:rFonts w:cs="Arial"/>
                <w:sz w:val="20"/>
                <w:szCs w:val="20"/>
              </w:rPr>
              <w:t xml:space="preserve">Conopidae: </w:t>
            </w:r>
            <w:r w:rsidRPr="00D63658">
              <w:rPr>
                <w:rFonts w:cs="Arial"/>
                <w:i/>
                <w:iCs/>
                <w:color w:val="000000"/>
                <w:sz w:val="20"/>
                <w:szCs w:val="20"/>
              </w:rPr>
              <w:t>Stenoconops</w:t>
            </w:r>
            <w:r w:rsidRPr="00D8521A">
              <w:rPr>
                <w:rFonts w:cs="Arial"/>
                <w:color w:val="000000"/>
                <w:sz w:val="20"/>
                <w:szCs w:val="20"/>
              </w:rPr>
              <w:t xml:space="preserve"> sp10099</w:t>
            </w:r>
          </w:p>
        </w:tc>
        <w:tc>
          <w:tcPr>
            <w:tcW w:w="2500" w:type="pct"/>
            <w:tcBorders>
              <w:top w:val="single" w:sz="4" w:space="0" w:color="auto"/>
              <w:left w:val="single" w:sz="4" w:space="0" w:color="auto"/>
              <w:bottom w:val="single" w:sz="4" w:space="0" w:color="auto"/>
              <w:right w:val="single" w:sz="4" w:space="0" w:color="auto"/>
            </w:tcBorders>
            <w:vAlign w:val="center"/>
          </w:tcPr>
          <w:p w14:paraId="7EB3833F" w14:textId="1CB7FCF3" w:rsidR="00632BC2" w:rsidRPr="00742269" w:rsidRDefault="00C3710B" w:rsidP="003E4FF8">
            <w:pPr>
              <w:autoSpaceDE w:val="0"/>
              <w:autoSpaceDN w:val="0"/>
              <w:adjustRightInd w:val="0"/>
              <w:spacing w:before="60" w:after="60"/>
              <w:rPr>
                <w:rFonts w:cs="Arial"/>
                <w:sz w:val="20"/>
                <w:szCs w:val="20"/>
              </w:rPr>
            </w:pPr>
            <w:r>
              <w:rPr>
                <w:rFonts w:cs="Arial"/>
                <w:sz w:val="20"/>
                <w:szCs w:val="20"/>
              </w:rPr>
              <w:t xml:space="preserve">This genus </w:t>
            </w:r>
            <w:r w:rsidR="006751B6">
              <w:rPr>
                <w:rFonts w:cs="Arial"/>
                <w:sz w:val="20"/>
                <w:szCs w:val="20"/>
              </w:rPr>
              <w:t>was previously known only from</w:t>
            </w:r>
            <w:r>
              <w:rPr>
                <w:rFonts w:cs="Arial"/>
                <w:sz w:val="20"/>
                <w:szCs w:val="20"/>
              </w:rPr>
              <w:t xml:space="preserve"> the type material</w:t>
            </w:r>
            <w:r w:rsidR="00161251">
              <w:rPr>
                <w:rFonts w:cs="Arial"/>
                <w:sz w:val="20"/>
                <w:szCs w:val="20"/>
              </w:rPr>
              <w:t>. This was a significant discovery.</w:t>
            </w:r>
          </w:p>
        </w:tc>
      </w:tr>
      <w:tr w:rsidR="006751B6" w:rsidRPr="00742269" w14:paraId="79048890" w14:textId="77777777" w:rsidTr="00197701">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20D5FFD" w14:textId="77777777" w:rsidR="006751B6" w:rsidRDefault="006751B6" w:rsidP="006751B6">
            <w:pPr>
              <w:spacing w:after="0"/>
              <w:rPr>
                <w:rFonts w:ascii="Calibri" w:hAnsi="Calibri" w:cs="Calibri"/>
                <w:color w:val="000000"/>
                <w:szCs w:val="22"/>
              </w:rPr>
            </w:pPr>
          </w:p>
          <w:p w14:paraId="1309495E" w14:textId="66504FAC" w:rsidR="006751B6" w:rsidRDefault="006751B6" w:rsidP="006751B6">
            <w:pPr>
              <w:spacing w:after="0"/>
              <w:rPr>
                <w:rFonts w:ascii="Calibri" w:hAnsi="Calibri" w:cs="Calibri"/>
                <w:color w:val="000000"/>
                <w:szCs w:val="22"/>
              </w:rPr>
            </w:pPr>
            <w:r>
              <w:rPr>
                <w:rFonts w:ascii="Calibri" w:hAnsi="Calibri" w:cs="Calibri"/>
                <w:color w:val="000000"/>
                <w:szCs w:val="22"/>
              </w:rPr>
              <w:t xml:space="preserve">Cryptochetidae: </w:t>
            </w:r>
            <w:r w:rsidRPr="00D63658">
              <w:rPr>
                <w:rFonts w:ascii="Calibri" w:hAnsi="Calibri" w:cs="Calibri"/>
                <w:i/>
                <w:iCs/>
                <w:color w:val="000000"/>
                <w:szCs w:val="22"/>
              </w:rPr>
              <w:t>Cryptochetum</w:t>
            </w:r>
            <w:r>
              <w:rPr>
                <w:rFonts w:ascii="Calibri" w:hAnsi="Calibri" w:cs="Calibri"/>
                <w:color w:val="000000"/>
                <w:szCs w:val="22"/>
              </w:rPr>
              <w:t xml:space="preserve"> sp10102</w:t>
            </w:r>
          </w:p>
          <w:p w14:paraId="04AF22AA" w14:textId="293B22EA" w:rsidR="006751B6" w:rsidRPr="006751B6" w:rsidRDefault="006751B6" w:rsidP="006751B6">
            <w:pPr>
              <w:spacing w:after="0"/>
              <w:rPr>
                <w:rFonts w:ascii="Calibri" w:hAnsi="Calibri" w:cs="Calibri"/>
                <w:color w:val="000000"/>
                <w:szCs w:val="22"/>
              </w:rPr>
            </w:pPr>
          </w:p>
        </w:tc>
        <w:tc>
          <w:tcPr>
            <w:tcW w:w="2500" w:type="pct"/>
            <w:vMerge w:val="restart"/>
            <w:tcBorders>
              <w:top w:val="single" w:sz="4" w:space="0" w:color="auto"/>
              <w:left w:val="single" w:sz="4" w:space="0" w:color="auto"/>
              <w:right w:val="single" w:sz="4" w:space="0" w:color="auto"/>
            </w:tcBorders>
            <w:vAlign w:val="center"/>
          </w:tcPr>
          <w:p w14:paraId="4DD17F11" w14:textId="4FFF5769" w:rsidR="006751B6" w:rsidRPr="00742269" w:rsidRDefault="006751B6" w:rsidP="00C3710B">
            <w:pPr>
              <w:autoSpaceDE w:val="0"/>
              <w:autoSpaceDN w:val="0"/>
              <w:adjustRightInd w:val="0"/>
              <w:spacing w:before="60" w:after="60"/>
              <w:rPr>
                <w:rFonts w:cs="Arial"/>
                <w:sz w:val="20"/>
                <w:szCs w:val="20"/>
              </w:rPr>
            </w:pPr>
            <w:r>
              <w:rPr>
                <w:rFonts w:cs="Arial"/>
                <w:sz w:val="20"/>
                <w:szCs w:val="20"/>
              </w:rPr>
              <w:t xml:space="preserve">Three species of these scale insect parasitoid relatives of </w:t>
            </w:r>
            <w:r w:rsidRPr="00161251">
              <w:rPr>
                <w:rFonts w:cs="Arial"/>
                <w:i/>
                <w:iCs/>
                <w:sz w:val="20"/>
                <w:szCs w:val="20"/>
              </w:rPr>
              <w:t>Drosophila</w:t>
            </w:r>
            <w:r>
              <w:rPr>
                <w:rFonts w:cs="Arial"/>
                <w:sz w:val="20"/>
                <w:szCs w:val="20"/>
              </w:rPr>
              <w:t xml:space="preserve"> are described from Australia, none from WA. </w:t>
            </w:r>
            <w:r w:rsidRPr="006751B6">
              <w:rPr>
                <w:rFonts w:cs="Arial"/>
                <w:i/>
                <w:iCs/>
                <w:sz w:val="20"/>
                <w:szCs w:val="20"/>
              </w:rPr>
              <w:t>Cryptochetum</w:t>
            </w:r>
            <w:r>
              <w:rPr>
                <w:rFonts w:cs="Arial"/>
                <w:sz w:val="20"/>
                <w:szCs w:val="20"/>
              </w:rPr>
              <w:t xml:space="preserve"> are known from throughout the continent and appear to be more diverse in semi-arid environments. The group is currently being revised by the principal author. Fifty undescribed species are known, including these two</w:t>
            </w:r>
            <w:r w:rsidR="00161251">
              <w:rPr>
                <w:rFonts w:cs="Arial"/>
                <w:sz w:val="20"/>
                <w:szCs w:val="20"/>
              </w:rPr>
              <w:t>, known now from a single specimen each.</w:t>
            </w:r>
            <w:r>
              <w:rPr>
                <w:rFonts w:cs="Arial"/>
                <w:sz w:val="20"/>
                <w:szCs w:val="20"/>
              </w:rPr>
              <w:t xml:space="preserve"> </w:t>
            </w:r>
          </w:p>
        </w:tc>
      </w:tr>
      <w:tr w:rsidR="006751B6" w:rsidRPr="00742269" w14:paraId="48D12776" w14:textId="77777777" w:rsidTr="00197701">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DF7F0E7" w14:textId="5CB728AC" w:rsidR="006751B6" w:rsidRPr="00742269" w:rsidRDefault="006751B6" w:rsidP="00C3710B">
            <w:pPr>
              <w:autoSpaceDE w:val="0"/>
              <w:autoSpaceDN w:val="0"/>
              <w:adjustRightInd w:val="0"/>
              <w:spacing w:before="60" w:after="60"/>
              <w:rPr>
                <w:rFonts w:cs="Arial"/>
                <w:sz w:val="20"/>
                <w:szCs w:val="20"/>
              </w:rPr>
            </w:pPr>
            <w:r>
              <w:rPr>
                <w:rFonts w:ascii="Calibri" w:hAnsi="Calibri" w:cs="Calibri"/>
                <w:color w:val="000000"/>
                <w:szCs w:val="22"/>
              </w:rPr>
              <w:t xml:space="preserve">Cryptochetidae: </w:t>
            </w:r>
            <w:r w:rsidRPr="00D63658">
              <w:rPr>
                <w:rFonts w:cs="Arial"/>
                <w:i/>
                <w:iCs/>
                <w:sz w:val="20"/>
                <w:szCs w:val="20"/>
              </w:rPr>
              <w:t>Cryptochetum</w:t>
            </w:r>
            <w:r w:rsidRPr="00C3710B">
              <w:rPr>
                <w:rFonts w:cs="Arial"/>
                <w:sz w:val="20"/>
                <w:szCs w:val="20"/>
              </w:rPr>
              <w:t xml:space="preserve"> sp10103</w:t>
            </w:r>
          </w:p>
        </w:tc>
        <w:tc>
          <w:tcPr>
            <w:tcW w:w="2500" w:type="pct"/>
            <w:vMerge/>
            <w:tcBorders>
              <w:left w:val="single" w:sz="4" w:space="0" w:color="auto"/>
              <w:bottom w:val="single" w:sz="4" w:space="0" w:color="auto"/>
              <w:right w:val="single" w:sz="4" w:space="0" w:color="auto"/>
            </w:tcBorders>
            <w:vAlign w:val="center"/>
          </w:tcPr>
          <w:p w14:paraId="6BE199AB" w14:textId="77777777" w:rsidR="006751B6" w:rsidRPr="00742269" w:rsidRDefault="006751B6" w:rsidP="00C3710B">
            <w:pPr>
              <w:autoSpaceDE w:val="0"/>
              <w:autoSpaceDN w:val="0"/>
              <w:adjustRightInd w:val="0"/>
              <w:spacing w:before="60" w:after="60"/>
              <w:rPr>
                <w:rFonts w:cs="Arial"/>
                <w:sz w:val="20"/>
                <w:szCs w:val="20"/>
              </w:rPr>
            </w:pPr>
          </w:p>
        </w:tc>
      </w:tr>
      <w:tr w:rsidR="00960044" w:rsidRPr="00742269" w14:paraId="05BBFC7F" w14:textId="77777777" w:rsidTr="001360AF">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AE3BAE7" w14:textId="13746B54" w:rsidR="00960044" w:rsidRPr="00742269" w:rsidRDefault="00960044"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Athyroglossa</w:t>
            </w:r>
            <w:r w:rsidRPr="001D2F11">
              <w:rPr>
                <w:rFonts w:cs="Arial"/>
                <w:sz w:val="20"/>
                <w:szCs w:val="20"/>
              </w:rPr>
              <w:t xml:space="preserve"> (</w:t>
            </w:r>
            <w:r w:rsidRPr="00D63658">
              <w:rPr>
                <w:rFonts w:cs="Arial"/>
                <w:i/>
                <w:iCs/>
                <w:sz w:val="20"/>
                <w:szCs w:val="20"/>
              </w:rPr>
              <w:t>Athyroglossa</w:t>
            </w:r>
            <w:r w:rsidRPr="001D2F11">
              <w:rPr>
                <w:rFonts w:cs="Arial"/>
                <w:sz w:val="20"/>
                <w:szCs w:val="20"/>
              </w:rPr>
              <w:t>) sp10113</w:t>
            </w:r>
          </w:p>
        </w:tc>
        <w:tc>
          <w:tcPr>
            <w:tcW w:w="2500" w:type="pct"/>
            <w:vMerge w:val="restart"/>
            <w:tcBorders>
              <w:top w:val="single" w:sz="4" w:space="0" w:color="auto"/>
              <w:left w:val="single" w:sz="4" w:space="0" w:color="auto"/>
              <w:right w:val="single" w:sz="4" w:space="0" w:color="auto"/>
            </w:tcBorders>
            <w:vAlign w:val="center"/>
          </w:tcPr>
          <w:p w14:paraId="2D85EC03" w14:textId="48624C76" w:rsidR="00960044" w:rsidRPr="00742269" w:rsidRDefault="00960044" w:rsidP="00C3710B">
            <w:pPr>
              <w:autoSpaceDE w:val="0"/>
              <w:autoSpaceDN w:val="0"/>
              <w:adjustRightInd w:val="0"/>
              <w:spacing w:before="60" w:after="60"/>
              <w:rPr>
                <w:rFonts w:cs="Arial"/>
                <w:sz w:val="20"/>
                <w:szCs w:val="20"/>
              </w:rPr>
            </w:pPr>
            <w:r>
              <w:rPr>
                <w:rFonts w:cs="Arial"/>
                <w:sz w:val="20"/>
                <w:szCs w:val="20"/>
              </w:rPr>
              <w:t xml:space="preserve">Larvae of Ephydridae are saprophagous in damp soil, and can have narrow </w:t>
            </w:r>
            <w:r w:rsidR="00161251">
              <w:rPr>
                <w:rFonts w:cs="Arial"/>
                <w:sz w:val="20"/>
                <w:szCs w:val="20"/>
              </w:rPr>
              <w:t>niches within the substrate</w:t>
            </w:r>
            <w:r>
              <w:rPr>
                <w:rFonts w:cs="Arial"/>
                <w:sz w:val="20"/>
                <w:szCs w:val="20"/>
              </w:rPr>
              <w:t xml:space="preserve">. Many are tolerant to saline environments and live in coastal habitats. The Ephydridae of Australia are very poorly known to the species level but the </w:t>
            </w:r>
            <w:r w:rsidR="00161251">
              <w:rPr>
                <w:rFonts w:cs="Arial"/>
                <w:sz w:val="20"/>
                <w:szCs w:val="20"/>
              </w:rPr>
              <w:t xml:space="preserve">worldwide </w:t>
            </w:r>
            <w:r>
              <w:rPr>
                <w:rFonts w:cs="Arial"/>
                <w:sz w:val="20"/>
                <w:szCs w:val="20"/>
              </w:rPr>
              <w:t>genus level taxonomy is comparatively well resolved. Many specimens were collected in coastal habitats</w:t>
            </w:r>
            <w:r w:rsidR="00161251">
              <w:rPr>
                <w:rFonts w:cs="Arial"/>
                <w:sz w:val="20"/>
                <w:szCs w:val="20"/>
              </w:rPr>
              <w:t xml:space="preserve"> but also</w:t>
            </w:r>
            <w:r>
              <w:rPr>
                <w:rFonts w:cs="Arial"/>
                <w:sz w:val="20"/>
                <w:szCs w:val="20"/>
              </w:rPr>
              <w:t xml:space="preserve"> in</w:t>
            </w:r>
            <w:r w:rsidR="00161251">
              <w:rPr>
                <w:rFonts w:cs="Arial"/>
                <w:sz w:val="20"/>
                <w:szCs w:val="20"/>
              </w:rPr>
              <w:t>land, for instance in</w:t>
            </w:r>
            <w:r>
              <w:rPr>
                <w:rFonts w:cs="Arial"/>
                <w:sz w:val="20"/>
                <w:szCs w:val="20"/>
              </w:rPr>
              <w:t xml:space="preserve"> malaise traps </w:t>
            </w:r>
            <w:r w:rsidR="00161251">
              <w:rPr>
                <w:rFonts w:cs="Arial"/>
                <w:sz w:val="20"/>
                <w:szCs w:val="20"/>
              </w:rPr>
              <w:t>along</w:t>
            </w:r>
            <w:r>
              <w:rPr>
                <w:rFonts w:cs="Arial"/>
                <w:sz w:val="20"/>
                <w:szCs w:val="20"/>
              </w:rPr>
              <w:t xml:space="preserve"> streams</w:t>
            </w:r>
            <w:r w:rsidR="00161251">
              <w:rPr>
                <w:rFonts w:cs="Arial"/>
                <w:sz w:val="20"/>
                <w:szCs w:val="20"/>
              </w:rPr>
              <w:t>. Some also visit flowers.</w:t>
            </w:r>
          </w:p>
        </w:tc>
      </w:tr>
      <w:tr w:rsidR="00960044" w:rsidRPr="00742269" w14:paraId="3A815697" w14:textId="77777777" w:rsidTr="001360AF">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7D2399B" w14:textId="3554DB78" w:rsidR="00960044" w:rsidRPr="00742269" w:rsidRDefault="00960044"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Atissa</w:t>
            </w:r>
            <w:r w:rsidRPr="001D2F11">
              <w:rPr>
                <w:rFonts w:cs="Arial"/>
                <w:sz w:val="20"/>
                <w:szCs w:val="20"/>
              </w:rPr>
              <w:t xml:space="preserve"> sp10114</w:t>
            </w:r>
          </w:p>
        </w:tc>
        <w:tc>
          <w:tcPr>
            <w:tcW w:w="2500" w:type="pct"/>
            <w:vMerge/>
            <w:tcBorders>
              <w:left w:val="single" w:sz="4" w:space="0" w:color="auto"/>
              <w:right w:val="single" w:sz="4" w:space="0" w:color="auto"/>
            </w:tcBorders>
            <w:vAlign w:val="center"/>
          </w:tcPr>
          <w:p w14:paraId="76F89BE3" w14:textId="77777777" w:rsidR="00960044" w:rsidRPr="00742269" w:rsidRDefault="00960044" w:rsidP="00C3710B">
            <w:pPr>
              <w:autoSpaceDE w:val="0"/>
              <w:autoSpaceDN w:val="0"/>
              <w:adjustRightInd w:val="0"/>
              <w:spacing w:before="60" w:after="60"/>
              <w:rPr>
                <w:rFonts w:cs="Arial"/>
                <w:sz w:val="20"/>
                <w:szCs w:val="20"/>
              </w:rPr>
            </w:pPr>
          </w:p>
        </w:tc>
      </w:tr>
      <w:tr w:rsidR="00960044" w:rsidRPr="00742269" w14:paraId="5B2F81A1" w14:textId="77777777" w:rsidTr="001360AF">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EE3B3E7" w14:textId="0DC0B7B9" w:rsidR="00960044" w:rsidRPr="00742269" w:rsidRDefault="00960044"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Ceropsilopa</w:t>
            </w:r>
            <w:r w:rsidRPr="001D2F11">
              <w:rPr>
                <w:rFonts w:cs="Arial"/>
                <w:sz w:val="20"/>
                <w:szCs w:val="20"/>
              </w:rPr>
              <w:t xml:space="preserve"> sp10115</w:t>
            </w:r>
          </w:p>
        </w:tc>
        <w:tc>
          <w:tcPr>
            <w:tcW w:w="2500" w:type="pct"/>
            <w:vMerge/>
            <w:tcBorders>
              <w:left w:val="single" w:sz="4" w:space="0" w:color="auto"/>
              <w:bottom w:val="single" w:sz="4" w:space="0" w:color="auto"/>
              <w:right w:val="single" w:sz="4" w:space="0" w:color="auto"/>
            </w:tcBorders>
            <w:vAlign w:val="center"/>
          </w:tcPr>
          <w:p w14:paraId="50795E9D" w14:textId="77777777" w:rsidR="00960044" w:rsidRPr="00742269" w:rsidRDefault="00960044" w:rsidP="00C3710B">
            <w:pPr>
              <w:autoSpaceDE w:val="0"/>
              <w:autoSpaceDN w:val="0"/>
              <w:adjustRightInd w:val="0"/>
              <w:spacing w:before="60" w:after="60"/>
              <w:rPr>
                <w:rFonts w:cs="Arial"/>
                <w:sz w:val="20"/>
                <w:szCs w:val="20"/>
              </w:rPr>
            </w:pPr>
          </w:p>
        </w:tc>
      </w:tr>
      <w:tr w:rsidR="00C3710B" w:rsidRPr="00742269" w14:paraId="033BEFC9"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88CDA19" w14:textId="1796C2ED" w:rsidR="00C3710B" w:rsidRPr="00742269" w:rsidRDefault="001D2F11"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Donaceus</w:t>
            </w:r>
            <w:r w:rsidRPr="001D2F11">
              <w:rPr>
                <w:rFonts w:cs="Arial"/>
                <w:sz w:val="20"/>
                <w:szCs w:val="20"/>
              </w:rPr>
              <w:t xml:space="preserve"> sp10116</w:t>
            </w:r>
          </w:p>
        </w:tc>
        <w:tc>
          <w:tcPr>
            <w:tcW w:w="2500" w:type="pct"/>
            <w:tcBorders>
              <w:top w:val="single" w:sz="4" w:space="0" w:color="auto"/>
              <w:left w:val="single" w:sz="4" w:space="0" w:color="auto"/>
              <w:bottom w:val="single" w:sz="4" w:space="0" w:color="auto"/>
              <w:right w:val="single" w:sz="4" w:space="0" w:color="auto"/>
            </w:tcBorders>
            <w:vAlign w:val="center"/>
          </w:tcPr>
          <w:p w14:paraId="5E97DE67" w14:textId="62AD1F24" w:rsidR="00C3710B" w:rsidRPr="00742269" w:rsidRDefault="00960044" w:rsidP="00C3710B">
            <w:pPr>
              <w:autoSpaceDE w:val="0"/>
              <w:autoSpaceDN w:val="0"/>
              <w:adjustRightInd w:val="0"/>
              <w:spacing w:before="60" w:after="60"/>
              <w:rPr>
                <w:rFonts w:cs="Arial"/>
                <w:sz w:val="20"/>
                <w:szCs w:val="20"/>
              </w:rPr>
            </w:pPr>
            <w:r w:rsidRPr="00D63658">
              <w:rPr>
                <w:rFonts w:cs="Arial"/>
                <w:i/>
                <w:iCs/>
                <w:sz w:val="20"/>
                <w:szCs w:val="20"/>
              </w:rPr>
              <w:t>Donaceus</w:t>
            </w:r>
            <w:r>
              <w:rPr>
                <w:rFonts w:cs="Arial"/>
                <w:sz w:val="20"/>
                <w:szCs w:val="20"/>
              </w:rPr>
              <w:t xml:space="preserve"> is not recorded from Australia but there are also undescribed species in </w:t>
            </w:r>
            <w:r w:rsidR="00161251">
              <w:rPr>
                <w:rFonts w:cs="Arial"/>
                <w:sz w:val="20"/>
                <w:szCs w:val="20"/>
              </w:rPr>
              <w:t>New South Wales</w:t>
            </w:r>
          </w:p>
        </w:tc>
      </w:tr>
      <w:tr w:rsidR="00C3710B" w:rsidRPr="00742269" w14:paraId="1BC0C050"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D6AA7BF" w14:textId="24F2F466" w:rsidR="00C3710B" w:rsidRPr="00742269" w:rsidRDefault="001D2F11"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Nostima</w:t>
            </w:r>
            <w:r w:rsidRPr="001D2F11">
              <w:rPr>
                <w:rFonts w:cs="Arial"/>
                <w:sz w:val="20"/>
                <w:szCs w:val="20"/>
              </w:rPr>
              <w:t xml:space="preserve"> sp10119</w:t>
            </w:r>
          </w:p>
        </w:tc>
        <w:tc>
          <w:tcPr>
            <w:tcW w:w="2500" w:type="pct"/>
            <w:tcBorders>
              <w:top w:val="single" w:sz="4" w:space="0" w:color="auto"/>
              <w:left w:val="single" w:sz="4" w:space="0" w:color="auto"/>
              <w:bottom w:val="single" w:sz="4" w:space="0" w:color="auto"/>
              <w:right w:val="single" w:sz="4" w:space="0" w:color="auto"/>
            </w:tcBorders>
            <w:vAlign w:val="center"/>
          </w:tcPr>
          <w:p w14:paraId="6FB206EE" w14:textId="5C6F3696" w:rsidR="00C3710B" w:rsidRPr="00742269" w:rsidRDefault="00960044" w:rsidP="00C3710B">
            <w:pPr>
              <w:autoSpaceDE w:val="0"/>
              <w:autoSpaceDN w:val="0"/>
              <w:adjustRightInd w:val="0"/>
              <w:spacing w:before="60" w:after="60"/>
              <w:rPr>
                <w:rFonts w:cs="Arial"/>
                <w:sz w:val="20"/>
                <w:szCs w:val="20"/>
              </w:rPr>
            </w:pPr>
            <w:r>
              <w:rPr>
                <w:rFonts w:cs="Arial"/>
                <w:sz w:val="20"/>
                <w:szCs w:val="20"/>
              </w:rPr>
              <w:t>There are many undescribed species of these small</w:t>
            </w:r>
            <w:r w:rsidR="00161251">
              <w:rPr>
                <w:rFonts w:cs="Arial"/>
                <w:sz w:val="20"/>
                <w:szCs w:val="20"/>
              </w:rPr>
              <w:t>-</w:t>
            </w:r>
            <w:r>
              <w:rPr>
                <w:rFonts w:cs="Arial"/>
                <w:sz w:val="20"/>
                <w:szCs w:val="20"/>
              </w:rPr>
              <w:t xml:space="preserve">bodied ephydrids </w:t>
            </w:r>
            <w:r w:rsidR="00161251">
              <w:rPr>
                <w:rFonts w:cs="Arial"/>
                <w:sz w:val="20"/>
                <w:szCs w:val="20"/>
              </w:rPr>
              <w:t>throughout</w:t>
            </w:r>
            <w:r>
              <w:rPr>
                <w:rFonts w:cs="Arial"/>
                <w:sz w:val="20"/>
                <w:szCs w:val="20"/>
              </w:rPr>
              <w:t xml:space="preserve"> Australia</w:t>
            </w:r>
          </w:p>
        </w:tc>
      </w:tr>
      <w:tr w:rsidR="00C3710B" w:rsidRPr="00742269" w14:paraId="42FF48CE"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C9E8D9C" w14:textId="04009223" w:rsidR="00C3710B" w:rsidRPr="00742269" w:rsidRDefault="001D2F11" w:rsidP="001D2F11">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Stratiothyrea</w:t>
            </w:r>
            <w:r w:rsidRPr="001D2F11">
              <w:rPr>
                <w:rFonts w:cs="Arial"/>
                <w:sz w:val="20"/>
                <w:szCs w:val="20"/>
              </w:rPr>
              <w:t xml:space="preserve"> sp10123</w:t>
            </w:r>
          </w:p>
        </w:tc>
        <w:tc>
          <w:tcPr>
            <w:tcW w:w="2500" w:type="pct"/>
            <w:tcBorders>
              <w:top w:val="single" w:sz="4" w:space="0" w:color="auto"/>
              <w:left w:val="single" w:sz="4" w:space="0" w:color="auto"/>
              <w:bottom w:val="single" w:sz="4" w:space="0" w:color="auto"/>
              <w:right w:val="single" w:sz="4" w:space="0" w:color="auto"/>
            </w:tcBorders>
            <w:vAlign w:val="center"/>
          </w:tcPr>
          <w:p w14:paraId="79AB7D9F" w14:textId="5FD65F59" w:rsidR="00C3710B" w:rsidRPr="00742269" w:rsidRDefault="00960044" w:rsidP="00C3710B">
            <w:pPr>
              <w:autoSpaceDE w:val="0"/>
              <w:autoSpaceDN w:val="0"/>
              <w:adjustRightInd w:val="0"/>
              <w:spacing w:before="60" w:after="60"/>
              <w:rPr>
                <w:rFonts w:cs="Arial"/>
                <w:sz w:val="20"/>
                <w:szCs w:val="20"/>
              </w:rPr>
            </w:pPr>
            <w:r>
              <w:rPr>
                <w:rFonts w:cs="Arial"/>
                <w:sz w:val="20"/>
                <w:szCs w:val="20"/>
              </w:rPr>
              <w:t xml:space="preserve">This genus is </w:t>
            </w:r>
            <w:r w:rsidR="00D63658">
              <w:rPr>
                <w:rFonts w:cs="Arial"/>
                <w:sz w:val="20"/>
                <w:szCs w:val="20"/>
              </w:rPr>
              <w:t>recognisable by</w:t>
            </w:r>
            <w:r w:rsidR="00B1289A">
              <w:rPr>
                <w:rFonts w:cs="Arial"/>
                <w:sz w:val="20"/>
                <w:szCs w:val="20"/>
              </w:rPr>
              <w:t xml:space="preserve"> </w:t>
            </w:r>
            <w:r>
              <w:rPr>
                <w:rFonts w:cs="Arial"/>
                <w:sz w:val="20"/>
                <w:szCs w:val="20"/>
              </w:rPr>
              <w:t>distinctive antennal morphology</w:t>
            </w:r>
            <w:r w:rsidR="00161251">
              <w:rPr>
                <w:rFonts w:cs="Arial"/>
                <w:sz w:val="20"/>
                <w:szCs w:val="20"/>
              </w:rPr>
              <w:t xml:space="preserve"> and undescribed species are known from additional localities in Northern Australia</w:t>
            </w:r>
          </w:p>
        </w:tc>
      </w:tr>
      <w:tr w:rsidR="00C3710B" w:rsidRPr="00742269" w14:paraId="57BF4E5A"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698CD0B" w14:textId="3FF3DAD9" w:rsidR="00C3710B" w:rsidRPr="00742269" w:rsidRDefault="001D2F11" w:rsidP="00C3710B">
            <w:pPr>
              <w:autoSpaceDE w:val="0"/>
              <w:autoSpaceDN w:val="0"/>
              <w:adjustRightInd w:val="0"/>
              <w:spacing w:before="60" w:after="60"/>
              <w:rPr>
                <w:rFonts w:cs="Arial"/>
                <w:sz w:val="20"/>
                <w:szCs w:val="20"/>
              </w:rPr>
            </w:pPr>
            <w:r w:rsidRPr="001D2F11">
              <w:rPr>
                <w:rFonts w:cs="Arial"/>
                <w:sz w:val="20"/>
                <w:szCs w:val="20"/>
              </w:rPr>
              <w:t xml:space="preserve">Ephydridae: </w:t>
            </w:r>
            <w:r w:rsidRPr="00D63658">
              <w:rPr>
                <w:rFonts w:cs="Arial"/>
                <w:i/>
                <w:iCs/>
                <w:sz w:val="20"/>
                <w:szCs w:val="20"/>
              </w:rPr>
              <w:t>Zeros</w:t>
            </w:r>
            <w:r w:rsidRPr="001D2F11">
              <w:rPr>
                <w:rFonts w:cs="Arial"/>
                <w:sz w:val="20"/>
                <w:szCs w:val="20"/>
              </w:rPr>
              <w:t xml:space="preserve"> sp10124</w:t>
            </w:r>
          </w:p>
        </w:tc>
        <w:tc>
          <w:tcPr>
            <w:tcW w:w="2500" w:type="pct"/>
            <w:tcBorders>
              <w:top w:val="single" w:sz="4" w:space="0" w:color="auto"/>
              <w:left w:val="single" w:sz="4" w:space="0" w:color="auto"/>
              <w:bottom w:val="single" w:sz="4" w:space="0" w:color="auto"/>
              <w:right w:val="single" w:sz="4" w:space="0" w:color="auto"/>
            </w:tcBorders>
            <w:vAlign w:val="center"/>
          </w:tcPr>
          <w:p w14:paraId="3EFF0067" w14:textId="20331D59" w:rsidR="00C3710B" w:rsidRPr="00742269" w:rsidRDefault="00960044" w:rsidP="00C3710B">
            <w:pPr>
              <w:autoSpaceDE w:val="0"/>
              <w:autoSpaceDN w:val="0"/>
              <w:adjustRightInd w:val="0"/>
              <w:spacing w:before="60" w:after="60"/>
              <w:rPr>
                <w:rFonts w:cs="Arial"/>
                <w:sz w:val="20"/>
                <w:szCs w:val="20"/>
              </w:rPr>
            </w:pPr>
            <w:r w:rsidRPr="00161251">
              <w:rPr>
                <w:rFonts w:cs="Arial"/>
                <w:i/>
                <w:iCs/>
                <w:sz w:val="20"/>
                <w:szCs w:val="20"/>
              </w:rPr>
              <w:t>Zeros</w:t>
            </w:r>
            <w:r>
              <w:rPr>
                <w:rFonts w:cs="Arial"/>
                <w:sz w:val="20"/>
                <w:szCs w:val="20"/>
              </w:rPr>
              <w:t xml:space="preserve"> is easily diagnosed by the patterned wings with reduced wing venation</w:t>
            </w:r>
            <w:r w:rsidR="00161251">
              <w:rPr>
                <w:rFonts w:cs="Arial"/>
                <w:sz w:val="20"/>
                <w:szCs w:val="20"/>
              </w:rPr>
              <w:t xml:space="preserve">. This is not conspecific with the known </w:t>
            </w:r>
            <w:r w:rsidR="00161251" w:rsidRPr="00161251">
              <w:rPr>
                <w:rFonts w:cs="Arial"/>
                <w:i/>
                <w:iCs/>
                <w:sz w:val="20"/>
                <w:szCs w:val="20"/>
              </w:rPr>
              <w:t>Zeros</w:t>
            </w:r>
            <w:r w:rsidR="00161251">
              <w:rPr>
                <w:rFonts w:cs="Arial"/>
                <w:sz w:val="20"/>
                <w:szCs w:val="20"/>
              </w:rPr>
              <w:t xml:space="preserve"> species in Australia.</w:t>
            </w:r>
          </w:p>
        </w:tc>
      </w:tr>
      <w:tr w:rsidR="00960044" w:rsidRPr="00742269" w14:paraId="57D087AD" w14:textId="77777777" w:rsidTr="000011FF">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CCE9538" w14:textId="77777777" w:rsidR="00960044" w:rsidRDefault="00960044" w:rsidP="00800FBC">
            <w:pPr>
              <w:autoSpaceDE w:val="0"/>
              <w:autoSpaceDN w:val="0"/>
              <w:adjustRightInd w:val="0"/>
              <w:spacing w:before="60" w:after="60"/>
              <w:rPr>
                <w:rFonts w:cs="Arial"/>
                <w:sz w:val="20"/>
                <w:szCs w:val="20"/>
              </w:rPr>
            </w:pPr>
          </w:p>
          <w:p w14:paraId="23CD4DF1" w14:textId="1633D066" w:rsidR="00960044" w:rsidRDefault="00960044" w:rsidP="00800FBC">
            <w:pPr>
              <w:autoSpaceDE w:val="0"/>
              <w:autoSpaceDN w:val="0"/>
              <w:adjustRightInd w:val="0"/>
              <w:spacing w:before="60" w:after="60"/>
              <w:rPr>
                <w:rFonts w:cs="Arial"/>
                <w:sz w:val="20"/>
                <w:szCs w:val="20"/>
              </w:rPr>
            </w:pPr>
            <w:r w:rsidRPr="00800FBC">
              <w:rPr>
                <w:rFonts w:cs="Arial"/>
                <w:sz w:val="20"/>
                <w:szCs w:val="20"/>
              </w:rPr>
              <w:t xml:space="preserve">Fergusoninidae: </w:t>
            </w:r>
            <w:r w:rsidRPr="00D63658">
              <w:rPr>
                <w:rFonts w:cs="Arial"/>
                <w:i/>
                <w:iCs/>
                <w:sz w:val="20"/>
                <w:szCs w:val="20"/>
              </w:rPr>
              <w:t>Fergusonina</w:t>
            </w:r>
            <w:r w:rsidRPr="00800FBC">
              <w:rPr>
                <w:rFonts w:cs="Arial"/>
                <w:sz w:val="20"/>
                <w:szCs w:val="20"/>
              </w:rPr>
              <w:t xml:space="preserve"> sp10135</w:t>
            </w:r>
          </w:p>
          <w:p w14:paraId="612DB1DA" w14:textId="15829F69" w:rsidR="00960044" w:rsidRPr="00742269" w:rsidRDefault="00960044" w:rsidP="00800FBC">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310CEC43" w14:textId="697308D9" w:rsidR="00960044" w:rsidRPr="00742269" w:rsidRDefault="00960044" w:rsidP="00800FBC">
            <w:pPr>
              <w:autoSpaceDE w:val="0"/>
              <w:autoSpaceDN w:val="0"/>
              <w:adjustRightInd w:val="0"/>
              <w:spacing w:before="60" w:after="60"/>
              <w:rPr>
                <w:rFonts w:cs="Arial"/>
                <w:sz w:val="20"/>
                <w:szCs w:val="20"/>
              </w:rPr>
            </w:pPr>
            <w:r>
              <w:rPr>
                <w:rFonts w:cs="Arial"/>
                <w:sz w:val="20"/>
                <w:szCs w:val="20"/>
              </w:rPr>
              <w:t xml:space="preserve">These flies form galls on myrtaceous host plants, aided by symbiotic nematodes. Each species forms galls of a </w:t>
            </w:r>
            <w:r w:rsidR="00161251">
              <w:rPr>
                <w:rFonts w:cs="Arial"/>
                <w:sz w:val="20"/>
                <w:szCs w:val="20"/>
              </w:rPr>
              <w:t>specific</w:t>
            </w:r>
            <w:r>
              <w:rPr>
                <w:rFonts w:cs="Arial"/>
                <w:sz w:val="20"/>
                <w:szCs w:val="20"/>
              </w:rPr>
              <w:t xml:space="preserve"> </w:t>
            </w:r>
            <w:r w:rsidR="00161251">
              <w:rPr>
                <w:rFonts w:cs="Arial"/>
                <w:sz w:val="20"/>
                <w:szCs w:val="20"/>
              </w:rPr>
              <w:t>configuration</w:t>
            </w:r>
            <w:r>
              <w:rPr>
                <w:rFonts w:cs="Arial"/>
                <w:sz w:val="20"/>
                <w:szCs w:val="20"/>
              </w:rPr>
              <w:t xml:space="preserve"> on a </w:t>
            </w:r>
            <w:r w:rsidR="00161251">
              <w:rPr>
                <w:rFonts w:cs="Arial"/>
                <w:sz w:val="20"/>
                <w:szCs w:val="20"/>
              </w:rPr>
              <w:lastRenderedPageBreak/>
              <w:t>particular</w:t>
            </w:r>
            <w:r>
              <w:rPr>
                <w:rFonts w:cs="Arial"/>
                <w:sz w:val="20"/>
                <w:szCs w:val="20"/>
              </w:rPr>
              <w:t xml:space="preserve"> host tissue, for instance leaf buds or stems. One </w:t>
            </w:r>
            <w:r w:rsidRPr="00161251">
              <w:rPr>
                <w:rFonts w:cs="Arial"/>
                <w:i/>
                <w:iCs/>
                <w:sz w:val="20"/>
                <w:szCs w:val="20"/>
              </w:rPr>
              <w:t>Eucalyptus</w:t>
            </w:r>
            <w:r>
              <w:rPr>
                <w:rFonts w:cs="Arial"/>
                <w:sz w:val="20"/>
                <w:szCs w:val="20"/>
              </w:rPr>
              <w:t xml:space="preserve"> species can be the host of</w:t>
            </w:r>
            <w:r w:rsidR="00161251">
              <w:rPr>
                <w:rFonts w:cs="Arial"/>
                <w:sz w:val="20"/>
                <w:szCs w:val="20"/>
              </w:rPr>
              <w:t xml:space="preserve"> up to</w:t>
            </w:r>
            <w:r>
              <w:rPr>
                <w:rFonts w:cs="Arial"/>
                <w:sz w:val="20"/>
                <w:szCs w:val="20"/>
              </w:rPr>
              <w:t xml:space="preserve"> seven species of </w:t>
            </w:r>
            <w:r w:rsidRPr="00D63658">
              <w:rPr>
                <w:rFonts w:cs="Arial"/>
                <w:i/>
                <w:iCs/>
                <w:sz w:val="20"/>
                <w:szCs w:val="20"/>
              </w:rPr>
              <w:t>Fergusonina</w:t>
            </w:r>
            <w:r>
              <w:rPr>
                <w:rFonts w:cs="Arial"/>
                <w:sz w:val="20"/>
                <w:szCs w:val="20"/>
              </w:rPr>
              <w:t xml:space="preserve">. Forty </w:t>
            </w:r>
            <w:r w:rsidR="00161251" w:rsidRPr="00161251">
              <w:rPr>
                <w:rFonts w:cs="Arial"/>
                <w:i/>
                <w:iCs/>
                <w:sz w:val="20"/>
                <w:szCs w:val="20"/>
              </w:rPr>
              <w:t>Fergusonina</w:t>
            </w:r>
            <w:r w:rsidR="00161251">
              <w:rPr>
                <w:rFonts w:cs="Arial"/>
                <w:sz w:val="20"/>
                <w:szCs w:val="20"/>
              </w:rPr>
              <w:t xml:space="preserve"> </w:t>
            </w:r>
            <w:r>
              <w:rPr>
                <w:rFonts w:cs="Arial"/>
                <w:sz w:val="20"/>
                <w:szCs w:val="20"/>
              </w:rPr>
              <w:t>species are known in Australia but the total diversity may exceed one thousand</w:t>
            </w:r>
            <w:r w:rsidR="00161251">
              <w:rPr>
                <w:rFonts w:cs="Arial"/>
                <w:sz w:val="20"/>
                <w:szCs w:val="20"/>
              </w:rPr>
              <w:t>. They are more easily obtained through rearing them from host plant tissue.</w:t>
            </w:r>
          </w:p>
        </w:tc>
      </w:tr>
      <w:tr w:rsidR="00960044" w:rsidRPr="00742269" w14:paraId="01D3DA59" w14:textId="77777777" w:rsidTr="000011FF">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5F1E0AB" w14:textId="05B8BEC1" w:rsidR="00960044" w:rsidRPr="00742269" w:rsidRDefault="00960044" w:rsidP="00800FBC">
            <w:pPr>
              <w:autoSpaceDE w:val="0"/>
              <w:autoSpaceDN w:val="0"/>
              <w:adjustRightInd w:val="0"/>
              <w:spacing w:before="60" w:after="60"/>
              <w:rPr>
                <w:rFonts w:cs="Arial"/>
                <w:sz w:val="20"/>
                <w:szCs w:val="20"/>
              </w:rPr>
            </w:pPr>
            <w:r w:rsidRPr="00800FBC">
              <w:rPr>
                <w:rFonts w:cs="Arial"/>
                <w:sz w:val="20"/>
                <w:szCs w:val="20"/>
              </w:rPr>
              <w:lastRenderedPageBreak/>
              <w:t xml:space="preserve">Fergusoninidae: </w:t>
            </w:r>
            <w:r w:rsidRPr="00D63658">
              <w:rPr>
                <w:rFonts w:cs="Arial"/>
                <w:i/>
                <w:iCs/>
                <w:sz w:val="20"/>
                <w:szCs w:val="20"/>
              </w:rPr>
              <w:t>Fergusonina</w:t>
            </w:r>
            <w:r w:rsidRPr="00800FBC">
              <w:rPr>
                <w:rFonts w:cs="Arial"/>
                <w:sz w:val="20"/>
                <w:szCs w:val="20"/>
              </w:rPr>
              <w:t xml:space="preserve"> sp10136</w:t>
            </w:r>
          </w:p>
        </w:tc>
        <w:tc>
          <w:tcPr>
            <w:tcW w:w="2500" w:type="pct"/>
            <w:vMerge/>
            <w:tcBorders>
              <w:left w:val="single" w:sz="4" w:space="0" w:color="auto"/>
              <w:bottom w:val="single" w:sz="4" w:space="0" w:color="auto"/>
              <w:right w:val="single" w:sz="4" w:space="0" w:color="auto"/>
            </w:tcBorders>
            <w:vAlign w:val="center"/>
          </w:tcPr>
          <w:p w14:paraId="5B4504BE" w14:textId="77777777" w:rsidR="00960044" w:rsidRPr="00742269" w:rsidRDefault="00960044" w:rsidP="00800FBC">
            <w:pPr>
              <w:autoSpaceDE w:val="0"/>
              <w:autoSpaceDN w:val="0"/>
              <w:adjustRightInd w:val="0"/>
              <w:spacing w:before="60" w:after="60"/>
              <w:rPr>
                <w:rFonts w:cs="Arial"/>
                <w:sz w:val="20"/>
                <w:szCs w:val="20"/>
              </w:rPr>
            </w:pPr>
          </w:p>
        </w:tc>
      </w:tr>
      <w:tr w:rsidR="00800FBC" w:rsidRPr="00742269" w14:paraId="705551A3"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D28A5B0" w14:textId="50FA30C3" w:rsidR="00800FBC" w:rsidRPr="00800FBC" w:rsidRDefault="00800FBC" w:rsidP="00800FBC">
            <w:pPr>
              <w:autoSpaceDE w:val="0"/>
              <w:autoSpaceDN w:val="0"/>
              <w:adjustRightInd w:val="0"/>
              <w:spacing w:before="60" w:after="60"/>
              <w:rPr>
                <w:rFonts w:cs="Arial"/>
                <w:sz w:val="20"/>
                <w:szCs w:val="20"/>
              </w:rPr>
            </w:pPr>
            <w:r w:rsidRPr="00800FBC">
              <w:rPr>
                <w:rFonts w:cs="Arial"/>
                <w:sz w:val="20"/>
                <w:szCs w:val="20"/>
              </w:rPr>
              <w:t xml:space="preserve">Milichiidae: </w:t>
            </w:r>
            <w:r w:rsidR="00E8640B" w:rsidRPr="00D63658">
              <w:rPr>
                <w:rFonts w:cs="Arial"/>
                <w:i/>
                <w:iCs/>
                <w:sz w:val="20"/>
                <w:szCs w:val="20"/>
              </w:rPr>
              <w:t>Desm</w:t>
            </w:r>
            <w:r w:rsidRPr="00D63658">
              <w:rPr>
                <w:rFonts w:cs="Arial"/>
                <w:i/>
                <w:iCs/>
                <w:sz w:val="20"/>
                <w:szCs w:val="20"/>
              </w:rPr>
              <w:t>ometopa</w:t>
            </w:r>
            <w:r w:rsidRPr="00800FBC">
              <w:rPr>
                <w:rFonts w:cs="Arial"/>
                <w:sz w:val="20"/>
                <w:szCs w:val="20"/>
              </w:rPr>
              <w:t xml:space="preserve"> sp10143</w:t>
            </w:r>
          </w:p>
          <w:p w14:paraId="376C3C55" w14:textId="323C83BB" w:rsidR="00800FBC" w:rsidRPr="00742269" w:rsidRDefault="00800FBC" w:rsidP="00800FBC">
            <w:pPr>
              <w:autoSpaceDE w:val="0"/>
              <w:autoSpaceDN w:val="0"/>
              <w:adjustRightInd w:val="0"/>
              <w:spacing w:before="60" w:after="60"/>
              <w:rPr>
                <w:rFonts w:cs="Arial"/>
                <w:sz w:val="20"/>
                <w:szCs w:val="20"/>
              </w:rPr>
            </w:pPr>
          </w:p>
        </w:tc>
        <w:tc>
          <w:tcPr>
            <w:tcW w:w="2500" w:type="pct"/>
            <w:tcBorders>
              <w:top w:val="single" w:sz="4" w:space="0" w:color="auto"/>
              <w:left w:val="single" w:sz="4" w:space="0" w:color="auto"/>
              <w:bottom w:val="single" w:sz="4" w:space="0" w:color="auto"/>
              <w:right w:val="single" w:sz="4" w:space="0" w:color="auto"/>
            </w:tcBorders>
            <w:vAlign w:val="center"/>
          </w:tcPr>
          <w:p w14:paraId="4E5364F8" w14:textId="4563BB0B" w:rsidR="00800FBC" w:rsidRPr="00742269" w:rsidRDefault="00E8640B" w:rsidP="00800FBC">
            <w:pPr>
              <w:autoSpaceDE w:val="0"/>
              <w:autoSpaceDN w:val="0"/>
              <w:adjustRightInd w:val="0"/>
              <w:spacing w:before="60" w:after="60"/>
              <w:rPr>
                <w:rFonts w:cs="Arial"/>
                <w:sz w:val="20"/>
                <w:szCs w:val="20"/>
              </w:rPr>
            </w:pPr>
            <w:r>
              <w:rPr>
                <w:rFonts w:cs="Arial"/>
                <w:sz w:val="20"/>
                <w:szCs w:val="20"/>
              </w:rPr>
              <w:t xml:space="preserve">Although most records are ascribed to the synanthropic </w:t>
            </w:r>
            <w:r w:rsidRPr="00D63658">
              <w:rPr>
                <w:rFonts w:cs="Arial"/>
                <w:i/>
                <w:iCs/>
                <w:sz w:val="20"/>
                <w:szCs w:val="20"/>
              </w:rPr>
              <w:t>Desmometopa</w:t>
            </w:r>
            <w:r>
              <w:rPr>
                <w:rFonts w:cs="Arial"/>
                <w:sz w:val="20"/>
                <w:szCs w:val="20"/>
              </w:rPr>
              <w:t xml:space="preserve"> </w:t>
            </w:r>
            <w:r w:rsidRPr="00D63658">
              <w:rPr>
                <w:rFonts w:cs="Arial"/>
                <w:i/>
                <w:iCs/>
                <w:sz w:val="20"/>
                <w:szCs w:val="20"/>
              </w:rPr>
              <w:t>m</w:t>
            </w:r>
            <w:r w:rsidR="00D63658" w:rsidRPr="00D63658">
              <w:rPr>
                <w:rFonts w:cs="Arial"/>
                <w:i/>
                <w:iCs/>
                <w:sz w:val="20"/>
                <w:szCs w:val="20"/>
              </w:rPr>
              <w:t>-</w:t>
            </w:r>
            <w:r w:rsidRPr="00D63658">
              <w:rPr>
                <w:rFonts w:cs="Arial"/>
                <w:i/>
                <w:iCs/>
                <w:sz w:val="20"/>
                <w:szCs w:val="20"/>
              </w:rPr>
              <w:t>nigrum</w:t>
            </w:r>
            <w:r>
              <w:rPr>
                <w:rFonts w:cs="Arial"/>
                <w:sz w:val="20"/>
                <w:szCs w:val="20"/>
              </w:rPr>
              <w:t xml:space="preserve">, in fact there are multiple undescribed species endemic to </w:t>
            </w:r>
            <w:r w:rsidR="00161251">
              <w:rPr>
                <w:rFonts w:cs="Arial"/>
                <w:sz w:val="20"/>
                <w:szCs w:val="20"/>
              </w:rPr>
              <w:t>Western Australia</w:t>
            </w:r>
          </w:p>
        </w:tc>
      </w:tr>
      <w:tr w:rsidR="00800FBC" w:rsidRPr="00742269" w14:paraId="4D8319FA"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6967679" w14:textId="77777777" w:rsidR="00800FBC" w:rsidRPr="00800FBC" w:rsidRDefault="00800FBC" w:rsidP="00800FBC">
            <w:pPr>
              <w:autoSpaceDE w:val="0"/>
              <w:autoSpaceDN w:val="0"/>
              <w:adjustRightInd w:val="0"/>
              <w:spacing w:before="60" w:after="60"/>
              <w:rPr>
                <w:rFonts w:cs="Arial"/>
                <w:sz w:val="20"/>
                <w:szCs w:val="20"/>
              </w:rPr>
            </w:pPr>
            <w:r w:rsidRPr="00800FBC">
              <w:rPr>
                <w:rFonts w:cs="Arial"/>
                <w:sz w:val="20"/>
                <w:szCs w:val="20"/>
              </w:rPr>
              <w:t xml:space="preserve">Milichiidae: </w:t>
            </w:r>
            <w:r w:rsidRPr="00D63658">
              <w:rPr>
                <w:rFonts w:cs="Arial"/>
                <w:i/>
                <w:iCs/>
                <w:sz w:val="20"/>
                <w:szCs w:val="20"/>
              </w:rPr>
              <w:t>Stomosis</w:t>
            </w:r>
            <w:r w:rsidRPr="00800FBC">
              <w:rPr>
                <w:rFonts w:cs="Arial"/>
                <w:sz w:val="20"/>
                <w:szCs w:val="20"/>
              </w:rPr>
              <w:t xml:space="preserve"> sp10144</w:t>
            </w:r>
          </w:p>
          <w:p w14:paraId="1429C85D" w14:textId="473B31CF" w:rsidR="00800FBC" w:rsidRPr="00742269" w:rsidRDefault="00800FBC" w:rsidP="00800FBC">
            <w:pPr>
              <w:autoSpaceDE w:val="0"/>
              <w:autoSpaceDN w:val="0"/>
              <w:adjustRightInd w:val="0"/>
              <w:spacing w:before="60" w:after="60"/>
              <w:rPr>
                <w:rFonts w:cs="Arial"/>
                <w:sz w:val="20"/>
                <w:szCs w:val="20"/>
              </w:rPr>
            </w:pPr>
          </w:p>
        </w:tc>
        <w:tc>
          <w:tcPr>
            <w:tcW w:w="2500" w:type="pct"/>
            <w:tcBorders>
              <w:top w:val="single" w:sz="4" w:space="0" w:color="auto"/>
              <w:left w:val="single" w:sz="4" w:space="0" w:color="auto"/>
              <w:bottom w:val="single" w:sz="4" w:space="0" w:color="auto"/>
              <w:right w:val="single" w:sz="4" w:space="0" w:color="auto"/>
            </w:tcBorders>
            <w:vAlign w:val="center"/>
          </w:tcPr>
          <w:p w14:paraId="21F84BDD" w14:textId="366590E0" w:rsidR="00800FBC" w:rsidRPr="00742269" w:rsidRDefault="00E8640B" w:rsidP="00800FBC">
            <w:pPr>
              <w:autoSpaceDE w:val="0"/>
              <w:autoSpaceDN w:val="0"/>
              <w:adjustRightInd w:val="0"/>
              <w:spacing w:before="60" w:after="60"/>
              <w:rPr>
                <w:rFonts w:cs="Arial"/>
                <w:sz w:val="20"/>
                <w:szCs w:val="20"/>
              </w:rPr>
            </w:pPr>
            <w:r>
              <w:rPr>
                <w:rFonts w:cs="Arial"/>
                <w:sz w:val="20"/>
                <w:szCs w:val="20"/>
              </w:rPr>
              <w:t>Several undescribed species of this genus are known from Australia. Some are colourful</w:t>
            </w:r>
            <w:r w:rsidR="00161251">
              <w:rPr>
                <w:rFonts w:cs="Arial"/>
                <w:sz w:val="20"/>
                <w:szCs w:val="20"/>
              </w:rPr>
              <w:t xml:space="preserve">- </w:t>
            </w:r>
            <w:r>
              <w:rPr>
                <w:rFonts w:cs="Arial"/>
                <w:sz w:val="20"/>
                <w:szCs w:val="20"/>
              </w:rPr>
              <w:t>yellow and black</w:t>
            </w:r>
            <w:r w:rsidR="00161251">
              <w:rPr>
                <w:rFonts w:cs="Arial"/>
                <w:sz w:val="20"/>
                <w:szCs w:val="20"/>
              </w:rPr>
              <w:t>, and have long proboscides for nectar feeding</w:t>
            </w:r>
          </w:p>
        </w:tc>
      </w:tr>
      <w:tr w:rsidR="00E8640B" w:rsidRPr="00742269" w14:paraId="49387059"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7633268" w14:textId="77777777" w:rsidR="00E8640B" w:rsidRDefault="00E8640B" w:rsidP="00800FBC">
            <w:pPr>
              <w:autoSpaceDE w:val="0"/>
              <w:autoSpaceDN w:val="0"/>
              <w:adjustRightInd w:val="0"/>
              <w:spacing w:before="60" w:after="60"/>
              <w:rPr>
                <w:rFonts w:cs="Arial"/>
                <w:sz w:val="20"/>
                <w:szCs w:val="20"/>
              </w:rPr>
            </w:pPr>
          </w:p>
          <w:p w14:paraId="5FD5C657" w14:textId="2726D26C" w:rsidR="00E8640B" w:rsidRDefault="00E8640B" w:rsidP="00800FBC">
            <w:pPr>
              <w:autoSpaceDE w:val="0"/>
              <w:autoSpaceDN w:val="0"/>
              <w:adjustRightInd w:val="0"/>
              <w:spacing w:before="60" w:after="60"/>
              <w:rPr>
                <w:rFonts w:cs="Arial"/>
                <w:sz w:val="20"/>
                <w:szCs w:val="20"/>
              </w:rPr>
            </w:pPr>
            <w:r w:rsidRPr="00800FBC">
              <w:rPr>
                <w:rFonts w:cs="Arial"/>
                <w:sz w:val="20"/>
                <w:szCs w:val="20"/>
              </w:rPr>
              <w:t>Milichiidae: sp10145</w:t>
            </w:r>
          </w:p>
          <w:p w14:paraId="39886A9B" w14:textId="33F8B2D7" w:rsidR="00E8640B" w:rsidRPr="00742269" w:rsidRDefault="00E8640B" w:rsidP="00800FBC">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416E8D88" w14:textId="37B0348B" w:rsidR="00E8640B" w:rsidRPr="00742269" w:rsidRDefault="00E8640B" w:rsidP="00800FBC">
            <w:pPr>
              <w:autoSpaceDE w:val="0"/>
              <w:autoSpaceDN w:val="0"/>
              <w:adjustRightInd w:val="0"/>
              <w:spacing w:before="60" w:after="60"/>
              <w:rPr>
                <w:rFonts w:cs="Arial"/>
                <w:sz w:val="20"/>
                <w:szCs w:val="20"/>
              </w:rPr>
            </w:pPr>
            <w:r>
              <w:rPr>
                <w:rFonts w:cs="Arial"/>
                <w:sz w:val="20"/>
                <w:szCs w:val="20"/>
              </w:rPr>
              <w:t xml:space="preserve">These tiny flies tend to be kleptoparasites and </w:t>
            </w:r>
            <w:r w:rsidR="00365203">
              <w:rPr>
                <w:rFonts w:cs="Arial"/>
                <w:sz w:val="20"/>
                <w:szCs w:val="20"/>
              </w:rPr>
              <w:t xml:space="preserve">larvae </w:t>
            </w:r>
            <w:r>
              <w:rPr>
                <w:rFonts w:cs="Arial"/>
                <w:sz w:val="20"/>
                <w:szCs w:val="20"/>
              </w:rPr>
              <w:t xml:space="preserve">develop in rotting vegetation. However, many visit flowers and may be quite specific in their pollination range. There is a practically unknown radiation of Milichiidae in Western Australia, likely including multiple undescribed genera. Six different such morphospecies were found on this expedition, mostly </w:t>
            </w:r>
            <w:r w:rsidR="00365203">
              <w:rPr>
                <w:rFonts w:cs="Arial"/>
                <w:sz w:val="20"/>
                <w:szCs w:val="20"/>
              </w:rPr>
              <w:t xml:space="preserve">represented by </w:t>
            </w:r>
            <w:r>
              <w:rPr>
                <w:rFonts w:cs="Arial"/>
                <w:sz w:val="20"/>
                <w:szCs w:val="20"/>
              </w:rPr>
              <w:t>singletons. Resolving the true diversity of this group will require extensive effort as the thorough field work of the Kalbarri Bush Blitz uncovered few specimens of each undescribed species</w:t>
            </w:r>
          </w:p>
        </w:tc>
      </w:tr>
      <w:tr w:rsidR="00E8640B" w:rsidRPr="00742269" w14:paraId="77856E49"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53AED49" w14:textId="4C249F1B" w:rsidR="00E8640B" w:rsidRPr="00742269" w:rsidRDefault="00E8640B" w:rsidP="00800FBC">
            <w:pPr>
              <w:autoSpaceDE w:val="0"/>
              <w:autoSpaceDN w:val="0"/>
              <w:adjustRightInd w:val="0"/>
              <w:spacing w:before="60" w:after="60"/>
              <w:rPr>
                <w:rFonts w:cs="Arial"/>
                <w:sz w:val="20"/>
                <w:szCs w:val="20"/>
              </w:rPr>
            </w:pPr>
            <w:r w:rsidRPr="00800FBC">
              <w:rPr>
                <w:rFonts w:cs="Arial"/>
                <w:sz w:val="20"/>
                <w:szCs w:val="20"/>
              </w:rPr>
              <w:t>Milichiidae: sp10146</w:t>
            </w:r>
          </w:p>
        </w:tc>
        <w:tc>
          <w:tcPr>
            <w:tcW w:w="2500" w:type="pct"/>
            <w:vMerge/>
            <w:tcBorders>
              <w:left w:val="single" w:sz="4" w:space="0" w:color="auto"/>
              <w:right w:val="single" w:sz="4" w:space="0" w:color="auto"/>
            </w:tcBorders>
            <w:vAlign w:val="center"/>
          </w:tcPr>
          <w:p w14:paraId="10ADD307" w14:textId="77777777" w:rsidR="00E8640B" w:rsidRPr="00742269" w:rsidRDefault="00E8640B" w:rsidP="00800FBC">
            <w:pPr>
              <w:autoSpaceDE w:val="0"/>
              <w:autoSpaceDN w:val="0"/>
              <w:adjustRightInd w:val="0"/>
              <w:spacing w:before="60" w:after="60"/>
              <w:rPr>
                <w:rFonts w:cs="Arial"/>
                <w:sz w:val="20"/>
                <w:szCs w:val="20"/>
              </w:rPr>
            </w:pPr>
          </w:p>
        </w:tc>
      </w:tr>
      <w:tr w:rsidR="00E8640B" w:rsidRPr="00742269" w14:paraId="49506A3D"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4E4CFF1" w14:textId="14F312CA" w:rsidR="00E8640B" w:rsidRPr="00742269" w:rsidRDefault="00E8640B" w:rsidP="00800FBC">
            <w:pPr>
              <w:autoSpaceDE w:val="0"/>
              <w:autoSpaceDN w:val="0"/>
              <w:adjustRightInd w:val="0"/>
              <w:spacing w:before="60" w:after="60"/>
              <w:rPr>
                <w:rFonts w:cs="Arial"/>
                <w:sz w:val="20"/>
                <w:szCs w:val="20"/>
              </w:rPr>
            </w:pPr>
            <w:r w:rsidRPr="00800FBC">
              <w:rPr>
                <w:rFonts w:cs="Arial"/>
                <w:sz w:val="20"/>
                <w:szCs w:val="20"/>
              </w:rPr>
              <w:t>Milichiidae: sp10147</w:t>
            </w:r>
          </w:p>
        </w:tc>
        <w:tc>
          <w:tcPr>
            <w:tcW w:w="2500" w:type="pct"/>
            <w:vMerge/>
            <w:tcBorders>
              <w:left w:val="single" w:sz="4" w:space="0" w:color="auto"/>
              <w:right w:val="single" w:sz="4" w:space="0" w:color="auto"/>
            </w:tcBorders>
            <w:vAlign w:val="center"/>
          </w:tcPr>
          <w:p w14:paraId="690A4044" w14:textId="77777777" w:rsidR="00E8640B" w:rsidRPr="00742269" w:rsidRDefault="00E8640B" w:rsidP="00800FBC">
            <w:pPr>
              <w:autoSpaceDE w:val="0"/>
              <w:autoSpaceDN w:val="0"/>
              <w:adjustRightInd w:val="0"/>
              <w:spacing w:before="60" w:after="60"/>
              <w:rPr>
                <w:rFonts w:cs="Arial"/>
                <w:sz w:val="20"/>
                <w:szCs w:val="20"/>
              </w:rPr>
            </w:pPr>
          </w:p>
        </w:tc>
      </w:tr>
      <w:tr w:rsidR="00E8640B" w:rsidRPr="00742269" w14:paraId="66A4CE15"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D087177" w14:textId="2CCECF4A" w:rsidR="00E8640B" w:rsidRPr="00742269" w:rsidRDefault="00E8640B" w:rsidP="00800FBC">
            <w:pPr>
              <w:autoSpaceDE w:val="0"/>
              <w:autoSpaceDN w:val="0"/>
              <w:adjustRightInd w:val="0"/>
              <w:spacing w:before="60" w:after="60"/>
              <w:rPr>
                <w:rFonts w:cs="Arial"/>
                <w:sz w:val="20"/>
                <w:szCs w:val="20"/>
              </w:rPr>
            </w:pPr>
            <w:r w:rsidRPr="00800FBC">
              <w:rPr>
                <w:rFonts w:cs="Arial"/>
                <w:sz w:val="20"/>
                <w:szCs w:val="20"/>
              </w:rPr>
              <w:t>Milichiidae: sp10148</w:t>
            </w:r>
          </w:p>
        </w:tc>
        <w:tc>
          <w:tcPr>
            <w:tcW w:w="2500" w:type="pct"/>
            <w:vMerge/>
            <w:tcBorders>
              <w:left w:val="single" w:sz="4" w:space="0" w:color="auto"/>
              <w:right w:val="single" w:sz="4" w:space="0" w:color="auto"/>
            </w:tcBorders>
            <w:vAlign w:val="center"/>
          </w:tcPr>
          <w:p w14:paraId="37F5AAC3" w14:textId="77777777" w:rsidR="00E8640B" w:rsidRPr="00742269" w:rsidRDefault="00E8640B" w:rsidP="00800FBC">
            <w:pPr>
              <w:autoSpaceDE w:val="0"/>
              <w:autoSpaceDN w:val="0"/>
              <w:adjustRightInd w:val="0"/>
              <w:spacing w:before="60" w:after="60"/>
              <w:rPr>
                <w:rFonts w:cs="Arial"/>
                <w:sz w:val="20"/>
                <w:szCs w:val="20"/>
              </w:rPr>
            </w:pPr>
          </w:p>
        </w:tc>
      </w:tr>
      <w:tr w:rsidR="00E8640B" w:rsidRPr="00742269" w14:paraId="6EBBC127"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B82F443" w14:textId="606C10D6" w:rsidR="00E8640B" w:rsidRPr="00742269" w:rsidRDefault="00E8640B" w:rsidP="00800FBC">
            <w:pPr>
              <w:autoSpaceDE w:val="0"/>
              <w:autoSpaceDN w:val="0"/>
              <w:adjustRightInd w:val="0"/>
              <w:spacing w:before="60" w:after="60"/>
              <w:rPr>
                <w:rFonts w:cs="Arial"/>
                <w:sz w:val="20"/>
                <w:szCs w:val="20"/>
              </w:rPr>
            </w:pPr>
            <w:r w:rsidRPr="00800FBC">
              <w:rPr>
                <w:rFonts w:cs="Arial"/>
                <w:sz w:val="20"/>
                <w:szCs w:val="20"/>
              </w:rPr>
              <w:t>Milichiidae: sp10149</w:t>
            </w:r>
          </w:p>
        </w:tc>
        <w:tc>
          <w:tcPr>
            <w:tcW w:w="2500" w:type="pct"/>
            <w:vMerge/>
            <w:tcBorders>
              <w:left w:val="single" w:sz="4" w:space="0" w:color="auto"/>
              <w:right w:val="single" w:sz="4" w:space="0" w:color="auto"/>
            </w:tcBorders>
            <w:vAlign w:val="center"/>
          </w:tcPr>
          <w:p w14:paraId="49E1991D" w14:textId="77777777" w:rsidR="00E8640B" w:rsidRPr="00742269" w:rsidRDefault="00E8640B" w:rsidP="00800FBC">
            <w:pPr>
              <w:autoSpaceDE w:val="0"/>
              <w:autoSpaceDN w:val="0"/>
              <w:adjustRightInd w:val="0"/>
              <w:spacing w:before="60" w:after="60"/>
              <w:rPr>
                <w:rFonts w:cs="Arial"/>
                <w:sz w:val="20"/>
                <w:szCs w:val="20"/>
              </w:rPr>
            </w:pPr>
          </w:p>
        </w:tc>
      </w:tr>
      <w:tr w:rsidR="00E8640B" w:rsidRPr="00742269" w14:paraId="75FFFF83" w14:textId="77777777" w:rsidTr="00CC32AA">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3EDEA48" w14:textId="332CDFF1" w:rsidR="00E8640B" w:rsidRPr="00742269" w:rsidRDefault="00E8640B" w:rsidP="00800FBC">
            <w:pPr>
              <w:autoSpaceDE w:val="0"/>
              <w:autoSpaceDN w:val="0"/>
              <w:adjustRightInd w:val="0"/>
              <w:spacing w:before="60" w:after="60"/>
              <w:rPr>
                <w:rFonts w:cs="Arial"/>
                <w:sz w:val="20"/>
                <w:szCs w:val="20"/>
              </w:rPr>
            </w:pPr>
            <w:r w:rsidRPr="00800FBC">
              <w:rPr>
                <w:rFonts w:cs="Arial"/>
                <w:sz w:val="20"/>
                <w:szCs w:val="20"/>
              </w:rPr>
              <w:t>Milichiidae: sp10150</w:t>
            </w:r>
          </w:p>
        </w:tc>
        <w:tc>
          <w:tcPr>
            <w:tcW w:w="2500" w:type="pct"/>
            <w:vMerge/>
            <w:tcBorders>
              <w:left w:val="single" w:sz="4" w:space="0" w:color="auto"/>
              <w:bottom w:val="single" w:sz="4" w:space="0" w:color="auto"/>
              <w:right w:val="single" w:sz="4" w:space="0" w:color="auto"/>
            </w:tcBorders>
            <w:vAlign w:val="center"/>
          </w:tcPr>
          <w:p w14:paraId="4941A266" w14:textId="77777777" w:rsidR="00E8640B" w:rsidRPr="00742269" w:rsidRDefault="00E8640B" w:rsidP="00800FBC">
            <w:pPr>
              <w:autoSpaceDE w:val="0"/>
              <w:autoSpaceDN w:val="0"/>
              <w:adjustRightInd w:val="0"/>
              <w:spacing w:before="60" w:after="60"/>
              <w:rPr>
                <w:rFonts w:cs="Arial"/>
                <w:sz w:val="20"/>
                <w:szCs w:val="20"/>
              </w:rPr>
            </w:pPr>
          </w:p>
        </w:tc>
      </w:tr>
      <w:tr w:rsidR="00800FBC" w:rsidRPr="00742269" w14:paraId="41F0EB1E"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8FA4A55" w14:textId="472758E8" w:rsidR="00800FBC" w:rsidRPr="00742269" w:rsidRDefault="00800FBC" w:rsidP="00800FBC">
            <w:pPr>
              <w:autoSpaceDE w:val="0"/>
              <w:autoSpaceDN w:val="0"/>
              <w:adjustRightInd w:val="0"/>
              <w:spacing w:before="60" w:after="60"/>
              <w:rPr>
                <w:rFonts w:cs="Arial"/>
                <w:sz w:val="20"/>
                <w:szCs w:val="20"/>
              </w:rPr>
            </w:pPr>
            <w:r w:rsidRPr="00800FBC">
              <w:rPr>
                <w:rFonts w:cs="Arial"/>
                <w:sz w:val="20"/>
                <w:szCs w:val="20"/>
              </w:rPr>
              <w:t>Paraleucopidae: sp10260</w:t>
            </w:r>
          </w:p>
        </w:tc>
        <w:tc>
          <w:tcPr>
            <w:tcW w:w="2500" w:type="pct"/>
            <w:tcBorders>
              <w:top w:val="single" w:sz="4" w:space="0" w:color="auto"/>
              <w:left w:val="single" w:sz="4" w:space="0" w:color="auto"/>
              <w:bottom w:val="single" w:sz="4" w:space="0" w:color="auto"/>
              <w:right w:val="single" w:sz="4" w:space="0" w:color="auto"/>
            </w:tcBorders>
            <w:vAlign w:val="center"/>
          </w:tcPr>
          <w:p w14:paraId="3502A7EC" w14:textId="085CD81B" w:rsidR="00800FBC" w:rsidRPr="00742269" w:rsidRDefault="0082594D" w:rsidP="00800FBC">
            <w:pPr>
              <w:autoSpaceDE w:val="0"/>
              <w:autoSpaceDN w:val="0"/>
              <w:adjustRightInd w:val="0"/>
              <w:spacing w:before="60" w:after="60"/>
              <w:rPr>
                <w:rFonts w:cs="Arial"/>
                <w:sz w:val="20"/>
                <w:szCs w:val="20"/>
              </w:rPr>
            </w:pPr>
            <w:r>
              <w:rPr>
                <w:rFonts w:cs="Arial"/>
                <w:sz w:val="20"/>
                <w:szCs w:val="20"/>
              </w:rPr>
              <w:t xml:space="preserve">Occasionally indicated in the literature as </w:t>
            </w:r>
            <w:r w:rsidRPr="00D63658">
              <w:rPr>
                <w:rFonts w:cs="Arial"/>
                <w:i/>
                <w:iCs/>
                <w:sz w:val="20"/>
                <w:szCs w:val="20"/>
              </w:rPr>
              <w:t>Mallochianamyia</w:t>
            </w:r>
            <w:r>
              <w:rPr>
                <w:rFonts w:cs="Arial"/>
                <w:sz w:val="20"/>
                <w:szCs w:val="20"/>
              </w:rPr>
              <w:t xml:space="preserve"> or </w:t>
            </w:r>
            <w:r w:rsidRPr="00D63658">
              <w:rPr>
                <w:rFonts w:cs="Arial"/>
                <w:i/>
                <w:iCs/>
                <w:sz w:val="20"/>
                <w:szCs w:val="20"/>
              </w:rPr>
              <w:t>Gayomyia</w:t>
            </w:r>
            <w:r>
              <w:rPr>
                <w:rFonts w:cs="Arial"/>
                <w:sz w:val="20"/>
                <w:szCs w:val="20"/>
              </w:rPr>
              <w:t xml:space="preserve">, this is a representative of an undescribed genus in a family only described in 2019. All Australian species are undescribed. This is the first specimen </w:t>
            </w:r>
            <w:r w:rsidR="000D41CD">
              <w:rPr>
                <w:rFonts w:cs="Arial"/>
                <w:sz w:val="20"/>
                <w:szCs w:val="20"/>
              </w:rPr>
              <w:t xml:space="preserve">and speices </w:t>
            </w:r>
            <w:r>
              <w:rPr>
                <w:rFonts w:cs="Arial"/>
                <w:sz w:val="20"/>
                <w:szCs w:val="20"/>
              </w:rPr>
              <w:t>of the group from Western Australia</w:t>
            </w:r>
            <w:r w:rsidR="00365203">
              <w:rPr>
                <w:rFonts w:cs="Arial"/>
                <w:sz w:val="20"/>
                <w:szCs w:val="20"/>
              </w:rPr>
              <w:t>. This was a significant finding.</w:t>
            </w:r>
          </w:p>
        </w:tc>
      </w:tr>
      <w:tr w:rsidR="00723D76" w:rsidRPr="00742269" w14:paraId="6C093796" w14:textId="77777777" w:rsidTr="00723D7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278A455" w14:textId="17467361" w:rsidR="00723D76" w:rsidRPr="00742269" w:rsidRDefault="00723D76" w:rsidP="00723D76">
            <w:pPr>
              <w:autoSpaceDE w:val="0"/>
              <w:autoSpaceDN w:val="0"/>
              <w:adjustRightInd w:val="0"/>
              <w:spacing w:before="60" w:after="60"/>
              <w:rPr>
                <w:rFonts w:cs="Arial"/>
                <w:sz w:val="20"/>
                <w:szCs w:val="20"/>
              </w:rPr>
            </w:pPr>
            <w:r w:rsidRPr="009F30A7">
              <w:rPr>
                <w:rFonts w:cs="Arial"/>
                <w:sz w:val="20"/>
                <w:szCs w:val="20"/>
              </w:rPr>
              <w:t xml:space="preserve">Phoridae: </w:t>
            </w:r>
            <w:r w:rsidRPr="00D63658">
              <w:rPr>
                <w:rFonts w:cs="Arial"/>
                <w:i/>
                <w:iCs/>
                <w:sz w:val="20"/>
                <w:szCs w:val="20"/>
              </w:rPr>
              <w:t>Megaselia</w:t>
            </w:r>
            <w:r w:rsidRPr="009F30A7">
              <w:rPr>
                <w:rFonts w:cs="Arial"/>
                <w:sz w:val="20"/>
                <w:szCs w:val="20"/>
              </w:rPr>
              <w:t xml:space="preserve"> sp10175</w:t>
            </w:r>
          </w:p>
        </w:tc>
        <w:tc>
          <w:tcPr>
            <w:tcW w:w="2500" w:type="pct"/>
            <w:vMerge w:val="restart"/>
            <w:tcBorders>
              <w:top w:val="single" w:sz="4" w:space="0" w:color="auto"/>
              <w:left w:val="single" w:sz="4" w:space="0" w:color="auto"/>
              <w:right w:val="single" w:sz="4" w:space="0" w:color="auto"/>
            </w:tcBorders>
            <w:vAlign w:val="center"/>
          </w:tcPr>
          <w:p w14:paraId="794520D3" w14:textId="258DC795" w:rsidR="00723D76" w:rsidRPr="00742269" w:rsidRDefault="00723D76" w:rsidP="00800FBC">
            <w:pPr>
              <w:autoSpaceDE w:val="0"/>
              <w:autoSpaceDN w:val="0"/>
              <w:adjustRightInd w:val="0"/>
              <w:spacing w:before="60" w:after="60"/>
              <w:rPr>
                <w:rFonts w:cs="Arial"/>
                <w:sz w:val="20"/>
                <w:szCs w:val="20"/>
              </w:rPr>
            </w:pPr>
            <w:r>
              <w:rPr>
                <w:rFonts w:cs="Arial"/>
                <w:sz w:val="20"/>
                <w:szCs w:val="20"/>
              </w:rPr>
              <w:t xml:space="preserve">This is one of the most diverse genera in Diptera, with thousands of undescribed species worldwide. These two are clearly not attributable to the </w:t>
            </w:r>
            <w:r w:rsidR="00582E4C">
              <w:rPr>
                <w:rFonts w:cs="Arial"/>
                <w:sz w:val="20"/>
                <w:szCs w:val="20"/>
              </w:rPr>
              <w:t>five</w:t>
            </w:r>
            <w:r>
              <w:rPr>
                <w:rFonts w:cs="Arial"/>
                <w:sz w:val="20"/>
                <w:szCs w:val="20"/>
              </w:rPr>
              <w:t xml:space="preserve"> described species from WA. </w:t>
            </w:r>
            <w:r w:rsidR="00582E4C">
              <w:rPr>
                <w:rFonts w:cs="Arial"/>
                <w:sz w:val="20"/>
                <w:szCs w:val="20"/>
              </w:rPr>
              <w:t>Additional</w:t>
            </w:r>
            <w:r>
              <w:rPr>
                <w:rFonts w:cs="Arial"/>
                <w:sz w:val="20"/>
                <w:szCs w:val="20"/>
              </w:rPr>
              <w:t xml:space="preserve"> undescribed species are expected in the region.</w:t>
            </w:r>
          </w:p>
        </w:tc>
      </w:tr>
      <w:tr w:rsidR="00723D76" w:rsidRPr="00742269" w14:paraId="5A9CDDDC" w14:textId="77777777" w:rsidTr="00723D76">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38A655ED" w14:textId="75EC3A21" w:rsidR="00723D76" w:rsidRPr="00742269" w:rsidRDefault="00723D76" w:rsidP="00723D76">
            <w:pPr>
              <w:autoSpaceDE w:val="0"/>
              <w:autoSpaceDN w:val="0"/>
              <w:adjustRightInd w:val="0"/>
              <w:spacing w:before="60" w:after="60"/>
              <w:rPr>
                <w:rFonts w:cs="Arial"/>
                <w:sz w:val="20"/>
                <w:szCs w:val="20"/>
              </w:rPr>
            </w:pPr>
            <w:r w:rsidRPr="009F30A7">
              <w:rPr>
                <w:rFonts w:cs="Arial"/>
                <w:sz w:val="20"/>
                <w:szCs w:val="20"/>
              </w:rPr>
              <w:t xml:space="preserve">Phoridae: </w:t>
            </w:r>
            <w:r w:rsidRPr="00D63658">
              <w:rPr>
                <w:rFonts w:cs="Arial"/>
                <w:i/>
                <w:iCs/>
                <w:sz w:val="20"/>
                <w:szCs w:val="20"/>
              </w:rPr>
              <w:t>Megaselia</w:t>
            </w:r>
            <w:r w:rsidRPr="009F30A7">
              <w:rPr>
                <w:rFonts w:cs="Arial"/>
                <w:sz w:val="20"/>
                <w:szCs w:val="20"/>
              </w:rPr>
              <w:t xml:space="preserve"> sp10176</w:t>
            </w:r>
          </w:p>
        </w:tc>
        <w:tc>
          <w:tcPr>
            <w:tcW w:w="2500" w:type="pct"/>
            <w:vMerge/>
            <w:tcBorders>
              <w:left w:val="single" w:sz="4" w:space="0" w:color="auto"/>
              <w:bottom w:val="single" w:sz="4" w:space="0" w:color="auto"/>
              <w:right w:val="single" w:sz="4" w:space="0" w:color="auto"/>
            </w:tcBorders>
            <w:vAlign w:val="center"/>
          </w:tcPr>
          <w:p w14:paraId="603B363E" w14:textId="77777777" w:rsidR="00723D76" w:rsidRPr="00742269" w:rsidRDefault="00723D76" w:rsidP="00800FBC">
            <w:pPr>
              <w:autoSpaceDE w:val="0"/>
              <w:autoSpaceDN w:val="0"/>
              <w:adjustRightInd w:val="0"/>
              <w:spacing w:before="60" w:after="60"/>
              <w:rPr>
                <w:rFonts w:cs="Arial"/>
                <w:sz w:val="20"/>
                <w:szCs w:val="20"/>
              </w:rPr>
            </w:pPr>
          </w:p>
        </w:tc>
      </w:tr>
      <w:tr w:rsidR="006751B6" w:rsidRPr="00742269" w14:paraId="5C23A9D5" w14:textId="77777777" w:rsidTr="00A8771C">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EE5A7A9" w14:textId="77777777" w:rsidR="006751B6" w:rsidRDefault="006751B6" w:rsidP="009F30A7">
            <w:pPr>
              <w:autoSpaceDE w:val="0"/>
              <w:autoSpaceDN w:val="0"/>
              <w:adjustRightInd w:val="0"/>
              <w:spacing w:before="60" w:after="60"/>
              <w:rPr>
                <w:rFonts w:cs="Arial"/>
                <w:sz w:val="20"/>
                <w:szCs w:val="20"/>
              </w:rPr>
            </w:pPr>
            <w:r w:rsidRPr="009F30A7">
              <w:rPr>
                <w:rFonts w:cs="Arial"/>
                <w:sz w:val="20"/>
                <w:szCs w:val="20"/>
              </w:rPr>
              <w:t xml:space="preserve">Pipunculidae: </w:t>
            </w:r>
            <w:r w:rsidRPr="00D63658">
              <w:rPr>
                <w:rFonts w:cs="Arial"/>
                <w:i/>
                <w:iCs/>
                <w:sz w:val="20"/>
                <w:szCs w:val="20"/>
              </w:rPr>
              <w:t>Tomosvaryella</w:t>
            </w:r>
            <w:r w:rsidRPr="009F30A7">
              <w:rPr>
                <w:rFonts w:cs="Arial"/>
                <w:sz w:val="20"/>
                <w:szCs w:val="20"/>
              </w:rPr>
              <w:t xml:space="preserve"> sp10178</w:t>
            </w:r>
          </w:p>
          <w:p w14:paraId="4EF82BFE" w14:textId="459C252F" w:rsidR="006751B6" w:rsidRPr="00742269" w:rsidRDefault="006751B6" w:rsidP="009F30A7">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21BC9EC5" w14:textId="118A93F2" w:rsidR="006751B6" w:rsidRPr="00742269" w:rsidRDefault="006751B6" w:rsidP="009F30A7">
            <w:pPr>
              <w:autoSpaceDE w:val="0"/>
              <w:autoSpaceDN w:val="0"/>
              <w:adjustRightInd w:val="0"/>
              <w:spacing w:before="60" w:after="60"/>
              <w:rPr>
                <w:rFonts w:cs="Arial"/>
                <w:sz w:val="20"/>
                <w:szCs w:val="20"/>
              </w:rPr>
            </w:pPr>
            <w:r>
              <w:rPr>
                <w:rFonts w:cs="Arial"/>
                <w:sz w:val="20"/>
                <w:szCs w:val="20"/>
              </w:rPr>
              <w:t xml:space="preserve">These are parasitoids of leafhoppers and relatives. Motamedina et al 2025 recently described 100 species of </w:t>
            </w:r>
            <w:r w:rsidRPr="00D63658">
              <w:rPr>
                <w:rFonts w:cs="Arial"/>
                <w:i/>
                <w:iCs/>
                <w:sz w:val="20"/>
                <w:szCs w:val="20"/>
              </w:rPr>
              <w:t>Tomosvaryella</w:t>
            </w:r>
            <w:r>
              <w:rPr>
                <w:rFonts w:cs="Arial"/>
                <w:sz w:val="20"/>
                <w:szCs w:val="20"/>
              </w:rPr>
              <w:t xml:space="preserve"> from Australia but included no material from Kalbarri or surrounds. These species can’t easily be assigned to described species but investigation into their status should be followed up with</w:t>
            </w:r>
            <w:r w:rsidR="00365203">
              <w:rPr>
                <w:rFonts w:cs="Arial"/>
                <w:sz w:val="20"/>
                <w:szCs w:val="20"/>
              </w:rPr>
              <w:t xml:space="preserve"> examination of</w:t>
            </w:r>
            <w:r>
              <w:rPr>
                <w:rFonts w:cs="Arial"/>
                <w:sz w:val="20"/>
                <w:szCs w:val="20"/>
              </w:rPr>
              <w:t xml:space="preserve"> dissect</w:t>
            </w:r>
            <w:r w:rsidR="00365203">
              <w:rPr>
                <w:rFonts w:cs="Arial"/>
                <w:sz w:val="20"/>
                <w:szCs w:val="20"/>
              </w:rPr>
              <w:t>ed genitalia</w:t>
            </w:r>
            <w:r>
              <w:rPr>
                <w:rFonts w:cs="Arial"/>
                <w:sz w:val="20"/>
                <w:szCs w:val="20"/>
              </w:rPr>
              <w:t xml:space="preserve"> and COX1 DNA barcode data</w:t>
            </w:r>
          </w:p>
        </w:tc>
      </w:tr>
      <w:tr w:rsidR="006751B6" w:rsidRPr="00742269" w14:paraId="6C1E0C03" w14:textId="77777777" w:rsidTr="00A8771C">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F37280B" w14:textId="124B589D" w:rsidR="006751B6" w:rsidRPr="00742269" w:rsidRDefault="006751B6" w:rsidP="009F30A7">
            <w:pPr>
              <w:autoSpaceDE w:val="0"/>
              <w:autoSpaceDN w:val="0"/>
              <w:adjustRightInd w:val="0"/>
              <w:spacing w:before="60" w:after="60"/>
              <w:rPr>
                <w:rFonts w:cs="Arial"/>
                <w:sz w:val="20"/>
                <w:szCs w:val="20"/>
              </w:rPr>
            </w:pPr>
            <w:r w:rsidRPr="009F30A7">
              <w:rPr>
                <w:rFonts w:cs="Arial"/>
                <w:sz w:val="20"/>
                <w:szCs w:val="20"/>
              </w:rPr>
              <w:t xml:space="preserve">Pipunculidae: </w:t>
            </w:r>
            <w:r w:rsidRPr="00D63658">
              <w:rPr>
                <w:rFonts w:cs="Arial"/>
                <w:i/>
                <w:iCs/>
                <w:sz w:val="20"/>
                <w:szCs w:val="20"/>
              </w:rPr>
              <w:t>Tomosvaryella</w:t>
            </w:r>
            <w:r w:rsidRPr="009F30A7">
              <w:rPr>
                <w:rFonts w:cs="Arial"/>
                <w:sz w:val="20"/>
                <w:szCs w:val="20"/>
              </w:rPr>
              <w:t xml:space="preserve"> sp10179</w:t>
            </w:r>
          </w:p>
        </w:tc>
        <w:tc>
          <w:tcPr>
            <w:tcW w:w="2500" w:type="pct"/>
            <w:vMerge/>
            <w:tcBorders>
              <w:left w:val="single" w:sz="4" w:space="0" w:color="auto"/>
              <w:right w:val="single" w:sz="4" w:space="0" w:color="auto"/>
            </w:tcBorders>
            <w:vAlign w:val="center"/>
          </w:tcPr>
          <w:p w14:paraId="62081BC4" w14:textId="04C46DD5" w:rsidR="006751B6" w:rsidRPr="00742269" w:rsidRDefault="006751B6" w:rsidP="009F30A7">
            <w:pPr>
              <w:autoSpaceDE w:val="0"/>
              <w:autoSpaceDN w:val="0"/>
              <w:adjustRightInd w:val="0"/>
              <w:spacing w:before="60" w:after="60"/>
              <w:rPr>
                <w:rFonts w:cs="Arial"/>
                <w:sz w:val="20"/>
                <w:szCs w:val="20"/>
              </w:rPr>
            </w:pPr>
          </w:p>
        </w:tc>
      </w:tr>
      <w:tr w:rsidR="006751B6" w:rsidRPr="00742269" w14:paraId="3CEC766F" w14:textId="77777777" w:rsidTr="00A8771C">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7BFB8D0" w14:textId="0CB2B09F" w:rsidR="006751B6" w:rsidRPr="00742269" w:rsidRDefault="006751B6" w:rsidP="009F30A7">
            <w:pPr>
              <w:autoSpaceDE w:val="0"/>
              <w:autoSpaceDN w:val="0"/>
              <w:adjustRightInd w:val="0"/>
              <w:spacing w:before="60" w:after="60"/>
              <w:rPr>
                <w:rFonts w:cs="Arial"/>
                <w:sz w:val="20"/>
                <w:szCs w:val="20"/>
              </w:rPr>
            </w:pPr>
            <w:r w:rsidRPr="009F30A7">
              <w:rPr>
                <w:rFonts w:cs="Arial"/>
                <w:sz w:val="20"/>
                <w:szCs w:val="20"/>
              </w:rPr>
              <w:t xml:space="preserve">Pipunculidae: </w:t>
            </w:r>
            <w:r w:rsidRPr="00D63658">
              <w:rPr>
                <w:rFonts w:cs="Arial"/>
                <w:i/>
                <w:iCs/>
                <w:sz w:val="20"/>
                <w:szCs w:val="20"/>
              </w:rPr>
              <w:t>Tomosvaryella</w:t>
            </w:r>
            <w:r w:rsidRPr="009F30A7">
              <w:rPr>
                <w:rFonts w:cs="Arial"/>
                <w:sz w:val="20"/>
                <w:szCs w:val="20"/>
              </w:rPr>
              <w:t xml:space="preserve"> sp10180</w:t>
            </w:r>
          </w:p>
        </w:tc>
        <w:tc>
          <w:tcPr>
            <w:tcW w:w="2500" w:type="pct"/>
            <w:vMerge/>
            <w:tcBorders>
              <w:left w:val="single" w:sz="4" w:space="0" w:color="auto"/>
              <w:bottom w:val="single" w:sz="4" w:space="0" w:color="auto"/>
              <w:right w:val="single" w:sz="4" w:space="0" w:color="auto"/>
            </w:tcBorders>
            <w:vAlign w:val="center"/>
          </w:tcPr>
          <w:p w14:paraId="7121E8CA" w14:textId="77777777" w:rsidR="006751B6" w:rsidRPr="00742269" w:rsidRDefault="006751B6" w:rsidP="009F30A7">
            <w:pPr>
              <w:autoSpaceDE w:val="0"/>
              <w:autoSpaceDN w:val="0"/>
              <w:adjustRightInd w:val="0"/>
              <w:spacing w:before="60" w:after="60"/>
              <w:rPr>
                <w:rFonts w:cs="Arial"/>
                <w:sz w:val="20"/>
                <w:szCs w:val="20"/>
              </w:rPr>
            </w:pPr>
          </w:p>
        </w:tc>
      </w:tr>
      <w:tr w:rsidR="004544C4" w:rsidRPr="00742269" w14:paraId="717B34A7" w14:textId="77777777" w:rsidTr="00B20334">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4935183" w14:textId="77777777" w:rsidR="00365203" w:rsidRDefault="00365203" w:rsidP="009F30A7">
            <w:pPr>
              <w:autoSpaceDE w:val="0"/>
              <w:autoSpaceDN w:val="0"/>
              <w:adjustRightInd w:val="0"/>
              <w:spacing w:before="60" w:after="60"/>
              <w:rPr>
                <w:rFonts w:cs="Arial"/>
                <w:sz w:val="20"/>
                <w:szCs w:val="20"/>
              </w:rPr>
            </w:pPr>
          </w:p>
          <w:p w14:paraId="00E41F84" w14:textId="4A99AD1F" w:rsidR="004544C4" w:rsidRDefault="004544C4" w:rsidP="009F30A7">
            <w:pPr>
              <w:autoSpaceDE w:val="0"/>
              <w:autoSpaceDN w:val="0"/>
              <w:adjustRightInd w:val="0"/>
              <w:spacing w:before="60" w:after="60"/>
              <w:rPr>
                <w:rFonts w:cs="Arial"/>
                <w:sz w:val="20"/>
                <w:szCs w:val="20"/>
              </w:rPr>
            </w:pPr>
            <w:r w:rsidRPr="009F30A7">
              <w:rPr>
                <w:rFonts w:cs="Arial"/>
                <w:sz w:val="20"/>
                <w:szCs w:val="20"/>
              </w:rPr>
              <w:t xml:space="preserve">Platystomatidae: </w:t>
            </w:r>
            <w:r w:rsidRPr="00D63658">
              <w:rPr>
                <w:rFonts w:cs="Arial"/>
                <w:i/>
                <w:iCs/>
                <w:sz w:val="20"/>
                <w:szCs w:val="20"/>
              </w:rPr>
              <w:t>Duomyia</w:t>
            </w:r>
            <w:r w:rsidRPr="009F30A7">
              <w:rPr>
                <w:rFonts w:cs="Arial"/>
                <w:sz w:val="20"/>
                <w:szCs w:val="20"/>
              </w:rPr>
              <w:t xml:space="preserve"> sp10181</w:t>
            </w:r>
          </w:p>
          <w:p w14:paraId="56884D46" w14:textId="1ABAD3FB" w:rsidR="00365203" w:rsidRPr="00742269" w:rsidRDefault="00365203" w:rsidP="009F30A7">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4609652C" w14:textId="318AFEC3" w:rsidR="004544C4" w:rsidRPr="00742269" w:rsidRDefault="004544C4" w:rsidP="009F30A7">
            <w:pPr>
              <w:autoSpaceDE w:val="0"/>
              <w:autoSpaceDN w:val="0"/>
              <w:adjustRightInd w:val="0"/>
              <w:spacing w:before="60" w:after="60"/>
              <w:rPr>
                <w:rFonts w:cs="Arial"/>
                <w:sz w:val="20"/>
                <w:szCs w:val="20"/>
              </w:rPr>
            </w:pPr>
            <w:r>
              <w:rPr>
                <w:rFonts w:cs="Arial"/>
                <w:sz w:val="20"/>
                <w:szCs w:val="20"/>
              </w:rPr>
              <w:t>This endemic Australian genus includes 84 described species. McAlpine 2007 estimated another 30 undescribed species</w:t>
            </w:r>
            <w:r w:rsidR="008D7DE5">
              <w:rPr>
                <w:rFonts w:cs="Arial"/>
                <w:sz w:val="20"/>
                <w:szCs w:val="20"/>
              </w:rPr>
              <w:t xml:space="preserve"> based on museum specimens</w:t>
            </w:r>
            <w:r>
              <w:rPr>
                <w:rFonts w:cs="Arial"/>
                <w:sz w:val="20"/>
                <w:szCs w:val="20"/>
              </w:rPr>
              <w:t xml:space="preserve">, </w:t>
            </w:r>
            <w:r w:rsidR="008D7DE5">
              <w:rPr>
                <w:rFonts w:cs="Arial"/>
                <w:sz w:val="20"/>
                <w:szCs w:val="20"/>
              </w:rPr>
              <w:t>and</w:t>
            </w:r>
            <w:r>
              <w:rPr>
                <w:rFonts w:cs="Arial"/>
                <w:sz w:val="20"/>
                <w:szCs w:val="20"/>
              </w:rPr>
              <w:t xml:space="preserve"> he had limited material from Western Australia. It seems the group is diverse in semiarid WA</w:t>
            </w:r>
            <w:r w:rsidR="008D7DE5">
              <w:rPr>
                <w:rFonts w:cs="Arial"/>
                <w:sz w:val="20"/>
                <w:szCs w:val="20"/>
              </w:rPr>
              <w:t>,</w:t>
            </w:r>
            <w:r>
              <w:rPr>
                <w:rFonts w:cs="Arial"/>
                <w:sz w:val="20"/>
                <w:szCs w:val="20"/>
              </w:rPr>
              <w:t xml:space="preserve"> and many species </w:t>
            </w:r>
            <w:r w:rsidR="008D7DE5">
              <w:rPr>
                <w:rFonts w:cs="Arial"/>
                <w:sz w:val="20"/>
                <w:szCs w:val="20"/>
              </w:rPr>
              <w:t>are known from</w:t>
            </w:r>
            <w:r>
              <w:rPr>
                <w:rFonts w:cs="Arial"/>
                <w:sz w:val="20"/>
                <w:szCs w:val="20"/>
              </w:rPr>
              <w:t xml:space="preserve"> narrow </w:t>
            </w:r>
            <w:r w:rsidR="008D7DE5">
              <w:rPr>
                <w:rFonts w:cs="Arial"/>
                <w:sz w:val="20"/>
                <w:szCs w:val="20"/>
              </w:rPr>
              <w:t xml:space="preserve">geographic </w:t>
            </w:r>
            <w:r>
              <w:rPr>
                <w:rFonts w:cs="Arial"/>
                <w:sz w:val="20"/>
                <w:szCs w:val="20"/>
              </w:rPr>
              <w:t>ranges</w:t>
            </w:r>
          </w:p>
        </w:tc>
      </w:tr>
      <w:tr w:rsidR="004544C4" w:rsidRPr="00742269" w14:paraId="69A551FA" w14:textId="77777777" w:rsidTr="00B20334">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E9FEB8C" w14:textId="05B243D4" w:rsidR="004544C4" w:rsidRPr="00742269" w:rsidRDefault="004544C4" w:rsidP="009F30A7">
            <w:pPr>
              <w:autoSpaceDE w:val="0"/>
              <w:autoSpaceDN w:val="0"/>
              <w:adjustRightInd w:val="0"/>
              <w:spacing w:before="60" w:after="60"/>
              <w:rPr>
                <w:rFonts w:cs="Arial"/>
                <w:sz w:val="20"/>
                <w:szCs w:val="20"/>
              </w:rPr>
            </w:pPr>
            <w:r w:rsidRPr="009F30A7">
              <w:rPr>
                <w:rFonts w:cs="Arial"/>
                <w:sz w:val="20"/>
                <w:szCs w:val="20"/>
              </w:rPr>
              <w:t xml:space="preserve">Platystomatidae: </w:t>
            </w:r>
            <w:r w:rsidRPr="00D63658">
              <w:rPr>
                <w:rFonts w:cs="Arial"/>
                <w:i/>
                <w:iCs/>
                <w:sz w:val="20"/>
                <w:szCs w:val="20"/>
              </w:rPr>
              <w:t>Duomyia</w:t>
            </w:r>
            <w:r w:rsidRPr="009F30A7">
              <w:rPr>
                <w:rFonts w:cs="Arial"/>
                <w:sz w:val="20"/>
                <w:szCs w:val="20"/>
              </w:rPr>
              <w:t xml:space="preserve"> sp10182</w:t>
            </w:r>
          </w:p>
        </w:tc>
        <w:tc>
          <w:tcPr>
            <w:tcW w:w="2500" w:type="pct"/>
            <w:vMerge/>
            <w:tcBorders>
              <w:left w:val="single" w:sz="4" w:space="0" w:color="auto"/>
              <w:bottom w:val="single" w:sz="4" w:space="0" w:color="auto"/>
              <w:right w:val="single" w:sz="4" w:space="0" w:color="auto"/>
            </w:tcBorders>
            <w:vAlign w:val="center"/>
          </w:tcPr>
          <w:p w14:paraId="781C1D84" w14:textId="77777777" w:rsidR="004544C4" w:rsidRPr="00742269" w:rsidRDefault="004544C4" w:rsidP="009F30A7">
            <w:pPr>
              <w:autoSpaceDE w:val="0"/>
              <w:autoSpaceDN w:val="0"/>
              <w:adjustRightInd w:val="0"/>
              <w:spacing w:before="60" w:after="60"/>
              <w:rPr>
                <w:rFonts w:cs="Arial"/>
                <w:sz w:val="20"/>
                <w:szCs w:val="20"/>
              </w:rPr>
            </w:pPr>
          </w:p>
        </w:tc>
      </w:tr>
      <w:tr w:rsidR="004544C4" w:rsidRPr="00742269" w14:paraId="529B5764" w14:textId="77777777" w:rsidTr="006A4689">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2E0E12D" w14:textId="77777777" w:rsidR="004544C4" w:rsidRPr="009F30A7" w:rsidRDefault="004544C4" w:rsidP="009F30A7">
            <w:pPr>
              <w:autoSpaceDE w:val="0"/>
              <w:autoSpaceDN w:val="0"/>
              <w:adjustRightInd w:val="0"/>
              <w:spacing w:before="60" w:after="60"/>
              <w:rPr>
                <w:rFonts w:cs="Arial"/>
                <w:sz w:val="20"/>
                <w:szCs w:val="20"/>
              </w:rPr>
            </w:pPr>
            <w:r w:rsidRPr="009F30A7">
              <w:rPr>
                <w:rFonts w:cs="Arial"/>
                <w:sz w:val="20"/>
                <w:szCs w:val="20"/>
              </w:rPr>
              <w:lastRenderedPageBreak/>
              <w:t xml:space="preserve">Platystomatidae: </w:t>
            </w:r>
            <w:r w:rsidRPr="00D63658">
              <w:rPr>
                <w:rFonts w:cs="Arial"/>
                <w:i/>
                <w:iCs/>
                <w:sz w:val="20"/>
                <w:szCs w:val="20"/>
              </w:rPr>
              <w:t>Rivellia</w:t>
            </w:r>
            <w:r w:rsidRPr="009F30A7">
              <w:rPr>
                <w:rFonts w:cs="Arial"/>
                <w:sz w:val="20"/>
                <w:szCs w:val="20"/>
              </w:rPr>
              <w:t xml:space="preserve"> sp10183</w:t>
            </w:r>
          </w:p>
          <w:p w14:paraId="0646DBEF" w14:textId="47932AAE" w:rsidR="004544C4" w:rsidRPr="00742269" w:rsidRDefault="004544C4" w:rsidP="009F30A7">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677019D1" w14:textId="379BCBF9" w:rsidR="004544C4" w:rsidRPr="00742269" w:rsidRDefault="004544C4" w:rsidP="009F30A7">
            <w:pPr>
              <w:autoSpaceDE w:val="0"/>
              <w:autoSpaceDN w:val="0"/>
              <w:adjustRightInd w:val="0"/>
              <w:spacing w:before="60" w:after="60"/>
              <w:rPr>
                <w:rFonts w:cs="Arial"/>
                <w:sz w:val="20"/>
                <w:szCs w:val="20"/>
              </w:rPr>
            </w:pPr>
            <w:r>
              <w:rPr>
                <w:rFonts w:cs="Arial"/>
                <w:sz w:val="20"/>
                <w:szCs w:val="20"/>
              </w:rPr>
              <w:t>This genus occurs worldwide</w:t>
            </w:r>
            <w:r w:rsidR="008D7DE5">
              <w:rPr>
                <w:rFonts w:cs="Arial"/>
                <w:sz w:val="20"/>
                <w:szCs w:val="20"/>
              </w:rPr>
              <w:t>. T</w:t>
            </w:r>
            <w:r>
              <w:rPr>
                <w:rFonts w:cs="Arial"/>
                <w:sz w:val="20"/>
                <w:szCs w:val="20"/>
              </w:rPr>
              <w:t xml:space="preserve">he larvae attack </w:t>
            </w:r>
            <w:r w:rsidR="008D7DE5">
              <w:rPr>
                <w:rFonts w:cs="Arial"/>
                <w:sz w:val="20"/>
                <w:szCs w:val="20"/>
              </w:rPr>
              <w:t>nitrogen-fixing r</w:t>
            </w:r>
            <w:r>
              <w:rPr>
                <w:rFonts w:cs="Arial"/>
                <w:sz w:val="20"/>
                <w:szCs w:val="20"/>
              </w:rPr>
              <w:t xml:space="preserve">oot nodules of legumes including </w:t>
            </w:r>
            <w:r w:rsidRPr="004544C4">
              <w:rPr>
                <w:rFonts w:cs="Arial"/>
                <w:i/>
                <w:iCs/>
                <w:sz w:val="20"/>
                <w:szCs w:val="20"/>
              </w:rPr>
              <w:t>Acacia</w:t>
            </w:r>
            <w:r>
              <w:rPr>
                <w:rFonts w:cs="Arial"/>
                <w:sz w:val="20"/>
                <w:szCs w:val="20"/>
              </w:rPr>
              <w:t xml:space="preserve">. Eight species are described from Australia, one from WA, but McAlpine 2007 estimates 45 undescribed species. Based on morphospecies sorting of pinned collections, and samples in public COX1 barcode databases, the diversity in Australia probably exceeds 200 species. </w:t>
            </w:r>
            <w:r w:rsidR="008A6602">
              <w:rPr>
                <w:rFonts w:cs="Arial"/>
                <w:sz w:val="20"/>
                <w:szCs w:val="20"/>
              </w:rPr>
              <w:t>These four species are clearly distinct from the described fauna but may have larger ranges beyond Kalbarri</w:t>
            </w:r>
          </w:p>
        </w:tc>
      </w:tr>
      <w:tr w:rsidR="004544C4" w:rsidRPr="00742269" w14:paraId="33613CAA" w14:textId="77777777" w:rsidTr="006A4689">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82B47ED" w14:textId="77777777" w:rsidR="004544C4" w:rsidRPr="009F30A7" w:rsidRDefault="004544C4" w:rsidP="009F30A7">
            <w:pPr>
              <w:autoSpaceDE w:val="0"/>
              <w:autoSpaceDN w:val="0"/>
              <w:adjustRightInd w:val="0"/>
              <w:spacing w:before="60" w:after="60"/>
              <w:rPr>
                <w:rFonts w:cs="Arial"/>
                <w:sz w:val="20"/>
                <w:szCs w:val="20"/>
              </w:rPr>
            </w:pPr>
            <w:r w:rsidRPr="009F30A7">
              <w:rPr>
                <w:rFonts w:cs="Arial"/>
                <w:sz w:val="20"/>
                <w:szCs w:val="20"/>
              </w:rPr>
              <w:t xml:space="preserve">Platystomatidae: </w:t>
            </w:r>
            <w:r w:rsidRPr="00D63658">
              <w:rPr>
                <w:rFonts w:cs="Arial"/>
                <w:i/>
                <w:iCs/>
                <w:sz w:val="20"/>
                <w:szCs w:val="20"/>
              </w:rPr>
              <w:t>Rivellia</w:t>
            </w:r>
            <w:r w:rsidRPr="009F30A7">
              <w:rPr>
                <w:rFonts w:cs="Arial"/>
                <w:sz w:val="20"/>
                <w:szCs w:val="20"/>
              </w:rPr>
              <w:t xml:space="preserve"> sp10184</w:t>
            </w:r>
          </w:p>
          <w:p w14:paraId="2C7489D2" w14:textId="31A8E5CA" w:rsidR="004544C4" w:rsidRPr="00742269" w:rsidRDefault="004544C4" w:rsidP="009F30A7">
            <w:pPr>
              <w:autoSpaceDE w:val="0"/>
              <w:autoSpaceDN w:val="0"/>
              <w:adjustRightInd w:val="0"/>
              <w:spacing w:before="60" w:after="60"/>
              <w:rPr>
                <w:rFonts w:cs="Arial"/>
                <w:sz w:val="20"/>
                <w:szCs w:val="20"/>
              </w:rPr>
            </w:pPr>
          </w:p>
        </w:tc>
        <w:tc>
          <w:tcPr>
            <w:tcW w:w="2500" w:type="pct"/>
            <w:vMerge/>
            <w:tcBorders>
              <w:left w:val="single" w:sz="4" w:space="0" w:color="auto"/>
              <w:right w:val="single" w:sz="4" w:space="0" w:color="auto"/>
            </w:tcBorders>
            <w:vAlign w:val="center"/>
          </w:tcPr>
          <w:p w14:paraId="0DD805C0" w14:textId="77777777" w:rsidR="004544C4" w:rsidRPr="00742269" w:rsidRDefault="004544C4" w:rsidP="009F30A7">
            <w:pPr>
              <w:autoSpaceDE w:val="0"/>
              <w:autoSpaceDN w:val="0"/>
              <w:adjustRightInd w:val="0"/>
              <w:spacing w:before="60" w:after="60"/>
              <w:rPr>
                <w:rFonts w:cs="Arial"/>
                <w:sz w:val="20"/>
                <w:szCs w:val="20"/>
              </w:rPr>
            </w:pPr>
          </w:p>
        </w:tc>
      </w:tr>
      <w:tr w:rsidR="004544C4" w:rsidRPr="00742269" w14:paraId="69EA4A08" w14:textId="77777777" w:rsidTr="006A4689">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F731B01" w14:textId="77777777" w:rsidR="004544C4" w:rsidRPr="009F30A7" w:rsidRDefault="004544C4" w:rsidP="009F30A7">
            <w:pPr>
              <w:autoSpaceDE w:val="0"/>
              <w:autoSpaceDN w:val="0"/>
              <w:adjustRightInd w:val="0"/>
              <w:spacing w:before="60" w:after="60"/>
              <w:rPr>
                <w:rFonts w:cs="Arial"/>
                <w:sz w:val="20"/>
                <w:szCs w:val="20"/>
              </w:rPr>
            </w:pPr>
            <w:r w:rsidRPr="009F30A7">
              <w:rPr>
                <w:rFonts w:cs="Arial"/>
                <w:sz w:val="20"/>
                <w:szCs w:val="20"/>
              </w:rPr>
              <w:t xml:space="preserve">Platystomatidae: </w:t>
            </w:r>
            <w:r w:rsidRPr="00D63658">
              <w:rPr>
                <w:rFonts w:cs="Arial"/>
                <w:i/>
                <w:iCs/>
                <w:sz w:val="20"/>
                <w:szCs w:val="20"/>
              </w:rPr>
              <w:t>Rivellia</w:t>
            </w:r>
            <w:r w:rsidRPr="009F30A7">
              <w:rPr>
                <w:rFonts w:cs="Arial"/>
                <w:sz w:val="20"/>
                <w:szCs w:val="20"/>
              </w:rPr>
              <w:t xml:space="preserve"> sp10185</w:t>
            </w:r>
          </w:p>
          <w:p w14:paraId="34611C27" w14:textId="77777777" w:rsidR="004544C4" w:rsidRPr="00742269" w:rsidRDefault="004544C4" w:rsidP="009F30A7">
            <w:pPr>
              <w:autoSpaceDE w:val="0"/>
              <w:autoSpaceDN w:val="0"/>
              <w:adjustRightInd w:val="0"/>
              <w:spacing w:before="60" w:after="60"/>
              <w:rPr>
                <w:rFonts w:cs="Arial"/>
                <w:sz w:val="20"/>
                <w:szCs w:val="20"/>
              </w:rPr>
            </w:pPr>
          </w:p>
        </w:tc>
        <w:tc>
          <w:tcPr>
            <w:tcW w:w="2500" w:type="pct"/>
            <w:vMerge/>
            <w:tcBorders>
              <w:left w:val="single" w:sz="4" w:space="0" w:color="auto"/>
              <w:right w:val="single" w:sz="4" w:space="0" w:color="auto"/>
            </w:tcBorders>
            <w:vAlign w:val="center"/>
          </w:tcPr>
          <w:p w14:paraId="0C81C835" w14:textId="77777777" w:rsidR="004544C4" w:rsidRPr="00742269" w:rsidRDefault="004544C4" w:rsidP="009F30A7">
            <w:pPr>
              <w:autoSpaceDE w:val="0"/>
              <w:autoSpaceDN w:val="0"/>
              <w:adjustRightInd w:val="0"/>
              <w:spacing w:before="60" w:after="60"/>
              <w:rPr>
                <w:rFonts w:cs="Arial"/>
                <w:sz w:val="20"/>
                <w:szCs w:val="20"/>
              </w:rPr>
            </w:pPr>
          </w:p>
        </w:tc>
      </w:tr>
      <w:tr w:rsidR="004544C4" w:rsidRPr="00742269" w14:paraId="7F188BF3" w14:textId="77777777" w:rsidTr="006A4689">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5C26F843" w14:textId="1DDFA8EB" w:rsidR="004544C4" w:rsidRPr="00742269" w:rsidRDefault="004544C4" w:rsidP="009F30A7">
            <w:pPr>
              <w:autoSpaceDE w:val="0"/>
              <w:autoSpaceDN w:val="0"/>
              <w:adjustRightInd w:val="0"/>
              <w:spacing w:before="60" w:after="60"/>
              <w:rPr>
                <w:rFonts w:cs="Arial"/>
                <w:sz w:val="20"/>
                <w:szCs w:val="20"/>
              </w:rPr>
            </w:pPr>
            <w:r w:rsidRPr="009F30A7">
              <w:rPr>
                <w:rFonts w:cs="Arial"/>
                <w:sz w:val="20"/>
                <w:szCs w:val="20"/>
              </w:rPr>
              <w:t xml:space="preserve">Platystomatidae: </w:t>
            </w:r>
            <w:r w:rsidRPr="00D63658">
              <w:rPr>
                <w:rFonts w:cs="Arial"/>
                <w:i/>
                <w:iCs/>
                <w:sz w:val="20"/>
                <w:szCs w:val="20"/>
              </w:rPr>
              <w:t>Rivellia</w:t>
            </w:r>
            <w:r w:rsidRPr="009F30A7">
              <w:rPr>
                <w:rFonts w:cs="Arial"/>
                <w:sz w:val="20"/>
                <w:szCs w:val="20"/>
              </w:rPr>
              <w:t xml:space="preserve"> sp10186</w:t>
            </w:r>
          </w:p>
        </w:tc>
        <w:tc>
          <w:tcPr>
            <w:tcW w:w="2500" w:type="pct"/>
            <w:vMerge/>
            <w:tcBorders>
              <w:left w:val="single" w:sz="4" w:space="0" w:color="auto"/>
              <w:bottom w:val="single" w:sz="4" w:space="0" w:color="auto"/>
              <w:right w:val="single" w:sz="4" w:space="0" w:color="auto"/>
            </w:tcBorders>
            <w:vAlign w:val="center"/>
          </w:tcPr>
          <w:p w14:paraId="5E0EF6A2" w14:textId="77777777" w:rsidR="004544C4" w:rsidRPr="00742269" w:rsidRDefault="004544C4" w:rsidP="009F30A7">
            <w:pPr>
              <w:autoSpaceDE w:val="0"/>
              <w:autoSpaceDN w:val="0"/>
              <w:adjustRightInd w:val="0"/>
              <w:spacing w:before="60" w:after="60"/>
              <w:rPr>
                <w:rFonts w:cs="Arial"/>
                <w:sz w:val="20"/>
                <w:szCs w:val="20"/>
              </w:rPr>
            </w:pPr>
          </w:p>
        </w:tc>
      </w:tr>
      <w:tr w:rsidR="004544C4" w:rsidRPr="00742269" w14:paraId="744B50E4" w14:textId="77777777" w:rsidTr="00DA5030">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10AAEC6" w14:textId="77777777" w:rsidR="004544C4" w:rsidRDefault="004544C4" w:rsidP="009F30A7">
            <w:pPr>
              <w:autoSpaceDE w:val="0"/>
              <w:autoSpaceDN w:val="0"/>
              <w:adjustRightInd w:val="0"/>
              <w:spacing w:before="60" w:after="60"/>
              <w:rPr>
                <w:rFonts w:cs="Arial"/>
                <w:sz w:val="20"/>
                <w:szCs w:val="20"/>
              </w:rPr>
            </w:pPr>
            <w:r w:rsidRPr="009F30A7">
              <w:rPr>
                <w:rFonts w:cs="Arial"/>
                <w:sz w:val="20"/>
                <w:szCs w:val="20"/>
              </w:rPr>
              <w:t xml:space="preserve">Pyrgotidae: </w:t>
            </w:r>
            <w:r w:rsidRPr="00D63658">
              <w:rPr>
                <w:rFonts w:cs="Arial"/>
                <w:i/>
                <w:iCs/>
                <w:sz w:val="20"/>
                <w:szCs w:val="20"/>
              </w:rPr>
              <w:t>Cardiacera</w:t>
            </w:r>
            <w:r w:rsidRPr="009F30A7">
              <w:rPr>
                <w:rFonts w:cs="Arial"/>
                <w:sz w:val="20"/>
                <w:szCs w:val="20"/>
              </w:rPr>
              <w:t xml:space="preserve"> sp10187</w:t>
            </w:r>
          </w:p>
          <w:p w14:paraId="6BBDE714" w14:textId="6058901C" w:rsidR="004544C4" w:rsidRPr="00742269" w:rsidRDefault="004544C4" w:rsidP="009F30A7">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6F56E991" w14:textId="6F07B688" w:rsidR="004544C4" w:rsidRPr="00742269" w:rsidRDefault="004544C4" w:rsidP="009F30A7">
            <w:pPr>
              <w:autoSpaceDE w:val="0"/>
              <w:autoSpaceDN w:val="0"/>
              <w:adjustRightInd w:val="0"/>
              <w:spacing w:before="60" w:after="60"/>
              <w:rPr>
                <w:rFonts w:cs="Arial"/>
                <w:sz w:val="20"/>
                <w:szCs w:val="20"/>
              </w:rPr>
            </w:pPr>
            <w:r>
              <w:rPr>
                <w:rFonts w:cs="Arial"/>
                <w:sz w:val="20"/>
                <w:szCs w:val="20"/>
              </w:rPr>
              <w:t>These colourful scarab</w:t>
            </w:r>
            <w:r w:rsidR="008A6602">
              <w:rPr>
                <w:rFonts w:cs="Arial"/>
                <w:sz w:val="20"/>
                <w:szCs w:val="20"/>
              </w:rPr>
              <w:t xml:space="preserve"> beetle</w:t>
            </w:r>
            <w:r>
              <w:rPr>
                <w:rFonts w:cs="Arial"/>
                <w:sz w:val="20"/>
                <w:szCs w:val="20"/>
              </w:rPr>
              <w:t xml:space="preserve"> parasitoids are often collected at light traps. Paramonov 1958 circumscribed 32 species in Australia, 4 in WA, all from south WA, south of Perth. Many undescribed species are present in collections. Unclear limits between genera also stymies progress in biodiversity discovery</w:t>
            </w:r>
            <w:r w:rsidR="008A6602">
              <w:rPr>
                <w:rFonts w:cs="Arial"/>
                <w:sz w:val="20"/>
                <w:szCs w:val="20"/>
              </w:rPr>
              <w:t xml:space="preserve"> of this group</w:t>
            </w:r>
          </w:p>
        </w:tc>
      </w:tr>
      <w:tr w:rsidR="004544C4" w:rsidRPr="00742269" w14:paraId="6BAB8433" w14:textId="77777777" w:rsidTr="00DA5030">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86B265B" w14:textId="015977E0" w:rsidR="004544C4" w:rsidRPr="00742269" w:rsidRDefault="004544C4" w:rsidP="009F30A7">
            <w:pPr>
              <w:autoSpaceDE w:val="0"/>
              <w:autoSpaceDN w:val="0"/>
              <w:adjustRightInd w:val="0"/>
              <w:spacing w:before="60" w:after="60"/>
              <w:rPr>
                <w:rFonts w:cs="Arial"/>
                <w:sz w:val="20"/>
                <w:szCs w:val="20"/>
              </w:rPr>
            </w:pPr>
            <w:r w:rsidRPr="009F30A7">
              <w:rPr>
                <w:rFonts w:cs="Arial"/>
                <w:sz w:val="20"/>
                <w:szCs w:val="20"/>
              </w:rPr>
              <w:t xml:space="preserve">Pyrgotidae: </w:t>
            </w:r>
            <w:r w:rsidRPr="00D63658">
              <w:rPr>
                <w:rFonts w:cs="Arial"/>
                <w:i/>
                <w:iCs/>
                <w:sz w:val="20"/>
                <w:szCs w:val="20"/>
              </w:rPr>
              <w:t>Cardiacera</w:t>
            </w:r>
            <w:r w:rsidRPr="009F30A7">
              <w:rPr>
                <w:rFonts w:cs="Arial"/>
                <w:sz w:val="20"/>
                <w:szCs w:val="20"/>
              </w:rPr>
              <w:t xml:space="preserve"> sp10188</w:t>
            </w:r>
          </w:p>
        </w:tc>
        <w:tc>
          <w:tcPr>
            <w:tcW w:w="2500" w:type="pct"/>
            <w:vMerge/>
            <w:tcBorders>
              <w:left w:val="single" w:sz="4" w:space="0" w:color="auto"/>
              <w:right w:val="single" w:sz="4" w:space="0" w:color="auto"/>
            </w:tcBorders>
            <w:vAlign w:val="center"/>
          </w:tcPr>
          <w:p w14:paraId="11AB175A" w14:textId="77777777" w:rsidR="004544C4" w:rsidRPr="00742269" w:rsidRDefault="004544C4" w:rsidP="009F30A7">
            <w:pPr>
              <w:autoSpaceDE w:val="0"/>
              <w:autoSpaceDN w:val="0"/>
              <w:adjustRightInd w:val="0"/>
              <w:spacing w:before="60" w:after="60"/>
              <w:rPr>
                <w:rFonts w:cs="Arial"/>
                <w:sz w:val="20"/>
                <w:szCs w:val="20"/>
              </w:rPr>
            </w:pPr>
          </w:p>
        </w:tc>
      </w:tr>
      <w:tr w:rsidR="004544C4" w:rsidRPr="00742269" w14:paraId="07CF107A" w14:textId="77777777" w:rsidTr="00DA5030">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DFB94AF" w14:textId="0F5B5B3E" w:rsidR="004544C4" w:rsidRPr="00742269" w:rsidRDefault="004544C4" w:rsidP="009F30A7">
            <w:pPr>
              <w:autoSpaceDE w:val="0"/>
              <w:autoSpaceDN w:val="0"/>
              <w:adjustRightInd w:val="0"/>
              <w:spacing w:before="60" w:after="60"/>
              <w:rPr>
                <w:rFonts w:cs="Arial"/>
                <w:sz w:val="20"/>
                <w:szCs w:val="20"/>
              </w:rPr>
            </w:pPr>
            <w:r w:rsidRPr="009F30A7">
              <w:rPr>
                <w:rFonts w:cs="Arial"/>
                <w:sz w:val="20"/>
                <w:szCs w:val="20"/>
              </w:rPr>
              <w:t xml:space="preserve">Pyrgotidae: </w:t>
            </w:r>
            <w:r w:rsidRPr="00D63658">
              <w:rPr>
                <w:rFonts w:cs="Arial"/>
                <w:i/>
                <w:iCs/>
                <w:sz w:val="20"/>
                <w:szCs w:val="20"/>
              </w:rPr>
              <w:t>Cardiacera</w:t>
            </w:r>
            <w:r w:rsidRPr="009F30A7">
              <w:rPr>
                <w:rFonts w:cs="Arial"/>
                <w:sz w:val="20"/>
                <w:szCs w:val="20"/>
              </w:rPr>
              <w:t xml:space="preserve"> sp10189</w:t>
            </w:r>
          </w:p>
        </w:tc>
        <w:tc>
          <w:tcPr>
            <w:tcW w:w="2500" w:type="pct"/>
            <w:vMerge/>
            <w:tcBorders>
              <w:left w:val="single" w:sz="4" w:space="0" w:color="auto"/>
              <w:bottom w:val="single" w:sz="4" w:space="0" w:color="auto"/>
              <w:right w:val="single" w:sz="4" w:space="0" w:color="auto"/>
            </w:tcBorders>
            <w:vAlign w:val="center"/>
          </w:tcPr>
          <w:p w14:paraId="2783D6AA" w14:textId="77777777" w:rsidR="004544C4" w:rsidRPr="00742269" w:rsidRDefault="004544C4" w:rsidP="009F30A7">
            <w:pPr>
              <w:autoSpaceDE w:val="0"/>
              <w:autoSpaceDN w:val="0"/>
              <w:adjustRightInd w:val="0"/>
              <w:spacing w:before="60" w:after="60"/>
              <w:rPr>
                <w:rFonts w:cs="Arial"/>
                <w:sz w:val="20"/>
                <w:szCs w:val="20"/>
              </w:rPr>
            </w:pPr>
          </w:p>
        </w:tc>
      </w:tr>
      <w:tr w:rsidR="009F30A7" w:rsidRPr="00742269" w14:paraId="3E9A688C"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DB7CE32" w14:textId="03BFDCBC" w:rsidR="009F30A7" w:rsidRPr="00742269" w:rsidRDefault="0060556C" w:rsidP="009F30A7">
            <w:pPr>
              <w:autoSpaceDE w:val="0"/>
              <w:autoSpaceDN w:val="0"/>
              <w:adjustRightInd w:val="0"/>
              <w:spacing w:before="60" w:after="60"/>
              <w:rPr>
                <w:rFonts w:cs="Arial"/>
                <w:sz w:val="20"/>
                <w:szCs w:val="20"/>
              </w:rPr>
            </w:pPr>
            <w:r w:rsidRPr="0060556C">
              <w:rPr>
                <w:rFonts w:cs="Arial"/>
                <w:sz w:val="20"/>
                <w:szCs w:val="20"/>
              </w:rPr>
              <w:t>Scenopinidae</w:t>
            </w:r>
            <w:r>
              <w:rPr>
                <w:rFonts w:cs="Arial"/>
                <w:sz w:val="20"/>
                <w:szCs w:val="20"/>
              </w:rPr>
              <w:t>:</w:t>
            </w:r>
            <w:r w:rsidRPr="0060556C">
              <w:rPr>
                <w:rFonts w:cs="Arial"/>
                <w:sz w:val="20"/>
                <w:szCs w:val="20"/>
              </w:rPr>
              <w:t xml:space="preserve"> </w:t>
            </w:r>
            <w:r w:rsidRPr="00D63658">
              <w:rPr>
                <w:rFonts w:cs="Arial"/>
                <w:i/>
                <w:iCs/>
                <w:sz w:val="20"/>
                <w:szCs w:val="20"/>
              </w:rPr>
              <w:t>Neopseudatrichia</w:t>
            </w:r>
            <w:r w:rsidRPr="0060556C">
              <w:rPr>
                <w:rFonts w:cs="Arial"/>
                <w:sz w:val="20"/>
                <w:szCs w:val="20"/>
              </w:rPr>
              <w:t xml:space="preserve"> sp10199</w:t>
            </w:r>
          </w:p>
        </w:tc>
        <w:tc>
          <w:tcPr>
            <w:tcW w:w="2500" w:type="pct"/>
            <w:tcBorders>
              <w:top w:val="single" w:sz="4" w:space="0" w:color="auto"/>
              <w:left w:val="single" w:sz="4" w:space="0" w:color="auto"/>
              <w:bottom w:val="single" w:sz="4" w:space="0" w:color="auto"/>
              <w:right w:val="single" w:sz="4" w:space="0" w:color="auto"/>
            </w:tcBorders>
            <w:vAlign w:val="center"/>
          </w:tcPr>
          <w:p w14:paraId="7F6E1EA4" w14:textId="4A517DB9" w:rsidR="009F30A7" w:rsidRPr="00742269" w:rsidRDefault="0060556C" w:rsidP="009F30A7">
            <w:pPr>
              <w:autoSpaceDE w:val="0"/>
              <w:autoSpaceDN w:val="0"/>
              <w:adjustRightInd w:val="0"/>
              <w:spacing w:before="60" w:after="60"/>
              <w:rPr>
                <w:rFonts w:cs="Arial"/>
                <w:sz w:val="20"/>
                <w:szCs w:val="20"/>
              </w:rPr>
            </w:pPr>
            <w:r>
              <w:rPr>
                <w:rFonts w:cs="Arial"/>
                <w:sz w:val="20"/>
                <w:szCs w:val="20"/>
              </w:rPr>
              <w:t xml:space="preserve">The larvae of these flies are predators in sandy soil, thus they tend to be more diverse in dry environments. This expedition found 9 species </w:t>
            </w:r>
            <w:r w:rsidR="008A6602">
              <w:rPr>
                <w:rFonts w:cs="Arial"/>
                <w:sz w:val="20"/>
                <w:szCs w:val="20"/>
              </w:rPr>
              <w:t xml:space="preserve">of scenopinids </w:t>
            </w:r>
            <w:r>
              <w:rPr>
                <w:rFonts w:cs="Arial"/>
                <w:sz w:val="20"/>
                <w:szCs w:val="20"/>
              </w:rPr>
              <w:t xml:space="preserve">in the study site, compared to 82 currently known from Australia. Additional species of e.g. </w:t>
            </w:r>
            <w:r w:rsidRPr="00D63658">
              <w:rPr>
                <w:rFonts w:cs="Arial"/>
                <w:i/>
                <w:iCs/>
                <w:sz w:val="20"/>
                <w:szCs w:val="20"/>
              </w:rPr>
              <w:t>Riekella</w:t>
            </w:r>
            <w:r>
              <w:rPr>
                <w:rFonts w:cs="Arial"/>
                <w:sz w:val="20"/>
                <w:szCs w:val="20"/>
              </w:rPr>
              <w:t xml:space="preserve"> from this Bush Blitz may be undescribed, but ascertaining that requires </w:t>
            </w:r>
            <w:r w:rsidR="008A6602">
              <w:rPr>
                <w:rFonts w:cs="Arial"/>
                <w:sz w:val="20"/>
                <w:szCs w:val="20"/>
              </w:rPr>
              <w:t>dissection, literature reviews, and comparison with type specimens housed outside of Australia</w:t>
            </w:r>
            <w:r>
              <w:rPr>
                <w:rFonts w:cs="Arial"/>
                <w:sz w:val="20"/>
                <w:szCs w:val="20"/>
              </w:rPr>
              <w:t xml:space="preserve">. This species has an affinity with </w:t>
            </w:r>
            <w:r w:rsidRPr="00D63658">
              <w:rPr>
                <w:rFonts w:cs="Arial"/>
                <w:i/>
                <w:iCs/>
                <w:sz w:val="20"/>
                <w:szCs w:val="20"/>
              </w:rPr>
              <w:t>Neopseudatrichia</w:t>
            </w:r>
            <w:r>
              <w:rPr>
                <w:rFonts w:cs="Arial"/>
                <w:sz w:val="20"/>
                <w:szCs w:val="20"/>
              </w:rPr>
              <w:t>, otherwise known from Eastern Australia and SA</w:t>
            </w:r>
            <w:r w:rsidR="008A6602">
              <w:rPr>
                <w:rFonts w:cs="Arial"/>
                <w:sz w:val="20"/>
                <w:szCs w:val="20"/>
              </w:rPr>
              <w:t>, and is certainly new</w:t>
            </w:r>
          </w:p>
        </w:tc>
      </w:tr>
      <w:tr w:rsidR="00582E4C" w:rsidRPr="00742269" w14:paraId="75E437C2" w14:textId="77777777" w:rsidTr="00EC1F37">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752CA4AE" w14:textId="77777777" w:rsidR="00582E4C" w:rsidRDefault="00582E4C" w:rsidP="0060556C">
            <w:pPr>
              <w:autoSpaceDE w:val="0"/>
              <w:autoSpaceDN w:val="0"/>
              <w:adjustRightInd w:val="0"/>
              <w:spacing w:before="60" w:after="60"/>
              <w:rPr>
                <w:rFonts w:cs="Arial"/>
                <w:sz w:val="20"/>
                <w:szCs w:val="20"/>
              </w:rPr>
            </w:pPr>
          </w:p>
          <w:p w14:paraId="385E77F3" w14:textId="401EB5AE" w:rsidR="00582E4C" w:rsidRPr="0060556C" w:rsidRDefault="00582E4C" w:rsidP="0060556C">
            <w:pPr>
              <w:autoSpaceDE w:val="0"/>
              <w:autoSpaceDN w:val="0"/>
              <w:adjustRightInd w:val="0"/>
              <w:spacing w:before="60" w:after="60"/>
              <w:rPr>
                <w:rFonts w:cs="Arial"/>
                <w:sz w:val="20"/>
                <w:szCs w:val="20"/>
              </w:rPr>
            </w:pPr>
            <w:r w:rsidRPr="0060556C">
              <w:rPr>
                <w:rFonts w:cs="Arial"/>
                <w:sz w:val="20"/>
                <w:szCs w:val="20"/>
              </w:rPr>
              <w:t>Sphaeroceridae</w:t>
            </w:r>
            <w:r>
              <w:rPr>
                <w:rFonts w:cs="Arial"/>
                <w:sz w:val="20"/>
                <w:szCs w:val="20"/>
              </w:rPr>
              <w:t>:</w:t>
            </w:r>
            <w:r w:rsidRPr="0060556C">
              <w:rPr>
                <w:rFonts w:cs="Arial"/>
                <w:sz w:val="20"/>
                <w:szCs w:val="20"/>
              </w:rPr>
              <w:t xml:space="preserve"> Limosininae sp10216</w:t>
            </w:r>
          </w:p>
          <w:p w14:paraId="44A99D26" w14:textId="3EC2CED6" w:rsidR="00582E4C" w:rsidRPr="00742269" w:rsidRDefault="00582E4C" w:rsidP="0060556C">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39FE8FED" w14:textId="1DB02DE2" w:rsidR="00582E4C" w:rsidRPr="00742269" w:rsidRDefault="00582E4C" w:rsidP="009F30A7">
            <w:pPr>
              <w:autoSpaceDE w:val="0"/>
              <w:autoSpaceDN w:val="0"/>
              <w:adjustRightInd w:val="0"/>
              <w:spacing w:before="60" w:after="60"/>
              <w:rPr>
                <w:rFonts w:cs="Arial"/>
                <w:sz w:val="20"/>
                <w:szCs w:val="20"/>
              </w:rPr>
            </w:pPr>
            <w:r>
              <w:rPr>
                <w:rFonts w:cs="Arial"/>
                <w:sz w:val="20"/>
                <w:szCs w:val="20"/>
              </w:rPr>
              <w:t xml:space="preserve">This is another neglected megadiverse group of saprophagous flies. </w:t>
            </w:r>
            <w:r w:rsidR="008A6602">
              <w:rPr>
                <w:rFonts w:cs="Arial"/>
                <w:sz w:val="20"/>
                <w:szCs w:val="20"/>
              </w:rPr>
              <w:t>Only one sphaerocerid lineage-</w:t>
            </w:r>
            <w:r>
              <w:rPr>
                <w:rFonts w:cs="Arial"/>
                <w:sz w:val="20"/>
                <w:szCs w:val="20"/>
              </w:rPr>
              <w:t xml:space="preserve"> flightless soil inhabiting </w:t>
            </w:r>
            <w:r w:rsidRPr="00D63658">
              <w:rPr>
                <w:rFonts w:cs="Arial"/>
                <w:i/>
                <w:iCs/>
                <w:sz w:val="20"/>
                <w:szCs w:val="20"/>
              </w:rPr>
              <w:t>Howickia</w:t>
            </w:r>
            <w:r w:rsidR="008A6602">
              <w:rPr>
                <w:rFonts w:cs="Arial"/>
                <w:i/>
                <w:iCs/>
                <w:sz w:val="20"/>
                <w:szCs w:val="20"/>
              </w:rPr>
              <w:t xml:space="preserve">- </w:t>
            </w:r>
            <w:r w:rsidR="008A6602" w:rsidRPr="008A6602">
              <w:rPr>
                <w:rFonts w:cs="Arial"/>
                <w:sz w:val="20"/>
                <w:szCs w:val="20"/>
              </w:rPr>
              <w:t>have been</w:t>
            </w:r>
            <w:r w:rsidR="008A6602">
              <w:rPr>
                <w:rFonts w:cs="Arial"/>
                <w:sz w:val="20"/>
                <w:szCs w:val="20"/>
              </w:rPr>
              <w:t xml:space="preserve"> thoroughly</w:t>
            </w:r>
            <w:r w:rsidR="008A6602" w:rsidRPr="008A6602">
              <w:rPr>
                <w:rFonts w:cs="Arial"/>
                <w:sz w:val="20"/>
                <w:szCs w:val="20"/>
              </w:rPr>
              <w:t xml:space="preserve"> revised in</w:t>
            </w:r>
            <w:r w:rsidR="008A6602">
              <w:rPr>
                <w:rFonts w:cs="Arial"/>
                <w:sz w:val="20"/>
                <w:szCs w:val="20"/>
              </w:rPr>
              <w:t>cluding specimens from</w:t>
            </w:r>
            <w:r w:rsidR="008A6602" w:rsidRPr="008A6602">
              <w:rPr>
                <w:rFonts w:cs="Arial"/>
                <w:sz w:val="20"/>
                <w:szCs w:val="20"/>
              </w:rPr>
              <w:t xml:space="preserve"> WA</w:t>
            </w:r>
            <w:r w:rsidRPr="008A6602">
              <w:rPr>
                <w:rFonts w:cs="Arial"/>
                <w:sz w:val="20"/>
                <w:szCs w:val="20"/>
              </w:rPr>
              <w:t>.</w:t>
            </w:r>
            <w:r>
              <w:rPr>
                <w:rFonts w:cs="Arial"/>
                <w:sz w:val="20"/>
                <w:szCs w:val="20"/>
              </w:rPr>
              <w:t xml:space="preserve"> These species are distinctive and are not covered in Richards 1973. Genus limits are under flux considering Asian and African genera, so these </w:t>
            </w:r>
            <w:r w:rsidR="008A6602">
              <w:rPr>
                <w:rFonts w:cs="Arial"/>
                <w:sz w:val="20"/>
                <w:szCs w:val="20"/>
              </w:rPr>
              <w:t xml:space="preserve">undescribed species </w:t>
            </w:r>
            <w:r>
              <w:rPr>
                <w:rFonts w:cs="Arial"/>
                <w:sz w:val="20"/>
                <w:szCs w:val="20"/>
              </w:rPr>
              <w:t xml:space="preserve">are left unassigned to genus. </w:t>
            </w:r>
          </w:p>
        </w:tc>
      </w:tr>
      <w:tr w:rsidR="00582E4C" w:rsidRPr="00742269" w14:paraId="248ACBE7" w14:textId="77777777" w:rsidTr="00EC1F37">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F3C0450" w14:textId="3FE87370" w:rsidR="00582E4C" w:rsidRPr="00742269" w:rsidRDefault="00582E4C" w:rsidP="009F30A7">
            <w:pPr>
              <w:autoSpaceDE w:val="0"/>
              <w:autoSpaceDN w:val="0"/>
              <w:adjustRightInd w:val="0"/>
              <w:spacing w:before="60" w:after="60"/>
              <w:rPr>
                <w:rFonts w:cs="Arial"/>
                <w:sz w:val="20"/>
                <w:szCs w:val="20"/>
              </w:rPr>
            </w:pPr>
            <w:r w:rsidRPr="0060556C">
              <w:rPr>
                <w:rFonts w:cs="Arial"/>
                <w:sz w:val="20"/>
                <w:szCs w:val="20"/>
              </w:rPr>
              <w:t>Sphaeroceridae</w:t>
            </w:r>
            <w:r>
              <w:rPr>
                <w:rFonts w:cs="Arial"/>
                <w:sz w:val="20"/>
                <w:szCs w:val="20"/>
              </w:rPr>
              <w:t>:</w:t>
            </w:r>
            <w:r w:rsidRPr="0060556C">
              <w:rPr>
                <w:rFonts w:cs="Arial"/>
                <w:sz w:val="20"/>
                <w:szCs w:val="20"/>
              </w:rPr>
              <w:t xml:space="preserve"> Limosininae sp10217</w:t>
            </w:r>
          </w:p>
        </w:tc>
        <w:tc>
          <w:tcPr>
            <w:tcW w:w="2500" w:type="pct"/>
            <w:vMerge/>
            <w:tcBorders>
              <w:left w:val="single" w:sz="4" w:space="0" w:color="auto"/>
              <w:bottom w:val="single" w:sz="4" w:space="0" w:color="auto"/>
              <w:right w:val="single" w:sz="4" w:space="0" w:color="auto"/>
            </w:tcBorders>
            <w:vAlign w:val="center"/>
          </w:tcPr>
          <w:p w14:paraId="4C7E4E33" w14:textId="77777777" w:rsidR="00582E4C" w:rsidRPr="00742269" w:rsidRDefault="00582E4C" w:rsidP="009F30A7">
            <w:pPr>
              <w:autoSpaceDE w:val="0"/>
              <w:autoSpaceDN w:val="0"/>
              <w:adjustRightInd w:val="0"/>
              <w:spacing w:before="60" w:after="60"/>
              <w:rPr>
                <w:rFonts w:cs="Arial"/>
                <w:sz w:val="20"/>
                <w:szCs w:val="20"/>
              </w:rPr>
            </w:pPr>
          </w:p>
        </w:tc>
      </w:tr>
      <w:tr w:rsidR="009F30A7" w:rsidRPr="00742269" w14:paraId="7F976A85"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BDD6326" w14:textId="77777777" w:rsidR="0060556C" w:rsidRPr="0060556C" w:rsidRDefault="0060556C" w:rsidP="0060556C">
            <w:pPr>
              <w:autoSpaceDE w:val="0"/>
              <w:autoSpaceDN w:val="0"/>
              <w:adjustRightInd w:val="0"/>
              <w:spacing w:before="60" w:after="60"/>
              <w:rPr>
                <w:rFonts w:cs="Arial"/>
                <w:sz w:val="20"/>
                <w:szCs w:val="20"/>
              </w:rPr>
            </w:pPr>
            <w:r w:rsidRPr="0060556C">
              <w:rPr>
                <w:rFonts w:cs="Arial"/>
                <w:sz w:val="20"/>
                <w:szCs w:val="20"/>
              </w:rPr>
              <w:t xml:space="preserve">Stratiomyidae: </w:t>
            </w:r>
            <w:r w:rsidRPr="00D63658">
              <w:rPr>
                <w:rFonts w:cs="Arial"/>
                <w:i/>
                <w:iCs/>
                <w:sz w:val="20"/>
                <w:szCs w:val="20"/>
              </w:rPr>
              <w:t>Damaromyia</w:t>
            </w:r>
            <w:r w:rsidRPr="0060556C">
              <w:rPr>
                <w:rFonts w:cs="Arial"/>
                <w:sz w:val="20"/>
                <w:szCs w:val="20"/>
              </w:rPr>
              <w:t xml:space="preserve"> sp10224</w:t>
            </w:r>
          </w:p>
          <w:p w14:paraId="7BBD1A6E" w14:textId="764C7786" w:rsidR="009F30A7" w:rsidRPr="00742269" w:rsidRDefault="009F30A7" w:rsidP="0060556C">
            <w:pPr>
              <w:autoSpaceDE w:val="0"/>
              <w:autoSpaceDN w:val="0"/>
              <w:adjustRightInd w:val="0"/>
              <w:spacing w:before="60" w:after="60"/>
              <w:rPr>
                <w:rFonts w:cs="Arial"/>
                <w:sz w:val="20"/>
                <w:szCs w:val="20"/>
              </w:rPr>
            </w:pPr>
          </w:p>
        </w:tc>
        <w:tc>
          <w:tcPr>
            <w:tcW w:w="2500" w:type="pct"/>
            <w:tcBorders>
              <w:top w:val="single" w:sz="4" w:space="0" w:color="auto"/>
              <w:left w:val="single" w:sz="4" w:space="0" w:color="auto"/>
              <w:bottom w:val="single" w:sz="4" w:space="0" w:color="auto"/>
              <w:right w:val="single" w:sz="4" w:space="0" w:color="auto"/>
            </w:tcBorders>
            <w:vAlign w:val="center"/>
          </w:tcPr>
          <w:p w14:paraId="20ABF309" w14:textId="55DF4CB8" w:rsidR="009F30A7" w:rsidRPr="00742269" w:rsidRDefault="00723D76" w:rsidP="009F30A7">
            <w:pPr>
              <w:autoSpaceDE w:val="0"/>
              <w:autoSpaceDN w:val="0"/>
              <w:adjustRightInd w:val="0"/>
              <w:spacing w:before="60" w:after="60"/>
              <w:rPr>
                <w:rFonts w:cs="Arial"/>
                <w:sz w:val="20"/>
                <w:szCs w:val="20"/>
              </w:rPr>
            </w:pPr>
            <w:r>
              <w:rPr>
                <w:rFonts w:cs="Arial"/>
                <w:sz w:val="20"/>
                <w:szCs w:val="20"/>
              </w:rPr>
              <w:t xml:space="preserve">These are black </w:t>
            </w:r>
            <w:r w:rsidR="008A6602">
              <w:rPr>
                <w:rFonts w:cs="Arial"/>
                <w:sz w:val="20"/>
                <w:szCs w:val="20"/>
              </w:rPr>
              <w:t xml:space="preserve">pachygastrine </w:t>
            </w:r>
            <w:r>
              <w:rPr>
                <w:rFonts w:cs="Arial"/>
                <w:sz w:val="20"/>
                <w:szCs w:val="20"/>
              </w:rPr>
              <w:t xml:space="preserve">soldier flies whose larvae may be predators in rotting wood. Many </w:t>
            </w:r>
            <w:r w:rsidR="008A6602">
              <w:rPr>
                <w:rFonts w:cs="Arial"/>
                <w:sz w:val="20"/>
                <w:szCs w:val="20"/>
              </w:rPr>
              <w:t xml:space="preserve">pachygastrine </w:t>
            </w:r>
            <w:r>
              <w:rPr>
                <w:rFonts w:cs="Arial"/>
                <w:sz w:val="20"/>
                <w:szCs w:val="20"/>
              </w:rPr>
              <w:t>species have been overlooked</w:t>
            </w:r>
            <w:r w:rsidR="008A6602">
              <w:rPr>
                <w:rFonts w:cs="Arial"/>
                <w:sz w:val="20"/>
                <w:szCs w:val="20"/>
              </w:rPr>
              <w:t>, historically,</w:t>
            </w:r>
            <w:r>
              <w:rPr>
                <w:rFonts w:cs="Arial"/>
                <w:sz w:val="20"/>
                <w:szCs w:val="20"/>
              </w:rPr>
              <w:t xml:space="preserve"> due to their small body size. Described species of this genus are only known from Eastern Australia but more than 10 undescribed species are known. The group is currently being studied by Dr. Bryan Lessard</w:t>
            </w:r>
          </w:p>
        </w:tc>
      </w:tr>
      <w:tr w:rsidR="004544C4" w:rsidRPr="00742269" w14:paraId="72A113C9" w14:textId="77777777" w:rsidTr="00D5400E">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6E924AA2" w14:textId="77777777" w:rsidR="004544C4" w:rsidRPr="0060556C" w:rsidRDefault="004544C4" w:rsidP="0060556C">
            <w:pPr>
              <w:autoSpaceDE w:val="0"/>
              <w:autoSpaceDN w:val="0"/>
              <w:adjustRightInd w:val="0"/>
              <w:spacing w:before="60" w:after="60"/>
              <w:rPr>
                <w:rFonts w:cs="Arial"/>
                <w:sz w:val="20"/>
                <w:szCs w:val="20"/>
              </w:rPr>
            </w:pPr>
            <w:r w:rsidRPr="0060556C">
              <w:rPr>
                <w:rFonts w:cs="Arial"/>
                <w:sz w:val="20"/>
                <w:szCs w:val="20"/>
              </w:rPr>
              <w:t xml:space="preserve">Stratiomyidae: </w:t>
            </w:r>
            <w:r w:rsidRPr="00D63658">
              <w:rPr>
                <w:rFonts w:cs="Arial"/>
                <w:i/>
                <w:iCs/>
                <w:sz w:val="20"/>
                <w:szCs w:val="20"/>
              </w:rPr>
              <w:t>Odontomyia</w:t>
            </w:r>
            <w:r w:rsidRPr="0060556C">
              <w:rPr>
                <w:rFonts w:cs="Arial"/>
                <w:sz w:val="20"/>
                <w:szCs w:val="20"/>
              </w:rPr>
              <w:t xml:space="preserve"> sp10225</w:t>
            </w:r>
          </w:p>
          <w:p w14:paraId="6EDE70BE" w14:textId="02C62A58" w:rsidR="004544C4" w:rsidRPr="00742269" w:rsidRDefault="004544C4" w:rsidP="0060556C">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66980FC0" w14:textId="3A689EAF" w:rsidR="004544C4" w:rsidRPr="00742269" w:rsidRDefault="004544C4" w:rsidP="009F30A7">
            <w:pPr>
              <w:autoSpaceDE w:val="0"/>
              <w:autoSpaceDN w:val="0"/>
              <w:adjustRightInd w:val="0"/>
              <w:spacing w:before="60" w:after="60"/>
              <w:rPr>
                <w:rFonts w:cs="Arial"/>
                <w:sz w:val="20"/>
                <w:szCs w:val="20"/>
              </w:rPr>
            </w:pPr>
            <w:r>
              <w:rPr>
                <w:rFonts w:cs="Arial"/>
                <w:sz w:val="20"/>
                <w:szCs w:val="20"/>
              </w:rPr>
              <w:t>This is probably the most diverse genus of soldier flies in Australia, considering undescribed species. They are often seen visiting flowers and many are bee mimics. Few are known from WA and but other undescribed species are known from narrow ranges in semi-arid habitats. The genus is in need of revision (Lessard et al 2020)</w:t>
            </w:r>
          </w:p>
        </w:tc>
      </w:tr>
      <w:tr w:rsidR="004544C4" w:rsidRPr="00742269" w14:paraId="0518538A" w14:textId="77777777" w:rsidTr="00D5400E">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880FA76" w14:textId="0753273F" w:rsidR="004544C4" w:rsidRPr="00742269" w:rsidRDefault="004544C4" w:rsidP="009F30A7">
            <w:pPr>
              <w:autoSpaceDE w:val="0"/>
              <w:autoSpaceDN w:val="0"/>
              <w:adjustRightInd w:val="0"/>
              <w:spacing w:before="60" w:after="60"/>
              <w:rPr>
                <w:rFonts w:cs="Arial"/>
                <w:sz w:val="20"/>
                <w:szCs w:val="20"/>
              </w:rPr>
            </w:pPr>
            <w:r w:rsidRPr="0060556C">
              <w:rPr>
                <w:rFonts w:cs="Arial"/>
                <w:sz w:val="20"/>
                <w:szCs w:val="20"/>
              </w:rPr>
              <w:t xml:space="preserve">Stratiomyidae: </w:t>
            </w:r>
            <w:r w:rsidRPr="00D63658">
              <w:rPr>
                <w:rFonts w:cs="Arial"/>
                <w:i/>
                <w:iCs/>
                <w:sz w:val="20"/>
                <w:szCs w:val="20"/>
              </w:rPr>
              <w:t>Odontomyia</w:t>
            </w:r>
            <w:r w:rsidRPr="0060556C">
              <w:rPr>
                <w:rFonts w:cs="Arial"/>
                <w:sz w:val="20"/>
                <w:szCs w:val="20"/>
              </w:rPr>
              <w:t xml:space="preserve"> sp10226</w:t>
            </w:r>
          </w:p>
        </w:tc>
        <w:tc>
          <w:tcPr>
            <w:tcW w:w="2500" w:type="pct"/>
            <w:vMerge/>
            <w:tcBorders>
              <w:left w:val="single" w:sz="4" w:space="0" w:color="auto"/>
              <w:bottom w:val="single" w:sz="4" w:space="0" w:color="auto"/>
              <w:right w:val="single" w:sz="4" w:space="0" w:color="auto"/>
            </w:tcBorders>
            <w:vAlign w:val="center"/>
          </w:tcPr>
          <w:p w14:paraId="77153ED4" w14:textId="77777777" w:rsidR="004544C4" w:rsidRPr="00742269" w:rsidRDefault="004544C4" w:rsidP="009F30A7">
            <w:pPr>
              <w:autoSpaceDE w:val="0"/>
              <w:autoSpaceDN w:val="0"/>
              <w:adjustRightInd w:val="0"/>
              <w:spacing w:before="60" w:after="60"/>
              <w:rPr>
                <w:rFonts w:cs="Arial"/>
                <w:sz w:val="20"/>
                <w:szCs w:val="20"/>
              </w:rPr>
            </w:pPr>
          </w:p>
        </w:tc>
      </w:tr>
      <w:tr w:rsidR="009F30A7" w:rsidRPr="00742269" w14:paraId="54360DFB" w14:textId="77777777" w:rsidTr="00632BC2">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114986D0" w14:textId="41EA74ED" w:rsidR="009F30A7" w:rsidRPr="00742269" w:rsidRDefault="004544C4" w:rsidP="009F30A7">
            <w:pPr>
              <w:autoSpaceDE w:val="0"/>
              <w:autoSpaceDN w:val="0"/>
              <w:adjustRightInd w:val="0"/>
              <w:spacing w:before="60" w:after="60"/>
              <w:rPr>
                <w:rFonts w:cs="Arial"/>
                <w:sz w:val="20"/>
                <w:szCs w:val="20"/>
              </w:rPr>
            </w:pPr>
            <w:r w:rsidRPr="0060556C">
              <w:rPr>
                <w:rFonts w:cs="Arial"/>
                <w:sz w:val="20"/>
                <w:szCs w:val="20"/>
              </w:rPr>
              <w:t xml:space="preserve">Tabanidae: </w:t>
            </w:r>
            <w:r w:rsidRPr="00D63658">
              <w:rPr>
                <w:rFonts w:cs="Arial"/>
                <w:i/>
                <w:iCs/>
                <w:sz w:val="20"/>
                <w:szCs w:val="20"/>
              </w:rPr>
              <w:t>Dasybasis</w:t>
            </w:r>
            <w:r w:rsidRPr="0060556C">
              <w:rPr>
                <w:rFonts w:cs="Arial"/>
                <w:sz w:val="20"/>
                <w:szCs w:val="20"/>
              </w:rPr>
              <w:t xml:space="preserve"> sp10259</w:t>
            </w:r>
          </w:p>
        </w:tc>
        <w:tc>
          <w:tcPr>
            <w:tcW w:w="2500" w:type="pct"/>
            <w:tcBorders>
              <w:top w:val="single" w:sz="4" w:space="0" w:color="auto"/>
              <w:left w:val="single" w:sz="4" w:space="0" w:color="auto"/>
              <w:bottom w:val="single" w:sz="4" w:space="0" w:color="auto"/>
              <w:right w:val="single" w:sz="4" w:space="0" w:color="auto"/>
            </w:tcBorders>
            <w:vAlign w:val="center"/>
          </w:tcPr>
          <w:p w14:paraId="4CC59D72" w14:textId="277329AD" w:rsidR="009F30A7" w:rsidRPr="00742269" w:rsidRDefault="004544C4" w:rsidP="009F30A7">
            <w:pPr>
              <w:autoSpaceDE w:val="0"/>
              <w:autoSpaceDN w:val="0"/>
              <w:adjustRightInd w:val="0"/>
              <w:spacing w:before="60" w:after="60"/>
              <w:rPr>
                <w:rFonts w:cs="Arial"/>
                <w:sz w:val="20"/>
                <w:szCs w:val="20"/>
              </w:rPr>
            </w:pPr>
            <w:r>
              <w:rPr>
                <w:rFonts w:cs="Arial"/>
                <w:sz w:val="20"/>
                <w:szCs w:val="20"/>
              </w:rPr>
              <w:t xml:space="preserve">The revision of this march fly genus by Mackerras was never completed. Dozens of </w:t>
            </w:r>
            <w:r>
              <w:rPr>
                <w:rFonts w:cs="Arial"/>
                <w:sz w:val="20"/>
                <w:szCs w:val="20"/>
              </w:rPr>
              <w:lastRenderedPageBreak/>
              <w:t>undescribed species are known from WA and NT, including this distinctively patterned species</w:t>
            </w:r>
          </w:p>
        </w:tc>
      </w:tr>
      <w:tr w:rsidR="004544C4" w:rsidRPr="00742269" w14:paraId="535609D8" w14:textId="77777777" w:rsidTr="00294731">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06BC991D" w14:textId="77777777" w:rsidR="006751B6" w:rsidRDefault="006751B6" w:rsidP="004544C4">
            <w:pPr>
              <w:autoSpaceDE w:val="0"/>
              <w:autoSpaceDN w:val="0"/>
              <w:adjustRightInd w:val="0"/>
              <w:spacing w:before="60" w:after="60"/>
              <w:rPr>
                <w:rFonts w:cs="Arial"/>
                <w:sz w:val="20"/>
                <w:szCs w:val="20"/>
              </w:rPr>
            </w:pPr>
          </w:p>
          <w:p w14:paraId="3329B9BB" w14:textId="3C72448D" w:rsidR="004544C4" w:rsidRDefault="004544C4" w:rsidP="004544C4">
            <w:pPr>
              <w:autoSpaceDE w:val="0"/>
              <w:autoSpaceDN w:val="0"/>
              <w:adjustRightInd w:val="0"/>
              <w:spacing w:before="60" w:after="60"/>
              <w:rPr>
                <w:rFonts w:cs="Arial"/>
                <w:sz w:val="20"/>
                <w:szCs w:val="20"/>
              </w:rPr>
            </w:pPr>
            <w:r w:rsidRPr="0060556C">
              <w:rPr>
                <w:rFonts w:cs="Arial"/>
                <w:sz w:val="20"/>
                <w:szCs w:val="20"/>
              </w:rPr>
              <w:t xml:space="preserve">Tephritidae: </w:t>
            </w:r>
            <w:r w:rsidRPr="00D63658">
              <w:rPr>
                <w:rFonts w:cs="Arial"/>
                <w:i/>
                <w:iCs/>
                <w:sz w:val="20"/>
                <w:szCs w:val="20"/>
              </w:rPr>
              <w:t>Austrotephritis</w:t>
            </w:r>
            <w:r w:rsidRPr="0060556C">
              <w:rPr>
                <w:rFonts w:cs="Arial"/>
                <w:sz w:val="20"/>
                <w:szCs w:val="20"/>
              </w:rPr>
              <w:t xml:space="preserve"> sp10247</w:t>
            </w:r>
          </w:p>
          <w:p w14:paraId="50C2C30D" w14:textId="3448CA10" w:rsidR="006751B6" w:rsidRPr="00742269" w:rsidRDefault="006751B6" w:rsidP="004544C4">
            <w:pPr>
              <w:autoSpaceDE w:val="0"/>
              <w:autoSpaceDN w:val="0"/>
              <w:adjustRightInd w:val="0"/>
              <w:spacing w:before="60" w:after="60"/>
              <w:rPr>
                <w:rFonts w:cs="Arial"/>
                <w:sz w:val="20"/>
                <w:szCs w:val="20"/>
              </w:rPr>
            </w:pPr>
          </w:p>
        </w:tc>
        <w:tc>
          <w:tcPr>
            <w:tcW w:w="2500" w:type="pct"/>
            <w:vMerge w:val="restart"/>
            <w:tcBorders>
              <w:top w:val="single" w:sz="4" w:space="0" w:color="auto"/>
              <w:left w:val="single" w:sz="4" w:space="0" w:color="auto"/>
              <w:right w:val="single" w:sz="4" w:space="0" w:color="auto"/>
            </w:tcBorders>
            <w:vAlign w:val="center"/>
          </w:tcPr>
          <w:p w14:paraId="5AC1AEA6" w14:textId="31E5FA20" w:rsidR="004544C4" w:rsidRPr="00742269" w:rsidRDefault="004544C4" w:rsidP="003E4FF8">
            <w:pPr>
              <w:autoSpaceDE w:val="0"/>
              <w:autoSpaceDN w:val="0"/>
              <w:adjustRightInd w:val="0"/>
              <w:spacing w:before="60" w:after="60"/>
              <w:rPr>
                <w:rFonts w:cs="Arial"/>
                <w:sz w:val="20"/>
                <w:szCs w:val="20"/>
              </w:rPr>
            </w:pPr>
            <w:r>
              <w:rPr>
                <w:rFonts w:cs="Arial"/>
                <w:sz w:val="20"/>
                <w:szCs w:val="20"/>
              </w:rPr>
              <w:t>While Western Australia is recognised as a hotspot of floral diversity, the diversity of some plant feeding fly lineages is unaligned</w:t>
            </w:r>
            <w:r w:rsidR="008A6602">
              <w:rPr>
                <w:rFonts w:cs="Arial"/>
                <w:sz w:val="20"/>
                <w:szCs w:val="20"/>
              </w:rPr>
              <w:t xml:space="preserve"> in the published literature</w:t>
            </w:r>
            <w:r>
              <w:rPr>
                <w:rFonts w:cs="Arial"/>
                <w:sz w:val="20"/>
                <w:szCs w:val="20"/>
              </w:rPr>
              <w:t xml:space="preserve">. This is true of tephritid fruit flies, for which few species are known from WA. This is likely an artifact of </w:t>
            </w:r>
            <w:r w:rsidR="0014653D">
              <w:rPr>
                <w:rFonts w:cs="Arial"/>
                <w:sz w:val="20"/>
                <w:szCs w:val="20"/>
              </w:rPr>
              <w:t>undersampling,</w:t>
            </w:r>
            <w:r>
              <w:rPr>
                <w:rFonts w:cs="Arial"/>
                <w:sz w:val="20"/>
                <w:szCs w:val="20"/>
              </w:rPr>
              <w:t xml:space="preserve"> as nine species were collected during this expedition, including these three putative new ones. The larvae of other species of </w:t>
            </w:r>
            <w:r w:rsidRPr="0014653D">
              <w:rPr>
                <w:rFonts w:cs="Arial"/>
                <w:i/>
                <w:iCs/>
                <w:sz w:val="20"/>
                <w:szCs w:val="20"/>
              </w:rPr>
              <w:t>Austrotephritis</w:t>
            </w:r>
            <w:r>
              <w:rPr>
                <w:rFonts w:cs="Arial"/>
                <w:sz w:val="20"/>
                <w:szCs w:val="20"/>
              </w:rPr>
              <w:t xml:space="preserve"> develop inside inflorescences, mainly Asteraceae. Additional data on host plants would improve any formal description of these taxa</w:t>
            </w:r>
          </w:p>
        </w:tc>
      </w:tr>
      <w:tr w:rsidR="004544C4" w:rsidRPr="00742269" w14:paraId="303649DF" w14:textId="77777777" w:rsidTr="00294731">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23919E79" w14:textId="77777777" w:rsidR="006751B6" w:rsidRDefault="006751B6" w:rsidP="003E4FF8">
            <w:pPr>
              <w:autoSpaceDE w:val="0"/>
              <w:autoSpaceDN w:val="0"/>
              <w:adjustRightInd w:val="0"/>
              <w:spacing w:before="60" w:after="60"/>
              <w:rPr>
                <w:rFonts w:cs="Arial"/>
                <w:sz w:val="20"/>
                <w:szCs w:val="20"/>
              </w:rPr>
            </w:pPr>
          </w:p>
          <w:p w14:paraId="08FF126B" w14:textId="25863663" w:rsidR="004544C4" w:rsidRDefault="004544C4" w:rsidP="003E4FF8">
            <w:pPr>
              <w:autoSpaceDE w:val="0"/>
              <w:autoSpaceDN w:val="0"/>
              <w:adjustRightInd w:val="0"/>
              <w:spacing w:before="60" w:after="60"/>
              <w:rPr>
                <w:rFonts w:cs="Arial"/>
                <w:sz w:val="20"/>
                <w:szCs w:val="20"/>
              </w:rPr>
            </w:pPr>
            <w:r w:rsidRPr="0060556C">
              <w:rPr>
                <w:rFonts w:cs="Arial"/>
                <w:sz w:val="20"/>
                <w:szCs w:val="20"/>
              </w:rPr>
              <w:t xml:space="preserve">Tephritidae: </w:t>
            </w:r>
            <w:r w:rsidRPr="00D63658">
              <w:rPr>
                <w:rFonts w:cs="Arial"/>
                <w:i/>
                <w:iCs/>
                <w:sz w:val="20"/>
                <w:szCs w:val="20"/>
              </w:rPr>
              <w:t>Austrotephritis</w:t>
            </w:r>
            <w:r w:rsidRPr="0060556C">
              <w:rPr>
                <w:rFonts w:cs="Arial"/>
                <w:sz w:val="20"/>
                <w:szCs w:val="20"/>
              </w:rPr>
              <w:t xml:space="preserve"> sp1024</w:t>
            </w:r>
            <w:r w:rsidR="00B96B44">
              <w:rPr>
                <w:rFonts w:cs="Arial"/>
                <w:sz w:val="20"/>
                <w:szCs w:val="20"/>
              </w:rPr>
              <w:t>8</w:t>
            </w:r>
          </w:p>
          <w:p w14:paraId="26C480C2" w14:textId="4F92E80F" w:rsidR="006751B6" w:rsidRPr="00742269" w:rsidRDefault="006751B6" w:rsidP="003E4FF8">
            <w:pPr>
              <w:autoSpaceDE w:val="0"/>
              <w:autoSpaceDN w:val="0"/>
              <w:adjustRightInd w:val="0"/>
              <w:spacing w:before="60" w:after="60"/>
              <w:rPr>
                <w:rFonts w:cs="Arial"/>
                <w:sz w:val="20"/>
                <w:szCs w:val="20"/>
              </w:rPr>
            </w:pPr>
          </w:p>
        </w:tc>
        <w:tc>
          <w:tcPr>
            <w:tcW w:w="2500" w:type="pct"/>
            <w:vMerge/>
            <w:tcBorders>
              <w:left w:val="single" w:sz="4" w:space="0" w:color="auto"/>
              <w:right w:val="single" w:sz="4" w:space="0" w:color="auto"/>
            </w:tcBorders>
            <w:vAlign w:val="center"/>
          </w:tcPr>
          <w:p w14:paraId="5B8C4B6C" w14:textId="77777777" w:rsidR="004544C4" w:rsidRPr="00742269" w:rsidRDefault="004544C4" w:rsidP="003E4FF8">
            <w:pPr>
              <w:autoSpaceDE w:val="0"/>
              <w:autoSpaceDN w:val="0"/>
              <w:adjustRightInd w:val="0"/>
              <w:spacing w:before="60" w:after="60"/>
              <w:rPr>
                <w:rFonts w:cs="Arial"/>
                <w:sz w:val="20"/>
                <w:szCs w:val="20"/>
              </w:rPr>
            </w:pPr>
          </w:p>
        </w:tc>
      </w:tr>
      <w:tr w:rsidR="004544C4" w:rsidRPr="00742269" w14:paraId="6257D898" w14:textId="77777777" w:rsidTr="00294731">
        <w:trPr>
          <w:trHeight w:val="377"/>
        </w:trPr>
        <w:tc>
          <w:tcPr>
            <w:tcW w:w="2500" w:type="pct"/>
            <w:tcBorders>
              <w:top w:val="single" w:sz="4" w:space="0" w:color="auto"/>
              <w:left w:val="single" w:sz="4" w:space="0" w:color="auto"/>
              <w:bottom w:val="single" w:sz="4" w:space="0" w:color="auto"/>
              <w:right w:val="single" w:sz="4" w:space="0" w:color="auto"/>
            </w:tcBorders>
            <w:vAlign w:val="center"/>
          </w:tcPr>
          <w:p w14:paraId="4E0C20DB" w14:textId="64FA25F3" w:rsidR="004544C4" w:rsidRPr="0060556C" w:rsidRDefault="004544C4" w:rsidP="004544C4">
            <w:pPr>
              <w:autoSpaceDE w:val="0"/>
              <w:autoSpaceDN w:val="0"/>
              <w:adjustRightInd w:val="0"/>
              <w:spacing w:before="60" w:after="60"/>
              <w:rPr>
                <w:rFonts w:cs="Arial"/>
                <w:sz w:val="20"/>
                <w:szCs w:val="20"/>
              </w:rPr>
            </w:pPr>
            <w:r w:rsidRPr="0060556C">
              <w:rPr>
                <w:rFonts w:cs="Arial"/>
                <w:sz w:val="20"/>
                <w:szCs w:val="20"/>
              </w:rPr>
              <w:t xml:space="preserve">Tephritidae: </w:t>
            </w:r>
            <w:r w:rsidRPr="00D63658">
              <w:rPr>
                <w:rFonts w:cs="Arial"/>
                <w:i/>
                <w:iCs/>
                <w:sz w:val="20"/>
                <w:szCs w:val="20"/>
              </w:rPr>
              <w:t>Austrotephritis</w:t>
            </w:r>
            <w:r w:rsidRPr="0060556C">
              <w:rPr>
                <w:rFonts w:cs="Arial"/>
                <w:sz w:val="20"/>
                <w:szCs w:val="20"/>
              </w:rPr>
              <w:t xml:space="preserve"> sp1024</w:t>
            </w:r>
            <w:r w:rsidR="00B96B44">
              <w:rPr>
                <w:rFonts w:cs="Arial"/>
                <w:sz w:val="20"/>
                <w:szCs w:val="20"/>
              </w:rPr>
              <w:t>9</w:t>
            </w:r>
          </w:p>
          <w:p w14:paraId="24EE4177" w14:textId="77777777" w:rsidR="004544C4" w:rsidRPr="00742269" w:rsidRDefault="004544C4" w:rsidP="004544C4">
            <w:pPr>
              <w:autoSpaceDE w:val="0"/>
              <w:autoSpaceDN w:val="0"/>
              <w:adjustRightInd w:val="0"/>
              <w:spacing w:before="60" w:after="60"/>
              <w:rPr>
                <w:rFonts w:cs="Arial"/>
                <w:sz w:val="20"/>
                <w:szCs w:val="20"/>
              </w:rPr>
            </w:pPr>
          </w:p>
        </w:tc>
        <w:tc>
          <w:tcPr>
            <w:tcW w:w="2500" w:type="pct"/>
            <w:vMerge/>
            <w:tcBorders>
              <w:left w:val="single" w:sz="4" w:space="0" w:color="auto"/>
              <w:bottom w:val="single" w:sz="4" w:space="0" w:color="auto"/>
              <w:right w:val="single" w:sz="4" w:space="0" w:color="auto"/>
            </w:tcBorders>
            <w:vAlign w:val="center"/>
          </w:tcPr>
          <w:p w14:paraId="63522B66" w14:textId="77777777" w:rsidR="004544C4" w:rsidRPr="00742269" w:rsidRDefault="004544C4" w:rsidP="003E4FF8">
            <w:pPr>
              <w:autoSpaceDE w:val="0"/>
              <w:autoSpaceDN w:val="0"/>
              <w:adjustRightInd w:val="0"/>
              <w:spacing w:before="60" w:after="60"/>
              <w:rPr>
                <w:rFonts w:cs="Arial"/>
                <w:sz w:val="20"/>
                <w:szCs w:val="20"/>
              </w:rPr>
            </w:pPr>
          </w:p>
        </w:tc>
      </w:tr>
    </w:tbl>
    <w:p w14:paraId="498C28E8" w14:textId="2803C031" w:rsidR="007232B1" w:rsidRDefault="00881D3F" w:rsidP="00B3206A">
      <w:pPr>
        <w:pStyle w:val="Heading2"/>
        <w:numPr>
          <w:ilvl w:val="1"/>
          <w:numId w:val="4"/>
        </w:numPr>
      </w:pPr>
      <w:bookmarkStart w:id="12" w:name="_Toc227321791"/>
      <w:r>
        <w:t>Introduced</w:t>
      </w:r>
      <w:r w:rsidR="007232B1" w:rsidRPr="00B834AA">
        <w:t xml:space="preserve"> species</w:t>
      </w:r>
      <w:bookmarkEnd w:id="12"/>
    </w:p>
    <w:p w14:paraId="5A31D7A4" w14:textId="77777777" w:rsidR="000D41CD" w:rsidRDefault="000D41CD" w:rsidP="000D41CD">
      <w:pPr>
        <w:pStyle w:val="ListParagraph"/>
        <w:ind w:left="1080"/>
      </w:pPr>
    </w:p>
    <w:p w14:paraId="358D6F49" w14:textId="43CF36DD" w:rsidR="000D41CD" w:rsidRDefault="000D41CD" w:rsidP="000D41CD">
      <w:pPr>
        <w:pStyle w:val="ListParagraph"/>
        <w:ind w:left="0"/>
      </w:pPr>
      <w:r>
        <w:rPr>
          <w:noProof/>
        </w:rPr>
        <w:drawing>
          <wp:inline distT="0" distB="0" distL="0" distR="0" wp14:anchorId="7F788749" wp14:editId="382B2214">
            <wp:extent cx="5831840" cy="2724785"/>
            <wp:effectExtent l="0" t="0" r="0" b="0"/>
            <wp:docPr id="1345775386"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5775386" name="Picture 1345775386"/>
                    <pic:cNvPicPr/>
                  </pic:nvPicPr>
                  <pic:blipFill>
                    <a:blip r:embed="rId25">
                      <a:extLst>
                        <a:ext uri="{28A0092B-C50C-407E-A947-70E740481C1C}">
                          <a14:useLocalDpi xmlns:a14="http://schemas.microsoft.com/office/drawing/2010/main" val="0"/>
                        </a:ext>
                      </a:extLst>
                    </a:blip>
                    <a:stretch>
                      <a:fillRect/>
                    </a:stretch>
                  </pic:blipFill>
                  <pic:spPr>
                    <a:xfrm>
                      <a:off x="0" y="0"/>
                      <a:ext cx="5831840" cy="2724785"/>
                    </a:xfrm>
                    <a:prstGeom prst="rect">
                      <a:avLst/>
                    </a:prstGeom>
                  </pic:spPr>
                </pic:pic>
              </a:graphicData>
            </a:graphic>
          </wp:inline>
        </w:drawing>
      </w:r>
    </w:p>
    <w:p w14:paraId="498C28EA" w14:textId="6D4C9C96" w:rsidR="00FA465F" w:rsidRPr="000C3214" w:rsidRDefault="000D41CD" w:rsidP="000C3214">
      <w:r w:rsidRPr="00E8195C">
        <w:rPr>
          <w:b/>
          <w:bCs/>
        </w:rPr>
        <w:t>Fig</w:t>
      </w:r>
      <w:r w:rsidR="00F31A75" w:rsidRPr="00E8195C">
        <w:rPr>
          <w:b/>
          <w:bCs/>
        </w:rPr>
        <w:t>ure 11</w:t>
      </w:r>
      <w:r>
        <w:t>.</w:t>
      </w:r>
      <w:r w:rsidR="00F31A75">
        <w:t xml:space="preserve"> Heteromyzidae:</w:t>
      </w:r>
      <w:r>
        <w:t xml:space="preserve"> </w:t>
      </w:r>
      <w:r w:rsidRPr="00E8195C">
        <w:rPr>
          <w:i/>
          <w:iCs/>
        </w:rPr>
        <w:t>Prosopantrum flavifrons</w:t>
      </w:r>
      <w:r>
        <w:t>. Female</w:t>
      </w:r>
    </w:p>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293"/>
        <w:gridCol w:w="2293"/>
        <w:gridCol w:w="2294"/>
        <w:gridCol w:w="2294"/>
      </w:tblGrid>
      <w:tr w:rsidR="00F618EF" w:rsidRPr="00742269" w14:paraId="498C28EC" w14:textId="77777777" w:rsidTr="00F618EF">
        <w:trPr>
          <w:trHeight w:val="344"/>
        </w:trPr>
        <w:tc>
          <w:tcPr>
            <w:tcW w:w="5000" w:type="pct"/>
            <w:gridSpan w:val="4"/>
          </w:tcPr>
          <w:p w14:paraId="498C28EB" w14:textId="3772D43C" w:rsidR="00F618EF" w:rsidRPr="00D7671B" w:rsidRDefault="008204FC" w:rsidP="00577DC0">
            <w:pPr>
              <w:keepNext/>
              <w:keepLines/>
              <w:autoSpaceDE w:val="0"/>
              <w:autoSpaceDN w:val="0"/>
              <w:adjustRightInd w:val="0"/>
              <w:spacing w:before="60" w:after="60"/>
              <w:rPr>
                <w:rFonts w:cs="Arial"/>
                <w:b/>
                <w:sz w:val="20"/>
                <w:szCs w:val="20"/>
              </w:rPr>
            </w:pPr>
            <w:r w:rsidRPr="00D7671B">
              <w:rPr>
                <w:rFonts w:cs="Arial"/>
                <w:b/>
                <w:bCs/>
                <w:sz w:val="20"/>
                <w:szCs w:val="20"/>
              </w:rPr>
              <w:t>Table 3</w:t>
            </w:r>
            <w:r w:rsidR="00F618EF" w:rsidRPr="00D7671B">
              <w:rPr>
                <w:rFonts w:cs="Arial"/>
                <w:b/>
                <w:bCs/>
                <w:sz w:val="20"/>
                <w:szCs w:val="20"/>
              </w:rPr>
              <w:t xml:space="preserve">. </w:t>
            </w:r>
            <w:r w:rsidR="00D27755">
              <w:rPr>
                <w:rFonts w:cs="Arial"/>
                <w:b/>
                <w:bCs/>
                <w:sz w:val="20"/>
                <w:szCs w:val="20"/>
              </w:rPr>
              <w:t>Introduced</w:t>
            </w:r>
            <w:r w:rsidR="00F618EF" w:rsidRPr="00D7671B">
              <w:rPr>
                <w:rFonts w:cs="Arial"/>
                <w:b/>
                <w:bCs/>
                <w:sz w:val="20"/>
                <w:szCs w:val="20"/>
              </w:rPr>
              <w:t xml:space="preserve"> species recorded</w:t>
            </w:r>
          </w:p>
        </w:tc>
      </w:tr>
      <w:tr w:rsidR="00873CCC" w:rsidRPr="00742269" w14:paraId="498C28F1" w14:textId="77777777" w:rsidTr="00873CCC">
        <w:trPr>
          <w:trHeight w:val="344"/>
        </w:trPr>
        <w:tc>
          <w:tcPr>
            <w:tcW w:w="1250" w:type="pct"/>
            <w:vAlign w:val="center"/>
          </w:tcPr>
          <w:p w14:paraId="498C28ED" w14:textId="4E1B3467" w:rsidR="00873CCC" w:rsidRPr="00742269" w:rsidRDefault="00D27755" w:rsidP="00577DC0">
            <w:pPr>
              <w:keepNext/>
              <w:keepLines/>
              <w:autoSpaceDE w:val="0"/>
              <w:autoSpaceDN w:val="0"/>
              <w:adjustRightInd w:val="0"/>
              <w:spacing w:before="60" w:after="60"/>
              <w:rPr>
                <w:rFonts w:cs="Arial"/>
                <w:b/>
                <w:sz w:val="20"/>
                <w:szCs w:val="20"/>
              </w:rPr>
            </w:pPr>
            <w:bookmarkStart w:id="13" w:name="OLE_LINK1"/>
            <w:bookmarkStart w:id="14" w:name="OLE_LINK2"/>
            <w:r>
              <w:rPr>
                <w:rFonts w:cs="Arial"/>
                <w:b/>
                <w:sz w:val="20"/>
                <w:szCs w:val="20"/>
              </w:rPr>
              <w:t>Introduced</w:t>
            </w:r>
            <w:r w:rsidR="00873CCC" w:rsidRPr="00742269">
              <w:rPr>
                <w:rFonts w:cs="Arial"/>
                <w:b/>
                <w:sz w:val="20"/>
                <w:szCs w:val="20"/>
              </w:rPr>
              <w:t xml:space="preserve"> species</w:t>
            </w:r>
          </w:p>
        </w:tc>
        <w:tc>
          <w:tcPr>
            <w:tcW w:w="1250" w:type="pct"/>
            <w:vAlign w:val="center"/>
          </w:tcPr>
          <w:p w14:paraId="498C28EE" w14:textId="77777777" w:rsidR="00873CCC" w:rsidRPr="00742269" w:rsidRDefault="00873CCC" w:rsidP="00577DC0">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250" w:type="pct"/>
          </w:tcPr>
          <w:p w14:paraId="498C28EF" w14:textId="77777777" w:rsidR="00873CCC" w:rsidRPr="00873CCC" w:rsidRDefault="00873CCC" w:rsidP="00577DC0">
            <w:pPr>
              <w:keepNext/>
              <w:keepLines/>
              <w:autoSpaceDE w:val="0"/>
              <w:autoSpaceDN w:val="0"/>
              <w:adjustRightInd w:val="0"/>
              <w:spacing w:before="60" w:after="60"/>
              <w:rPr>
                <w:rFonts w:cs="Arial"/>
                <w:b/>
                <w:i/>
                <w:sz w:val="20"/>
                <w:szCs w:val="20"/>
              </w:rPr>
            </w:pPr>
            <w:r w:rsidRPr="00742269">
              <w:rPr>
                <w:rFonts w:cs="Arial"/>
                <w:b/>
                <w:sz w:val="20"/>
                <w:szCs w:val="20"/>
              </w:rPr>
              <w:t>Indication of abundance</w:t>
            </w:r>
          </w:p>
        </w:tc>
        <w:tc>
          <w:tcPr>
            <w:tcW w:w="1250" w:type="pct"/>
            <w:vAlign w:val="center"/>
          </w:tcPr>
          <w:p w14:paraId="498C28F0" w14:textId="77777777" w:rsidR="00873CCC" w:rsidRPr="00742269" w:rsidRDefault="00873CCC" w:rsidP="00577DC0">
            <w:pPr>
              <w:keepNext/>
              <w:keepLines/>
              <w:autoSpaceDE w:val="0"/>
              <w:autoSpaceDN w:val="0"/>
              <w:adjustRightInd w:val="0"/>
              <w:spacing w:before="60" w:after="60"/>
              <w:rPr>
                <w:rFonts w:cs="Arial"/>
                <w:b/>
                <w:sz w:val="20"/>
                <w:szCs w:val="20"/>
              </w:rPr>
            </w:pPr>
            <w:r>
              <w:rPr>
                <w:rFonts w:cs="Arial"/>
                <w:b/>
                <w:sz w:val="20"/>
                <w:szCs w:val="20"/>
              </w:rPr>
              <w:t>Comments</w:t>
            </w:r>
          </w:p>
        </w:tc>
      </w:tr>
      <w:bookmarkEnd w:id="13"/>
      <w:bookmarkEnd w:id="14"/>
      <w:tr w:rsidR="00B94862" w:rsidRPr="00742269" w14:paraId="498C28F6" w14:textId="77777777" w:rsidTr="00873CCC">
        <w:trPr>
          <w:trHeight w:val="344"/>
        </w:trPr>
        <w:tc>
          <w:tcPr>
            <w:tcW w:w="1250" w:type="pct"/>
            <w:vAlign w:val="center"/>
          </w:tcPr>
          <w:p w14:paraId="498C28F2" w14:textId="6F38EFEF" w:rsidR="00B94862" w:rsidRPr="00742269" w:rsidRDefault="00B94862" w:rsidP="00B94862">
            <w:pPr>
              <w:autoSpaceDE w:val="0"/>
              <w:autoSpaceDN w:val="0"/>
              <w:adjustRightInd w:val="0"/>
              <w:spacing w:before="60" w:after="60"/>
              <w:rPr>
                <w:rFonts w:cs="Arial"/>
                <w:sz w:val="20"/>
                <w:szCs w:val="20"/>
              </w:rPr>
            </w:pPr>
            <w:r>
              <w:rPr>
                <w:rFonts w:cs="Arial"/>
                <w:sz w:val="20"/>
                <w:szCs w:val="20"/>
              </w:rPr>
              <w:t>He</w:t>
            </w:r>
            <w:r w:rsidR="00F31A75">
              <w:rPr>
                <w:rFonts w:cs="Arial"/>
                <w:sz w:val="20"/>
                <w:szCs w:val="20"/>
              </w:rPr>
              <w:t>t</w:t>
            </w:r>
            <w:r>
              <w:rPr>
                <w:rFonts w:cs="Arial"/>
                <w:sz w:val="20"/>
                <w:szCs w:val="20"/>
              </w:rPr>
              <w:t>e</w:t>
            </w:r>
            <w:r w:rsidR="00F31A75">
              <w:rPr>
                <w:rFonts w:cs="Arial"/>
                <w:sz w:val="20"/>
                <w:szCs w:val="20"/>
              </w:rPr>
              <w:t>r</w:t>
            </w:r>
            <w:r>
              <w:rPr>
                <w:rFonts w:cs="Arial"/>
                <w:sz w:val="20"/>
                <w:szCs w:val="20"/>
              </w:rPr>
              <w:t xml:space="preserve">omyzidae: </w:t>
            </w:r>
            <w:r w:rsidRPr="004463CB">
              <w:rPr>
                <w:rFonts w:cs="Arial"/>
                <w:i/>
                <w:iCs/>
                <w:sz w:val="20"/>
                <w:szCs w:val="20"/>
              </w:rPr>
              <w:t>Prosopantrum flavifrons</w:t>
            </w:r>
          </w:p>
        </w:tc>
        <w:tc>
          <w:tcPr>
            <w:tcW w:w="1250" w:type="pct"/>
            <w:vAlign w:val="center"/>
          </w:tcPr>
          <w:p w14:paraId="26D1DC3C" w14:textId="77777777" w:rsidR="00B94862" w:rsidRDefault="00B94862" w:rsidP="00B94862">
            <w:pPr>
              <w:autoSpaceDE w:val="0"/>
              <w:autoSpaceDN w:val="0"/>
              <w:adjustRightInd w:val="0"/>
              <w:spacing w:before="60" w:after="60"/>
              <w:rPr>
                <w:rFonts w:cs="Arial"/>
                <w:sz w:val="20"/>
                <w:szCs w:val="20"/>
              </w:rPr>
            </w:pPr>
            <w:r>
              <w:rPr>
                <w:rFonts w:cs="Arial"/>
                <w:sz w:val="20"/>
                <w:szCs w:val="20"/>
              </w:rPr>
              <w:t xml:space="preserve">Meanarra Hill light </w:t>
            </w:r>
          </w:p>
          <w:p w14:paraId="498C28F3" w14:textId="293D116A" w:rsidR="00B94862" w:rsidRPr="00742269" w:rsidRDefault="00B94862" w:rsidP="00B94862">
            <w:pPr>
              <w:autoSpaceDE w:val="0"/>
              <w:autoSpaceDN w:val="0"/>
              <w:adjustRightInd w:val="0"/>
              <w:spacing w:before="60" w:after="60"/>
              <w:rPr>
                <w:rFonts w:cs="Arial"/>
                <w:sz w:val="20"/>
                <w:szCs w:val="20"/>
              </w:rPr>
            </w:pPr>
            <w:r>
              <w:rPr>
                <w:rFonts w:cs="Arial"/>
                <w:sz w:val="20"/>
                <w:szCs w:val="20"/>
              </w:rPr>
              <w:t>(</w:t>
            </w:r>
            <w:r w:rsidRPr="00B94862">
              <w:rPr>
                <w:rFonts w:cs="Arial"/>
                <w:sz w:val="20"/>
                <w:szCs w:val="20"/>
              </w:rPr>
              <w:t>-27.6984, 114.2159</w:t>
            </w:r>
            <w:r>
              <w:rPr>
                <w:rFonts w:cs="Arial"/>
                <w:sz w:val="20"/>
                <w:szCs w:val="20"/>
              </w:rPr>
              <w:t>)</w:t>
            </w:r>
          </w:p>
        </w:tc>
        <w:tc>
          <w:tcPr>
            <w:tcW w:w="1250" w:type="pct"/>
          </w:tcPr>
          <w:p w14:paraId="498C28F4" w14:textId="1C4C59D5" w:rsidR="00B94862" w:rsidRPr="00873CCC" w:rsidRDefault="00B94862" w:rsidP="00B94862">
            <w:pPr>
              <w:autoSpaceDE w:val="0"/>
              <w:autoSpaceDN w:val="0"/>
              <w:adjustRightInd w:val="0"/>
              <w:spacing w:before="60" w:after="60"/>
              <w:rPr>
                <w:rFonts w:cs="Arial"/>
                <w:i/>
                <w:sz w:val="20"/>
                <w:szCs w:val="20"/>
              </w:rPr>
            </w:pPr>
            <w:r>
              <w:rPr>
                <w:rFonts w:cs="Arial"/>
                <w:i/>
                <w:sz w:val="20"/>
                <w:szCs w:val="20"/>
              </w:rPr>
              <w:t>Low (1 specimen)</w:t>
            </w:r>
          </w:p>
        </w:tc>
        <w:tc>
          <w:tcPr>
            <w:tcW w:w="1250" w:type="pct"/>
            <w:vAlign w:val="center"/>
          </w:tcPr>
          <w:p w14:paraId="498C28F5" w14:textId="4CB64CF3" w:rsidR="00B94862" w:rsidRPr="00742269" w:rsidRDefault="00B94862" w:rsidP="00B94862">
            <w:pPr>
              <w:autoSpaceDE w:val="0"/>
              <w:autoSpaceDN w:val="0"/>
              <w:adjustRightInd w:val="0"/>
              <w:spacing w:before="60" w:after="60"/>
              <w:rPr>
                <w:rFonts w:cs="Arial"/>
                <w:sz w:val="20"/>
                <w:szCs w:val="20"/>
              </w:rPr>
            </w:pPr>
            <w:r>
              <w:rPr>
                <w:rFonts w:cs="Arial"/>
                <w:sz w:val="20"/>
                <w:szCs w:val="20"/>
              </w:rPr>
              <w:t>This species, originally from Chile, is also invasive in New Zealand, South Africa, and Great Britain. The first Australian observation was in Tasmania and it is slowly spreading. It is associated with coastal habitats and its impact on native ecosystems has not been measured</w:t>
            </w:r>
          </w:p>
        </w:tc>
      </w:tr>
      <w:tr w:rsidR="00B94862" w:rsidRPr="00742269" w14:paraId="498C28FB" w14:textId="77777777" w:rsidTr="00873CCC">
        <w:trPr>
          <w:trHeight w:val="344"/>
        </w:trPr>
        <w:tc>
          <w:tcPr>
            <w:tcW w:w="1250" w:type="pct"/>
            <w:vAlign w:val="center"/>
          </w:tcPr>
          <w:p w14:paraId="498C28F7" w14:textId="48264346" w:rsidR="00B94862" w:rsidRPr="00742269" w:rsidRDefault="00B94862" w:rsidP="00B94862">
            <w:pPr>
              <w:autoSpaceDE w:val="0"/>
              <w:autoSpaceDN w:val="0"/>
              <w:adjustRightInd w:val="0"/>
              <w:spacing w:before="60" w:after="60"/>
              <w:rPr>
                <w:rFonts w:cs="Arial"/>
                <w:sz w:val="20"/>
                <w:szCs w:val="20"/>
              </w:rPr>
            </w:pPr>
            <w:r>
              <w:rPr>
                <w:rFonts w:cs="Arial"/>
                <w:sz w:val="20"/>
                <w:szCs w:val="20"/>
              </w:rPr>
              <w:lastRenderedPageBreak/>
              <w:t xml:space="preserve">Lonchaeidae: </w:t>
            </w:r>
            <w:r w:rsidRPr="004463CB">
              <w:rPr>
                <w:rFonts w:cs="Arial"/>
                <w:i/>
                <w:iCs/>
                <w:sz w:val="20"/>
                <w:szCs w:val="20"/>
              </w:rPr>
              <w:t>Lamprolonchaea brouniana</w:t>
            </w:r>
          </w:p>
        </w:tc>
        <w:tc>
          <w:tcPr>
            <w:tcW w:w="1250" w:type="pct"/>
            <w:vAlign w:val="center"/>
          </w:tcPr>
          <w:p w14:paraId="498C28F8" w14:textId="2C37DF4C" w:rsidR="00B94862" w:rsidRPr="00742269" w:rsidRDefault="00B94862" w:rsidP="00B94862">
            <w:pPr>
              <w:autoSpaceDE w:val="0"/>
              <w:autoSpaceDN w:val="0"/>
              <w:adjustRightInd w:val="0"/>
              <w:spacing w:before="60" w:after="60"/>
              <w:rPr>
                <w:rFonts w:cs="Arial"/>
                <w:sz w:val="20"/>
                <w:szCs w:val="20"/>
              </w:rPr>
            </w:pPr>
            <w:r>
              <w:rPr>
                <w:rFonts w:cs="Arial"/>
                <w:sz w:val="20"/>
                <w:szCs w:val="20"/>
              </w:rPr>
              <w:t>Multiple localities in Kalbarri NP</w:t>
            </w:r>
          </w:p>
        </w:tc>
        <w:tc>
          <w:tcPr>
            <w:tcW w:w="1250" w:type="pct"/>
          </w:tcPr>
          <w:p w14:paraId="56013A6F" w14:textId="77777777" w:rsidR="00B94862" w:rsidRDefault="00B94862" w:rsidP="00B94862">
            <w:pPr>
              <w:autoSpaceDE w:val="0"/>
              <w:autoSpaceDN w:val="0"/>
              <w:adjustRightInd w:val="0"/>
              <w:spacing w:before="60" w:after="60"/>
              <w:rPr>
                <w:rFonts w:cs="Arial"/>
                <w:i/>
                <w:sz w:val="20"/>
                <w:szCs w:val="20"/>
              </w:rPr>
            </w:pPr>
          </w:p>
          <w:p w14:paraId="498C28F9" w14:textId="6B55D6EE" w:rsidR="00B94862" w:rsidRPr="00873CCC" w:rsidRDefault="00B94862" w:rsidP="00B94862">
            <w:pPr>
              <w:autoSpaceDE w:val="0"/>
              <w:autoSpaceDN w:val="0"/>
              <w:adjustRightInd w:val="0"/>
              <w:spacing w:before="60" w:after="60"/>
              <w:rPr>
                <w:rFonts w:cs="Arial"/>
                <w:i/>
                <w:sz w:val="20"/>
                <w:szCs w:val="20"/>
              </w:rPr>
            </w:pPr>
            <w:r>
              <w:rPr>
                <w:rFonts w:cs="Arial"/>
                <w:i/>
                <w:sz w:val="20"/>
                <w:szCs w:val="20"/>
              </w:rPr>
              <w:t>Medium (4 specimens from 3 sites)</w:t>
            </w:r>
          </w:p>
        </w:tc>
        <w:tc>
          <w:tcPr>
            <w:tcW w:w="1250" w:type="pct"/>
            <w:vAlign w:val="center"/>
          </w:tcPr>
          <w:p w14:paraId="498C28FA" w14:textId="6458AA7E" w:rsidR="00B94862" w:rsidRPr="00742269" w:rsidRDefault="00B94862" w:rsidP="00B94862">
            <w:pPr>
              <w:autoSpaceDE w:val="0"/>
              <w:autoSpaceDN w:val="0"/>
              <w:adjustRightInd w:val="0"/>
              <w:spacing w:before="60" w:after="60"/>
              <w:rPr>
                <w:rFonts w:cs="Arial"/>
                <w:sz w:val="20"/>
                <w:szCs w:val="20"/>
              </w:rPr>
            </w:pPr>
            <w:r>
              <w:rPr>
                <w:rFonts w:cs="Arial"/>
                <w:sz w:val="20"/>
                <w:szCs w:val="20"/>
              </w:rPr>
              <w:t xml:space="preserve">While there are native species of </w:t>
            </w:r>
            <w:r w:rsidRPr="00B94862">
              <w:rPr>
                <w:rFonts w:cs="Arial"/>
                <w:i/>
                <w:iCs/>
                <w:sz w:val="20"/>
                <w:szCs w:val="20"/>
              </w:rPr>
              <w:t>Lamprolonchaea</w:t>
            </w:r>
            <w:r>
              <w:rPr>
                <w:rFonts w:cs="Arial"/>
                <w:sz w:val="20"/>
                <w:szCs w:val="20"/>
              </w:rPr>
              <w:t>, this species is synathropic and associated with gardens. There are records on iNaturalist from Geraldton</w:t>
            </w:r>
          </w:p>
        </w:tc>
      </w:tr>
      <w:tr w:rsidR="00B94862" w:rsidRPr="00742269" w14:paraId="4DA19BCC" w14:textId="77777777" w:rsidTr="00D8521A">
        <w:trPr>
          <w:trHeight w:val="344"/>
        </w:trPr>
        <w:tc>
          <w:tcPr>
            <w:tcW w:w="1250" w:type="pct"/>
            <w:tcBorders>
              <w:top w:val="single" w:sz="4" w:space="0" w:color="auto"/>
              <w:left w:val="single" w:sz="4" w:space="0" w:color="auto"/>
              <w:bottom w:val="single" w:sz="4" w:space="0" w:color="auto"/>
              <w:right w:val="single" w:sz="4" w:space="0" w:color="auto"/>
            </w:tcBorders>
            <w:vAlign w:val="center"/>
          </w:tcPr>
          <w:p w14:paraId="537DB16B" w14:textId="1A8CDB86" w:rsidR="00B94862" w:rsidRPr="00742269" w:rsidRDefault="00B94862" w:rsidP="00B94862">
            <w:pPr>
              <w:autoSpaceDE w:val="0"/>
              <w:autoSpaceDN w:val="0"/>
              <w:adjustRightInd w:val="0"/>
              <w:spacing w:before="60" w:after="60"/>
              <w:rPr>
                <w:rFonts w:cs="Arial"/>
                <w:sz w:val="20"/>
                <w:szCs w:val="20"/>
              </w:rPr>
            </w:pPr>
            <w:r>
              <w:rPr>
                <w:rFonts w:cs="Arial"/>
                <w:sz w:val="20"/>
                <w:szCs w:val="20"/>
              </w:rPr>
              <w:t xml:space="preserve">Tephritidae: </w:t>
            </w:r>
            <w:r w:rsidRPr="004463CB">
              <w:rPr>
                <w:rFonts w:cs="Arial"/>
                <w:i/>
                <w:iCs/>
                <w:sz w:val="20"/>
                <w:szCs w:val="20"/>
              </w:rPr>
              <w:t>Ceratitis capitata</w:t>
            </w:r>
          </w:p>
        </w:tc>
        <w:tc>
          <w:tcPr>
            <w:tcW w:w="1250" w:type="pct"/>
            <w:tcBorders>
              <w:top w:val="single" w:sz="4" w:space="0" w:color="auto"/>
              <w:left w:val="single" w:sz="4" w:space="0" w:color="auto"/>
              <w:bottom w:val="single" w:sz="4" w:space="0" w:color="auto"/>
              <w:right w:val="single" w:sz="4" w:space="0" w:color="auto"/>
            </w:tcBorders>
            <w:vAlign w:val="center"/>
          </w:tcPr>
          <w:p w14:paraId="40B65E1A" w14:textId="77777777" w:rsidR="00B94862" w:rsidRDefault="00B94862" w:rsidP="00B94862">
            <w:pPr>
              <w:autoSpaceDE w:val="0"/>
              <w:autoSpaceDN w:val="0"/>
              <w:adjustRightInd w:val="0"/>
              <w:spacing w:before="60" w:after="60"/>
              <w:rPr>
                <w:rFonts w:cs="Arial"/>
                <w:sz w:val="20"/>
                <w:szCs w:val="20"/>
              </w:rPr>
            </w:pPr>
            <w:r w:rsidRPr="00B94862">
              <w:rPr>
                <w:rFonts w:cs="Arial"/>
                <w:sz w:val="20"/>
                <w:szCs w:val="20"/>
              </w:rPr>
              <w:t>PCYC Cabin lights</w:t>
            </w:r>
            <w:r>
              <w:rPr>
                <w:rFonts w:cs="Arial"/>
                <w:sz w:val="20"/>
                <w:szCs w:val="20"/>
              </w:rPr>
              <w:t xml:space="preserve"> </w:t>
            </w:r>
          </w:p>
          <w:p w14:paraId="180C363B" w14:textId="04836B41" w:rsidR="00B94862" w:rsidRPr="00742269" w:rsidRDefault="00B94862" w:rsidP="00B94862">
            <w:pPr>
              <w:autoSpaceDE w:val="0"/>
              <w:autoSpaceDN w:val="0"/>
              <w:adjustRightInd w:val="0"/>
              <w:spacing w:before="60" w:after="60"/>
              <w:rPr>
                <w:rFonts w:cs="Arial"/>
                <w:sz w:val="20"/>
                <w:szCs w:val="20"/>
              </w:rPr>
            </w:pPr>
            <w:r>
              <w:rPr>
                <w:rFonts w:cs="Arial"/>
                <w:sz w:val="20"/>
                <w:szCs w:val="20"/>
              </w:rPr>
              <w:t>(</w:t>
            </w:r>
            <w:r w:rsidRPr="00B94862">
              <w:rPr>
                <w:rFonts w:cs="Arial"/>
                <w:sz w:val="20"/>
                <w:szCs w:val="20"/>
              </w:rPr>
              <w:t>-27.6993, 114.1715</w:t>
            </w:r>
            <w:r>
              <w:rPr>
                <w:rFonts w:cs="Arial"/>
                <w:sz w:val="20"/>
                <w:szCs w:val="20"/>
              </w:rPr>
              <w:t>)</w:t>
            </w:r>
          </w:p>
        </w:tc>
        <w:tc>
          <w:tcPr>
            <w:tcW w:w="1250" w:type="pct"/>
            <w:tcBorders>
              <w:top w:val="single" w:sz="4" w:space="0" w:color="auto"/>
              <w:left w:val="single" w:sz="4" w:space="0" w:color="auto"/>
              <w:bottom w:val="single" w:sz="4" w:space="0" w:color="auto"/>
              <w:right w:val="single" w:sz="4" w:space="0" w:color="auto"/>
            </w:tcBorders>
          </w:tcPr>
          <w:p w14:paraId="27893F8A" w14:textId="054873A8" w:rsidR="00B94862" w:rsidRPr="00873CCC" w:rsidRDefault="00B94862" w:rsidP="00B94862">
            <w:pPr>
              <w:autoSpaceDE w:val="0"/>
              <w:autoSpaceDN w:val="0"/>
              <w:adjustRightInd w:val="0"/>
              <w:spacing w:before="60" w:after="60"/>
              <w:rPr>
                <w:rFonts w:cs="Arial"/>
                <w:i/>
                <w:sz w:val="20"/>
                <w:szCs w:val="20"/>
              </w:rPr>
            </w:pPr>
            <w:r>
              <w:rPr>
                <w:rFonts w:cs="Arial"/>
                <w:i/>
                <w:sz w:val="20"/>
                <w:szCs w:val="20"/>
              </w:rPr>
              <w:t>Low (1 specimen)</w:t>
            </w:r>
          </w:p>
        </w:tc>
        <w:tc>
          <w:tcPr>
            <w:tcW w:w="1250" w:type="pct"/>
            <w:tcBorders>
              <w:top w:val="single" w:sz="4" w:space="0" w:color="auto"/>
              <w:left w:val="single" w:sz="4" w:space="0" w:color="auto"/>
              <w:bottom w:val="single" w:sz="4" w:space="0" w:color="auto"/>
              <w:right w:val="single" w:sz="4" w:space="0" w:color="auto"/>
            </w:tcBorders>
            <w:vAlign w:val="center"/>
          </w:tcPr>
          <w:p w14:paraId="57575D42" w14:textId="74E48B45" w:rsidR="00B94862" w:rsidRPr="00742269" w:rsidRDefault="00B94862" w:rsidP="00B94862">
            <w:pPr>
              <w:autoSpaceDE w:val="0"/>
              <w:autoSpaceDN w:val="0"/>
              <w:adjustRightInd w:val="0"/>
              <w:spacing w:before="60" w:after="60"/>
              <w:rPr>
                <w:rFonts w:cs="Arial"/>
                <w:sz w:val="20"/>
                <w:szCs w:val="20"/>
              </w:rPr>
            </w:pPr>
            <w:r>
              <w:rPr>
                <w:rFonts w:cs="Arial"/>
                <w:sz w:val="20"/>
                <w:szCs w:val="20"/>
              </w:rPr>
              <w:t>This is not exactly a pest sighting, and is in fact a good sign, as this fruit fly is part of a sterile male release to suppress potential biosecurity threats</w:t>
            </w:r>
            <w:r w:rsidR="00F31A75">
              <w:rPr>
                <w:rFonts w:cs="Arial"/>
                <w:sz w:val="20"/>
                <w:szCs w:val="20"/>
              </w:rPr>
              <w:t>. The male specimen obtained is part of that intentional controlled release</w:t>
            </w:r>
          </w:p>
        </w:tc>
      </w:tr>
    </w:tbl>
    <w:p w14:paraId="498C28FE" w14:textId="280D7288" w:rsidR="00961582" w:rsidRPr="00961582" w:rsidRDefault="00F04331" w:rsidP="00577DC0">
      <w:pPr>
        <w:pStyle w:val="Heading2"/>
      </w:pPr>
      <w:bookmarkStart w:id="15" w:name="_Toc227321792"/>
      <w:r>
        <w:t>3.4</w:t>
      </w:r>
      <w:r w:rsidR="00961582">
        <w:tab/>
      </w:r>
      <w:r w:rsidR="008129B9">
        <w:t>T</w:t>
      </w:r>
      <w:r w:rsidR="00961582">
        <w:t>hreatened species</w:t>
      </w:r>
      <w:bookmarkEnd w:id="15"/>
    </w:p>
    <w:p w14:paraId="498C2900" w14:textId="4C15E406" w:rsidR="00FA465F" w:rsidRPr="000C3214" w:rsidRDefault="00A4212E" w:rsidP="000C3214">
      <w:pPr>
        <w:autoSpaceDE w:val="0"/>
        <w:autoSpaceDN w:val="0"/>
        <w:adjustRightInd w:val="0"/>
        <w:rPr>
          <w:rFonts w:cs="Arial"/>
          <w:bCs/>
          <w:iCs/>
          <w:color w:val="000000" w:themeColor="text1"/>
        </w:rPr>
      </w:pPr>
      <w:r>
        <w:rPr>
          <w:rFonts w:cs="Arial"/>
          <w:bCs/>
          <w:iCs/>
          <w:color w:val="000000" w:themeColor="text1"/>
          <w:kern w:val="32"/>
        </w:rPr>
        <w:t xml:space="preserve">No Diptera species of gazetted conservation concern were </w:t>
      </w:r>
      <w:r w:rsidRPr="00E36A06">
        <w:rPr>
          <w:rFonts w:cs="Arial"/>
          <w:bCs/>
          <w:iCs/>
          <w:color w:val="000000" w:themeColor="text1"/>
        </w:rPr>
        <w:t>collected or observed during the expedition</w:t>
      </w:r>
      <w:r w:rsidR="00F31A75">
        <w:rPr>
          <w:rFonts w:cs="Arial"/>
          <w:bCs/>
          <w:iCs/>
          <w:color w:val="000000" w:themeColor="text1"/>
        </w:rPr>
        <w:t>.</w:t>
      </w:r>
    </w:p>
    <w:p w14:paraId="498C2915" w14:textId="4EB9A654" w:rsidR="00250196" w:rsidRDefault="00F04331" w:rsidP="00250196">
      <w:pPr>
        <w:pStyle w:val="Heading2"/>
      </w:pPr>
      <w:bookmarkStart w:id="16" w:name="_Toc227321793"/>
      <w:r>
        <w:t>3.5</w:t>
      </w:r>
      <w:r w:rsidR="00250196" w:rsidRPr="00250196">
        <w:t xml:space="preserve"> </w:t>
      </w:r>
      <w:r w:rsidR="00250196">
        <w:tab/>
      </w:r>
      <w:r w:rsidR="00B43630">
        <w:t>Range e</w:t>
      </w:r>
      <w:r w:rsidR="00250196" w:rsidRPr="00250196">
        <w:t>xtensions</w:t>
      </w:r>
      <w:bookmarkEnd w:id="16"/>
    </w:p>
    <w:p w14:paraId="04E9ED96" w14:textId="2FD75B57" w:rsidR="00A4212E" w:rsidRDefault="00A4212E" w:rsidP="002C0F11">
      <w:pPr>
        <w:rPr>
          <w:rFonts w:cs="Arial"/>
          <w:bCs/>
          <w:color w:val="000000" w:themeColor="text1"/>
        </w:rPr>
      </w:pPr>
      <w:r>
        <w:rPr>
          <w:rFonts w:cs="Arial"/>
          <w:bCs/>
          <w:color w:val="000000" w:themeColor="text1"/>
        </w:rPr>
        <w:t>This table does not overlap with Table 2</w:t>
      </w:r>
      <w:r w:rsidR="00CE3C0B">
        <w:rPr>
          <w:rFonts w:cs="Arial"/>
          <w:bCs/>
          <w:color w:val="000000" w:themeColor="text1"/>
        </w:rPr>
        <w:t xml:space="preserve"> or Table 3</w:t>
      </w:r>
      <w:r>
        <w:rPr>
          <w:rFonts w:cs="Arial"/>
          <w:bCs/>
          <w:color w:val="000000" w:themeColor="text1"/>
        </w:rPr>
        <w:t>. Some of undescribed species also represent significant range extensions for the family or genus to which they belong.</w:t>
      </w:r>
    </w:p>
    <w:p w14:paraId="5BA7F476" w14:textId="16D587F9" w:rsidR="00D61E96" w:rsidRDefault="00D61E96" w:rsidP="002C0F11">
      <w:pPr>
        <w:rPr>
          <w:rFonts w:cs="Arial"/>
          <w:bCs/>
          <w:color w:val="000000" w:themeColor="text1"/>
        </w:rPr>
      </w:pPr>
      <w:r>
        <w:rPr>
          <w:rFonts w:cs="Arial"/>
          <w:bCs/>
          <w:color w:val="000000" w:themeColor="text1"/>
        </w:rPr>
        <w:t>Major:</w:t>
      </w:r>
    </w:p>
    <w:p w14:paraId="61FC2859" w14:textId="546E7A1C" w:rsidR="000D41CD" w:rsidRDefault="000D41CD" w:rsidP="002C0F11">
      <w:pPr>
        <w:rPr>
          <w:rFonts w:cs="Arial"/>
          <w:bCs/>
          <w:color w:val="000000" w:themeColor="text1"/>
        </w:rPr>
      </w:pPr>
      <w:r>
        <w:rPr>
          <w:rFonts w:cs="Arial"/>
          <w:bCs/>
          <w:noProof/>
          <w:color w:val="000000" w:themeColor="text1"/>
        </w:rPr>
        <w:drawing>
          <wp:inline distT="0" distB="0" distL="0" distR="0" wp14:anchorId="2D4F69DA" wp14:editId="7BD3D4D4">
            <wp:extent cx="3269566" cy="3120043"/>
            <wp:effectExtent l="0" t="0" r="0" b="0"/>
            <wp:docPr id="174283219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2832192" name="Picture 1742832192"/>
                    <pic:cNvPicPr/>
                  </pic:nvPicPr>
                  <pic:blipFill>
                    <a:blip r:embed="rId26" cstate="print">
                      <a:extLst>
                        <a:ext uri="{28A0092B-C50C-407E-A947-70E740481C1C}">
                          <a14:useLocalDpi xmlns:a14="http://schemas.microsoft.com/office/drawing/2010/main" val="0"/>
                        </a:ext>
                      </a:extLst>
                    </a:blip>
                    <a:stretch>
                      <a:fillRect/>
                    </a:stretch>
                  </pic:blipFill>
                  <pic:spPr>
                    <a:xfrm>
                      <a:off x="0" y="0"/>
                      <a:ext cx="3277237" cy="3127364"/>
                    </a:xfrm>
                    <a:prstGeom prst="rect">
                      <a:avLst/>
                    </a:prstGeom>
                  </pic:spPr>
                </pic:pic>
              </a:graphicData>
            </a:graphic>
          </wp:inline>
        </w:drawing>
      </w:r>
    </w:p>
    <w:p w14:paraId="348453F8" w14:textId="10EFF129" w:rsidR="00D61E96" w:rsidRDefault="00C978D0" w:rsidP="002C0F11">
      <w:pPr>
        <w:rPr>
          <w:rFonts w:cs="Arial"/>
          <w:bCs/>
          <w:color w:val="000000" w:themeColor="text1"/>
        </w:rPr>
      </w:pPr>
      <w:r w:rsidRPr="00C978D0">
        <w:rPr>
          <w:rFonts w:cs="Arial"/>
          <w:b/>
          <w:color w:val="000000" w:themeColor="text1"/>
        </w:rPr>
        <w:t>Figure 12.</w:t>
      </w:r>
      <w:r>
        <w:rPr>
          <w:rFonts w:cs="Arial"/>
          <w:bCs/>
          <w:color w:val="000000" w:themeColor="text1"/>
        </w:rPr>
        <w:t xml:space="preserve"> </w:t>
      </w:r>
      <w:r w:rsidR="000D41CD">
        <w:rPr>
          <w:rFonts w:cs="Arial"/>
          <w:bCs/>
          <w:color w:val="000000" w:themeColor="text1"/>
        </w:rPr>
        <w:t xml:space="preserve">Australimyzidae: </w:t>
      </w:r>
      <w:r w:rsidR="00D61E96" w:rsidRPr="000D41CD">
        <w:rPr>
          <w:rFonts w:cs="Arial"/>
          <w:bCs/>
          <w:i/>
          <w:iCs/>
          <w:color w:val="000000" w:themeColor="text1"/>
        </w:rPr>
        <w:t>Australimyza</w:t>
      </w:r>
      <w:r w:rsidR="00557F43" w:rsidRPr="00557F43">
        <w:rPr>
          <w:rFonts w:cs="Arial"/>
          <w:sz w:val="20"/>
          <w:szCs w:val="20"/>
        </w:rPr>
        <w:t xml:space="preserve"> </w:t>
      </w:r>
      <w:r w:rsidR="00557F43" w:rsidRPr="00A4212E">
        <w:rPr>
          <w:rFonts w:cs="Arial"/>
          <w:sz w:val="20"/>
          <w:szCs w:val="20"/>
        </w:rPr>
        <w:t>sp10034</w:t>
      </w:r>
    </w:p>
    <w:p w14:paraId="19CE37E3" w14:textId="11A34CC0" w:rsidR="000D41CD" w:rsidRDefault="000D41CD" w:rsidP="002C0F11">
      <w:pPr>
        <w:rPr>
          <w:rFonts w:cs="Arial"/>
          <w:bCs/>
          <w:color w:val="000000" w:themeColor="text1"/>
        </w:rPr>
      </w:pPr>
      <w:r>
        <w:rPr>
          <w:rFonts w:cs="Arial"/>
          <w:bCs/>
          <w:noProof/>
          <w:color w:val="000000" w:themeColor="text1"/>
        </w:rPr>
        <w:lastRenderedPageBreak/>
        <w:drawing>
          <wp:inline distT="0" distB="0" distL="0" distR="0" wp14:anchorId="40C413A7" wp14:editId="665C3E6D">
            <wp:extent cx="3234098" cy="2405149"/>
            <wp:effectExtent l="0" t="0" r="0" b="0"/>
            <wp:docPr id="1566680849"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6680849" name="Picture 1566680849"/>
                    <pic:cNvPicPr/>
                  </pic:nvPicPr>
                  <pic:blipFill>
                    <a:blip r:embed="rId27" cstate="print">
                      <a:extLst>
                        <a:ext uri="{28A0092B-C50C-407E-A947-70E740481C1C}">
                          <a14:useLocalDpi xmlns:a14="http://schemas.microsoft.com/office/drawing/2010/main" val="0"/>
                        </a:ext>
                      </a:extLst>
                    </a:blip>
                    <a:stretch>
                      <a:fillRect/>
                    </a:stretch>
                  </pic:blipFill>
                  <pic:spPr>
                    <a:xfrm>
                      <a:off x="0" y="0"/>
                      <a:ext cx="3240501" cy="2409911"/>
                    </a:xfrm>
                    <a:prstGeom prst="rect">
                      <a:avLst/>
                    </a:prstGeom>
                  </pic:spPr>
                </pic:pic>
              </a:graphicData>
            </a:graphic>
          </wp:inline>
        </w:drawing>
      </w:r>
    </w:p>
    <w:p w14:paraId="592102EF" w14:textId="559E8A49" w:rsidR="00D61E96" w:rsidRDefault="00C978D0" w:rsidP="002C0F11">
      <w:pPr>
        <w:rPr>
          <w:rFonts w:cs="Arial"/>
          <w:bCs/>
          <w:color w:val="000000" w:themeColor="text1"/>
        </w:rPr>
      </w:pPr>
      <w:r w:rsidRPr="00C978D0">
        <w:rPr>
          <w:rFonts w:cs="Arial"/>
          <w:b/>
          <w:color w:val="000000" w:themeColor="text1"/>
        </w:rPr>
        <w:t>Figure 13.</w:t>
      </w:r>
      <w:r>
        <w:rPr>
          <w:rFonts w:cs="Arial"/>
          <w:bCs/>
          <w:color w:val="000000" w:themeColor="text1"/>
        </w:rPr>
        <w:t xml:space="preserve"> </w:t>
      </w:r>
      <w:r w:rsidR="000D41CD">
        <w:rPr>
          <w:rFonts w:cs="Arial"/>
          <w:bCs/>
          <w:color w:val="000000" w:themeColor="text1"/>
        </w:rPr>
        <w:t xml:space="preserve">Canacidae: </w:t>
      </w:r>
      <w:r w:rsidR="00D61E96" w:rsidRPr="000D41CD">
        <w:rPr>
          <w:rFonts w:cs="Arial"/>
          <w:bCs/>
          <w:i/>
          <w:iCs/>
          <w:color w:val="000000" w:themeColor="text1"/>
        </w:rPr>
        <w:t>Thitena</w:t>
      </w:r>
      <w:r w:rsidR="000D41CD" w:rsidRPr="000D41CD">
        <w:rPr>
          <w:rFonts w:cs="Arial"/>
          <w:bCs/>
          <w:i/>
          <w:iCs/>
          <w:color w:val="000000" w:themeColor="text1"/>
        </w:rPr>
        <w:t xml:space="preserve"> cadaverina</w:t>
      </w:r>
    </w:p>
    <w:p w14:paraId="2A8B6711" w14:textId="3AEF1079" w:rsidR="000D41CD" w:rsidRDefault="000D41CD" w:rsidP="002C0F11">
      <w:pPr>
        <w:rPr>
          <w:rFonts w:cs="Arial"/>
          <w:bCs/>
          <w:color w:val="000000" w:themeColor="text1"/>
        </w:rPr>
      </w:pPr>
      <w:r>
        <w:rPr>
          <w:rFonts w:cs="Arial"/>
          <w:bCs/>
          <w:noProof/>
          <w:color w:val="000000" w:themeColor="text1"/>
        </w:rPr>
        <w:drawing>
          <wp:inline distT="0" distB="0" distL="0" distR="0" wp14:anchorId="4046B595" wp14:editId="2D27AE73">
            <wp:extent cx="3029251" cy="2177934"/>
            <wp:effectExtent l="0" t="0" r="0" b="0"/>
            <wp:docPr id="1866298918"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66298918" name="Picture 1866298918"/>
                    <pic:cNvPicPr/>
                  </pic:nvPicPr>
                  <pic:blipFill>
                    <a:blip r:embed="rId28" cstate="print">
                      <a:extLst>
                        <a:ext uri="{28A0092B-C50C-407E-A947-70E740481C1C}">
                          <a14:useLocalDpi xmlns:a14="http://schemas.microsoft.com/office/drawing/2010/main" val="0"/>
                        </a:ext>
                      </a:extLst>
                    </a:blip>
                    <a:stretch>
                      <a:fillRect/>
                    </a:stretch>
                  </pic:blipFill>
                  <pic:spPr>
                    <a:xfrm>
                      <a:off x="0" y="0"/>
                      <a:ext cx="3037476" cy="2183847"/>
                    </a:xfrm>
                    <a:prstGeom prst="rect">
                      <a:avLst/>
                    </a:prstGeom>
                  </pic:spPr>
                </pic:pic>
              </a:graphicData>
            </a:graphic>
          </wp:inline>
        </w:drawing>
      </w:r>
    </w:p>
    <w:p w14:paraId="75D49725" w14:textId="6CE2868C" w:rsidR="005609F9" w:rsidRDefault="00C978D0" w:rsidP="002C0F11">
      <w:pPr>
        <w:rPr>
          <w:rFonts w:cs="Arial"/>
          <w:bCs/>
          <w:color w:val="000000" w:themeColor="text1"/>
        </w:rPr>
      </w:pPr>
      <w:r w:rsidRPr="00C978D0">
        <w:rPr>
          <w:rFonts w:cs="Arial"/>
          <w:b/>
          <w:color w:val="000000" w:themeColor="text1"/>
        </w:rPr>
        <w:t>Figure 14.</w:t>
      </w:r>
      <w:r>
        <w:rPr>
          <w:rFonts w:cs="Arial"/>
          <w:bCs/>
          <w:color w:val="000000" w:themeColor="text1"/>
        </w:rPr>
        <w:t xml:space="preserve"> </w:t>
      </w:r>
      <w:r w:rsidR="000D41CD">
        <w:rPr>
          <w:rFonts w:cs="Arial"/>
          <w:bCs/>
          <w:color w:val="000000" w:themeColor="text1"/>
        </w:rPr>
        <w:t xml:space="preserve">Tephritidae: </w:t>
      </w:r>
      <w:r w:rsidR="005609F9" w:rsidRPr="000D41CD">
        <w:rPr>
          <w:rFonts w:cs="Arial"/>
          <w:bCs/>
          <w:i/>
          <w:iCs/>
          <w:color w:val="000000" w:themeColor="text1"/>
        </w:rPr>
        <w:t>Paraceratitella</w:t>
      </w:r>
      <w:r w:rsidR="000D41CD" w:rsidRPr="000D41CD">
        <w:rPr>
          <w:rFonts w:cs="Arial"/>
          <w:bCs/>
          <w:i/>
          <w:iCs/>
          <w:color w:val="000000" w:themeColor="text1"/>
        </w:rPr>
        <w:t xml:space="preserve"> eurycephala</w:t>
      </w:r>
    </w:p>
    <w:p w14:paraId="60060D48" w14:textId="77777777" w:rsidR="00A4212E" w:rsidRPr="002C0F11" w:rsidRDefault="00A4212E" w:rsidP="002C0F11"/>
    <w:tbl>
      <w:tblPr>
        <w:tblW w:w="5000"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833"/>
        <w:gridCol w:w="2066"/>
        <w:gridCol w:w="2222"/>
        <w:gridCol w:w="2053"/>
      </w:tblGrid>
      <w:tr w:rsidR="00B43630" w:rsidRPr="00742269" w14:paraId="498C2919" w14:textId="77777777" w:rsidTr="00316D06">
        <w:trPr>
          <w:trHeight w:val="70"/>
        </w:trPr>
        <w:tc>
          <w:tcPr>
            <w:tcW w:w="5000" w:type="pct"/>
            <w:gridSpan w:val="4"/>
            <w:vAlign w:val="center"/>
          </w:tcPr>
          <w:p w14:paraId="498C2918" w14:textId="47E57C54" w:rsidR="00B43630" w:rsidRPr="00742269" w:rsidRDefault="00B43630" w:rsidP="00B43630">
            <w:pPr>
              <w:keepNext/>
              <w:keepLines/>
              <w:autoSpaceDE w:val="0"/>
              <w:autoSpaceDN w:val="0"/>
              <w:adjustRightInd w:val="0"/>
              <w:spacing w:before="60" w:after="60"/>
              <w:rPr>
                <w:rFonts w:cs="Arial"/>
                <w:b/>
                <w:sz w:val="20"/>
                <w:szCs w:val="20"/>
              </w:rPr>
            </w:pPr>
            <w:r w:rsidRPr="00742269">
              <w:rPr>
                <w:rFonts w:cs="Arial"/>
                <w:b/>
                <w:bCs/>
                <w:sz w:val="20"/>
                <w:szCs w:val="20"/>
              </w:rPr>
              <w:t xml:space="preserve">Table </w:t>
            </w:r>
            <w:r w:rsidR="008204FC">
              <w:rPr>
                <w:rFonts w:cs="Arial"/>
                <w:b/>
                <w:bCs/>
                <w:sz w:val="20"/>
                <w:szCs w:val="20"/>
              </w:rPr>
              <w:t>5</w:t>
            </w:r>
            <w:r w:rsidRPr="00742269">
              <w:rPr>
                <w:rFonts w:cs="Arial"/>
                <w:b/>
                <w:bCs/>
                <w:sz w:val="20"/>
                <w:szCs w:val="20"/>
              </w:rPr>
              <w:t xml:space="preserve">. </w:t>
            </w:r>
            <w:r>
              <w:rPr>
                <w:rFonts w:cs="Arial"/>
                <w:b/>
                <w:bCs/>
                <w:sz w:val="20"/>
                <w:szCs w:val="20"/>
              </w:rPr>
              <w:t>Range extensions or significant infill in distribution records for</w:t>
            </w:r>
            <w:r w:rsidRPr="00742269">
              <w:rPr>
                <w:rFonts w:cs="Arial"/>
                <w:b/>
                <w:bCs/>
                <w:sz w:val="20"/>
                <w:szCs w:val="20"/>
              </w:rPr>
              <w:t xml:space="preserve"> species</w:t>
            </w:r>
          </w:p>
        </w:tc>
      </w:tr>
      <w:tr w:rsidR="00B43630" w:rsidRPr="00742269" w14:paraId="498C291E" w14:textId="77777777" w:rsidTr="00316D06">
        <w:trPr>
          <w:trHeight w:val="351"/>
        </w:trPr>
        <w:tc>
          <w:tcPr>
            <w:tcW w:w="1544" w:type="pct"/>
            <w:vAlign w:val="center"/>
          </w:tcPr>
          <w:p w14:paraId="498C291A" w14:textId="77777777" w:rsidR="00B43630" w:rsidRPr="00742269" w:rsidRDefault="00B43630" w:rsidP="00316D06">
            <w:pPr>
              <w:keepNext/>
              <w:keepLines/>
              <w:autoSpaceDE w:val="0"/>
              <w:autoSpaceDN w:val="0"/>
              <w:adjustRightInd w:val="0"/>
              <w:spacing w:before="60" w:after="60"/>
              <w:rPr>
                <w:rFonts w:cs="Arial"/>
                <w:b/>
                <w:sz w:val="20"/>
                <w:szCs w:val="20"/>
              </w:rPr>
            </w:pPr>
            <w:r w:rsidRPr="00742269">
              <w:rPr>
                <w:rFonts w:cs="Arial"/>
                <w:b/>
                <w:sz w:val="20"/>
                <w:szCs w:val="20"/>
              </w:rPr>
              <w:t>Species</w:t>
            </w:r>
          </w:p>
        </w:tc>
        <w:tc>
          <w:tcPr>
            <w:tcW w:w="1126" w:type="pct"/>
            <w:vAlign w:val="center"/>
          </w:tcPr>
          <w:p w14:paraId="498C291B" w14:textId="77777777" w:rsidR="00B43630" w:rsidRPr="00742269" w:rsidRDefault="00B43630" w:rsidP="00316D06">
            <w:pPr>
              <w:keepNext/>
              <w:keepLines/>
              <w:autoSpaceDE w:val="0"/>
              <w:autoSpaceDN w:val="0"/>
              <w:adjustRightInd w:val="0"/>
              <w:spacing w:before="60" w:after="60"/>
              <w:rPr>
                <w:rFonts w:cs="Arial"/>
                <w:b/>
                <w:sz w:val="20"/>
                <w:szCs w:val="20"/>
              </w:rPr>
            </w:pPr>
            <w:r w:rsidRPr="00742269">
              <w:rPr>
                <w:rFonts w:cs="Arial"/>
                <w:b/>
                <w:sz w:val="20"/>
                <w:szCs w:val="20"/>
              </w:rPr>
              <w:t>Location sighted/observed</w:t>
            </w:r>
          </w:p>
        </w:tc>
        <w:tc>
          <w:tcPr>
            <w:tcW w:w="1211" w:type="pct"/>
            <w:vAlign w:val="center"/>
          </w:tcPr>
          <w:p w14:paraId="498C291C" w14:textId="45E6B462" w:rsidR="00B43630" w:rsidRPr="00742269" w:rsidRDefault="00B43630" w:rsidP="00316D06">
            <w:pPr>
              <w:keepNext/>
              <w:keepLines/>
              <w:autoSpaceDE w:val="0"/>
              <w:autoSpaceDN w:val="0"/>
              <w:adjustRightInd w:val="0"/>
              <w:spacing w:before="60" w:after="60"/>
              <w:rPr>
                <w:rFonts w:cs="Arial"/>
                <w:b/>
                <w:sz w:val="20"/>
                <w:szCs w:val="20"/>
              </w:rPr>
            </w:pPr>
            <w:r>
              <w:rPr>
                <w:rFonts w:cs="Arial"/>
                <w:b/>
                <w:sz w:val="20"/>
                <w:szCs w:val="20"/>
              </w:rPr>
              <w:t>Distanc</w:t>
            </w:r>
            <w:r w:rsidR="00F04331">
              <w:rPr>
                <w:rFonts w:cs="Arial"/>
                <w:b/>
                <w:sz w:val="20"/>
                <w:szCs w:val="20"/>
              </w:rPr>
              <w:t>e from nearest known record (km</w:t>
            </w:r>
            <w:r>
              <w:rPr>
                <w:rFonts w:cs="Arial"/>
                <w:b/>
                <w:sz w:val="20"/>
                <w:szCs w:val="20"/>
              </w:rPr>
              <w:t xml:space="preserve">) </w:t>
            </w:r>
          </w:p>
        </w:tc>
        <w:tc>
          <w:tcPr>
            <w:tcW w:w="1119" w:type="pct"/>
            <w:vAlign w:val="center"/>
          </w:tcPr>
          <w:p w14:paraId="498C291D" w14:textId="77777777" w:rsidR="00B43630" w:rsidRPr="00742269" w:rsidRDefault="00B43630" w:rsidP="00316D06">
            <w:pPr>
              <w:keepNext/>
              <w:keepLines/>
              <w:autoSpaceDE w:val="0"/>
              <w:autoSpaceDN w:val="0"/>
              <w:adjustRightInd w:val="0"/>
              <w:spacing w:before="60" w:after="60"/>
              <w:rPr>
                <w:rFonts w:cs="Arial"/>
                <w:b/>
                <w:sz w:val="20"/>
                <w:szCs w:val="20"/>
              </w:rPr>
            </w:pPr>
            <w:r>
              <w:rPr>
                <w:rFonts w:cs="Arial"/>
                <w:b/>
                <w:sz w:val="20"/>
                <w:szCs w:val="20"/>
              </w:rPr>
              <w:t>Comments</w:t>
            </w:r>
          </w:p>
        </w:tc>
      </w:tr>
      <w:tr w:rsidR="00B43630" w:rsidRPr="00742269" w14:paraId="498C2923" w14:textId="77777777" w:rsidTr="00316D06">
        <w:trPr>
          <w:trHeight w:val="351"/>
        </w:trPr>
        <w:tc>
          <w:tcPr>
            <w:tcW w:w="1544" w:type="pct"/>
            <w:vAlign w:val="center"/>
          </w:tcPr>
          <w:p w14:paraId="498C291F" w14:textId="1D5B7CC8" w:rsidR="00B43630" w:rsidRPr="00742269" w:rsidRDefault="00CE3C0B" w:rsidP="00316D06">
            <w:pPr>
              <w:autoSpaceDE w:val="0"/>
              <w:autoSpaceDN w:val="0"/>
              <w:adjustRightInd w:val="0"/>
              <w:spacing w:before="60" w:after="60"/>
              <w:rPr>
                <w:rFonts w:cs="Arial"/>
                <w:sz w:val="20"/>
                <w:szCs w:val="20"/>
              </w:rPr>
            </w:pPr>
            <w:r w:rsidRPr="00A4212E">
              <w:rPr>
                <w:rFonts w:cs="Arial"/>
                <w:sz w:val="20"/>
                <w:szCs w:val="20"/>
              </w:rPr>
              <w:t>Australimyz</w:t>
            </w:r>
            <w:r>
              <w:rPr>
                <w:rFonts w:cs="Arial"/>
                <w:sz w:val="20"/>
                <w:szCs w:val="20"/>
              </w:rPr>
              <w:t xml:space="preserve">idae: </w:t>
            </w:r>
            <w:r w:rsidR="00A4212E" w:rsidRPr="00D63658">
              <w:rPr>
                <w:rFonts w:cs="Arial"/>
                <w:i/>
                <w:iCs/>
                <w:sz w:val="20"/>
                <w:szCs w:val="20"/>
              </w:rPr>
              <w:t>Australimyza</w:t>
            </w:r>
            <w:r w:rsidR="00A4212E" w:rsidRPr="00A4212E">
              <w:rPr>
                <w:rFonts w:cs="Arial"/>
                <w:sz w:val="20"/>
                <w:szCs w:val="20"/>
              </w:rPr>
              <w:t xml:space="preserve"> sp10034</w:t>
            </w:r>
          </w:p>
        </w:tc>
        <w:tc>
          <w:tcPr>
            <w:tcW w:w="1126" w:type="pct"/>
            <w:vAlign w:val="center"/>
          </w:tcPr>
          <w:p w14:paraId="498C2920" w14:textId="58488505" w:rsidR="00B43630" w:rsidRPr="00742269" w:rsidRDefault="00D63658" w:rsidP="00316D06">
            <w:pPr>
              <w:autoSpaceDE w:val="0"/>
              <w:autoSpaceDN w:val="0"/>
              <w:adjustRightInd w:val="0"/>
              <w:spacing w:before="60" w:after="60"/>
              <w:rPr>
                <w:rFonts w:cs="Arial"/>
                <w:sz w:val="20"/>
                <w:szCs w:val="20"/>
              </w:rPr>
            </w:pPr>
            <w:r w:rsidRPr="00D63658">
              <w:rPr>
                <w:rFonts w:cs="Arial"/>
                <w:sz w:val="20"/>
                <w:szCs w:val="20"/>
              </w:rPr>
              <w:t>Tamala: Kalbarri-Nanda Res. 20km SE Womerangee Hill; beach rocks and vegetation</w:t>
            </w:r>
            <w:r>
              <w:rPr>
                <w:rFonts w:cs="Arial"/>
                <w:sz w:val="20"/>
                <w:szCs w:val="20"/>
              </w:rPr>
              <w:t xml:space="preserve"> (</w:t>
            </w:r>
            <w:r w:rsidRPr="00D63658">
              <w:rPr>
                <w:rFonts w:cs="Arial"/>
                <w:sz w:val="20"/>
                <w:szCs w:val="20"/>
              </w:rPr>
              <w:t>-27.0544, 113.8572</w:t>
            </w:r>
            <w:r>
              <w:rPr>
                <w:rFonts w:cs="Arial"/>
                <w:sz w:val="20"/>
                <w:szCs w:val="20"/>
              </w:rPr>
              <w:t>)</w:t>
            </w:r>
          </w:p>
        </w:tc>
        <w:tc>
          <w:tcPr>
            <w:tcW w:w="1211" w:type="pct"/>
            <w:vAlign w:val="center"/>
          </w:tcPr>
          <w:p w14:paraId="498C2921" w14:textId="550DCA5F" w:rsidR="00B43630" w:rsidRPr="00742269" w:rsidRDefault="00A4212E" w:rsidP="00316D06">
            <w:pPr>
              <w:autoSpaceDE w:val="0"/>
              <w:autoSpaceDN w:val="0"/>
              <w:adjustRightInd w:val="0"/>
              <w:spacing w:before="60" w:after="60"/>
              <w:rPr>
                <w:rFonts w:cs="Arial"/>
                <w:sz w:val="20"/>
                <w:szCs w:val="20"/>
              </w:rPr>
            </w:pPr>
            <w:r>
              <w:rPr>
                <w:rFonts w:cs="Arial"/>
                <w:sz w:val="20"/>
                <w:szCs w:val="20"/>
              </w:rPr>
              <w:t>230</w:t>
            </w:r>
          </w:p>
        </w:tc>
        <w:tc>
          <w:tcPr>
            <w:tcW w:w="1119" w:type="pct"/>
          </w:tcPr>
          <w:p w14:paraId="498C2922" w14:textId="011E16A9" w:rsidR="00B43630" w:rsidRPr="00742269" w:rsidRDefault="00A4212E" w:rsidP="00316D06">
            <w:pPr>
              <w:autoSpaceDE w:val="0"/>
              <w:autoSpaceDN w:val="0"/>
              <w:adjustRightInd w:val="0"/>
              <w:spacing w:before="60" w:after="60"/>
              <w:rPr>
                <w:rFonts w:cs="Arial"/>
                <w:sz w:val="20"/>
                <w:szCs w:val="20"/>
              </w:rPr>
            </w:pPr>
            <w:r>
              <w:rPr>
                <w:rFonts w:cs="Arial"/>
                <w:sz w:val="20"/>
                <w:szCs w:val="20"/>
              </w:rPr>
              <w:t xml:space="preserve">The furthest north </w:t>
            </w:r>
            <w:r w:rsidRPr="00F23F0A">
              <w:rPr>
                <w:rFonts w:cs="Arial"/>
                <w:i/>
                <w:iCs/>
                <w:sz w:val="20"/>
                <w:szCs w:val="20"/>
              </w:rPr>
              <w:t>Australimyza</w:t>
            </w:r>
            <w:r>
              <w:rPr>
                <w:rFonts w:cs="Arial"/>
                <w:sz w:val="20"/>
                <w:szCs w:val="20"/>
              </w:rPr>
              <w:t xml:space="preserve"> record from WA</w:t>
            </w:r>
          </w:p>
        </w:tc>
      </w:tr>
      <w:tr w:rsidR="00B43630" w:rsidRPr="00742269" w14:paraId="498C2928" w14:textId="77777777" w:rsidTr="00316D06">
        <w:trPr>
          <w:trHeight w:val="351"/>
        </w:trPr>
        <w:tc>
          <w:tcPr>
            <w:tcW w:w="1544" w:type="pct"/>
            <w:vAlign w:val="center"/>
          </w:tcPr>
          <w:p w14:paraId="498C2924" w14:textId="338937A5" w:rsidR="00B43630" w:rsidRPr="00742269" w:rsidRDefault="00CE3C0B" w:rsidP="00316D06">
            <w:pPr>
              <w:autoSpaceDE w:val="0"/>
              <w:autoSpaceDN w:val="0"/>
              <w:adjustRightInd w:val="0"/>
              <w:spacing w:before="60" w:after="60"/>
              <w:rPr>
                <w:rFonts w:cs="Arial"/>
                <w:sz w:val="20"/>
                <w:szCs w:val="20"/>
              </w:rPr>
            </w:pPr>
            <w:r>
              <w:rPr>
                <w:rFonts w:cs="Arial"/>
                <w:sz w:val="20"/>
                <w:szCs w:val="20"/>
              </w:rPr>
              <w:t xml:space="preserve">Bombyliidae: Mythicomyiinae: </w:t>
            </w:r>
            <w:r w:rsidR="00A4212E" w:rsidRPr="00D63658">
              <w:rPr>
                <w:rFonts w:cs="Arial"/>
                <w:i/>
                <w:iCs/>
                <w:sz w:val="20"/>
                <w:szCs w:val="20"/>
              </w:rPr>
              <w:t>Tolkunia</w:t>
            </w:r>
            <w:r w:rsidR="00A4212E" w:rsidRPr="00A4212E">
              <w:rPr>
                <w:rFonts w:cs="Arial"/>
                <w:sz w:val="20"/>
                <w:szCs w:val="20"/>
              </w:rPr>
              <w:t xml:space="preserve"> sp10043</w:t>
            </w:r>
          </w:p>
        </w:tc>
        <w:tc>
          <w:tcPr>
            <w:tcW w:w="1126" w:type="pct"/>
            <w:vAlign w:val="center"/>
          </w:tcPr>
          <w:p w14:paraId="498C2925" w14:textId="60817D20" w:rsidR="00B43630" w:rsidRPr="00742269" w:rsidRDefault="00D63658" w:rsidP="00316D06">
            <w:pPr>
              <w:autoSpaceDE w:val="0"/>
              <w:autoSpaceDN w:val="0"/>
              <w:adjustRightInd w:val="0"/>
              <w:spacing w:before="60" w:after="60"/>
              <w:rPr>
                <w:rFonts w:cs="Arial"/>
                <w:sz w:val="20"/>
                <w:szCs w:val="20"/>
              </w:rPr>
            </w:pPr>
            <w:r w:rsidRPr="00D63658">
              <w:rPr>
                <w:rFonts w:cs="Arial"/>
                <w:sz w:val="20"/>
                <w:szCs w:val="20"/>
              </w:rPr>
              <w:t>Belties Crossing to Corner Rd to Harris Rd</w:t>
            </w:r>
            <w:r>
              <w:rPr>
                <w:rFonts w:cs="Arial"/>
                <w:sz w:val="20"/>
                <w:szCs w:val="20"/>
              </w:rPr>
              <w:t xml:space="preserve"> Vehicle Net (</w:t>
            </w:r>
            <w:r w:rsidRPr="00D63658">
              <w:rPr>
                <w:rFonts w:cs="Arial"/>
                <w:sz w:val="20"/>
                <w:szCs w:val="20"/>
              </w:rPr>
              <w:t>-27.4968, 114.3212</w:t>
            </w:r>
            <w:r>
              <w:rPr>
                <w:rFonts w:cs="Arial"/>
                <w:sz w:val="20"/>
                <w:szCs w:val="20"/>
              </w:rPr>
              <w:t>)</w:t>
            </w:r>
          </w:p>
        </w:tc>
        <w:tc>
          <w:tcPr>
            <w:tcW w:w="1211" w:type="pct"/>
            <w:vAlign w:val="center"/>
          </w:tcPr>
          <w:p w14:paraId="498C2926" w14:textId="49586509" w:rsidR="00B43630" w:rsidRPr="00742269" w:rsidRDefault="00A4212E" w:rsidP="00316D06">
            <w:pPr>
              <w:autoSpaceDE w:val="0"/>
              <w:autoSpaceDN w:val="0"/>
              <w:adjustRightInd w:val="0"/>
              <w:spacing w:before="60" w:after="60"/>
              <w:rPr>
                <w:rFonts w:cs="Arial"/>
                <w:sz w:val="20"/>
                <w:szCs w:val="20"/>
              </w:rPr>
            </w:pPr>
            <w:r>
              <w:rPr>
                <w:rFonts w:cs="Arial"/>
                <w:sz w:val="20"/>
                <w:szCs w:val="20"/>
              </w:rPr>
              <w:t>2500</w:t>
            </w:r>
          </w:p>
        </w:tc>
        <w:tc>
          <w:tcPr>
            <w:tcW w:w="1119" w:type="pct"/>
          </w:tcPr>
          <w:p w14:paraId="498C2927" w14:textId="7FF12B18" w:rsidR="00B43630" w:rsidRPr="00742269" w:rsidRDefault="00A4212E" w:rsidP="00316D06">
            <w:pPr>
              <w:autoSpaceDE w:val="0"/>
              <w:autoSpaceDN w:val="0"/>
              <w:adjustRightInd w:val="0"/>
              <w:spacing w:before="60" w:after="60"/>
              <w:rPr>
                <w:rFonts w:cs="Arial"/>
                <w:sz w:val="20"/>
                <w:szCs w:val="20"/>
              </w:rPr>
            </w:pPr>
            <w:r>
              <w:rPr>
                <w:rFonts w:cs="Arial"/>
                <w:sz w:val="20"/>
                <w:szCs w:val="20"/>
              </w:rPr>
              <w:t>Known from Alice Springs. Likely a described species but needs to be confirmed with genitalic dissection</w:t>
            </w:r>
          </w:p>
        </w:tc>
      </w:tr>
      <w:tr w:rsidR="00A4212E" w:rsidRPr="00742269" w14:paraId="13F98D7C" w14:textId="77777777" w:rsidTr="003E4FF8">
        <w:trPr>
          <w:trHeight w:val="351"/>
        </w:trPr>
        <w:tc>
          <w:tcPr>
            <w:tcW w:w="1544" w:type="pct"/>
            <w:vAlign w:val="center"/>
          </w:tcPr>
          <w:p w14:paraId="0F0E02BA" w14:textId="1B76F7B9"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Canacidae: </w:t>
            </w:r>
            <w:r w:rsidR="00A4212E" w:rsidRPr="00D63658">
              <w:rPr>
                <w:rFonts w:cs="Arial"/>
                <w:i/>
                <w:iCs/>
                <w:sz w:val="20"/>
                <w:szCs w:val="20"/>
              </w:rPr>
              <w:t>Chaetocanace</w:t>
            </w:r>
            <w:r w:rsidR="00A4212E" w:rsidRPr="00A4212E">
              <w:rPr>
                <w:rFonts w:cs="Arial"/>
                <w:sz w:val="20"/>
                <w:szCs w:val="20"/>
              </w:rPr>
              <w:t xml:space="preserve"> sp10065</w:t>
            </w:r>
          </w:p>
        </w:tc>
        <w:tc>
          <w:tcPr>
            <w:tcW w:w="1126" w:type="pct"/>
            <w:vAlign w:val="center"/>
          </w:tcPr>
          <w:p w14:paraId="278B591C" w14:textId="459E443F" w:rsidR="00A4212E" w:rsidRPr="00742269" w:rsidRDefault="00D63658" w:rsidP="003E4FF8">
            <w:pPr>
              <w:autoSpaceDE w:val="0"/>
              <w:autoSpaceDN w:val="0"/>
              <w:adjustRightInd w:val="0"/>
              <w:spacing w:before="60" w:after="60"/>
              <w:rPr>
                <w:rFonts w:cs="Arial"/>
                <w:sz w:val="20"/>
                <w:szCs w:val="20"/>
              </w:rPr>
            </w:pPr>
            <w:r w:rsidRPr="00D63658">
              <w:rPr>
                <w:rFonts w:cs="Arial"/>
                <w:sz w:val="20"/>
                <w:szCs w:val="20"/>
              </w:rPr>
              <w:t>Wittecara creek mouth, beach (-27.7395, 114.1458)</w:t>
            </w:r>
          </w:p>
        </w:tc>
        <w:tc>
          <w:tcPr>
            <w:tcW w:w="1211" w:type="pct"/>
            <w:vAlign w:val="center"/>
          </w:tcPr>
          <w:p w14:paraId="27E66236" w14:textId="59C72D63" w:rsidR="00A4212E" w:rsidRPr="00742269" w:rsidRDefault="00A4212E" w:rsidP="003E4FF8">
            <w:pPr>
              <w:autoSpaceDE w:val="0"/>
              <w:autoSpaceDN w:val="0"/>
              <w:adjustRightInd w:val="0"/>
              <w:spacing w:before="60" w:after="60"/>
              <w:rPr>
                <w:rFonts w:cs="Arial"/>
                <w:sz w:val="20"/>
                <w:szCs w:val="20"/>
              </w:rPr>
            </w:pPr>
            <w:r>
              <w:rPr>
                <w:rFonts w:cs="Arial"/>
                <w:sz w:val="20"/>
                <w:szCs w:val="20"/>
              </w:rPr>
              <w:t>1000</w:t>
            </w:r>
          </w:p>
        </w:tc>
        <w:tc>
          <w:tcPr>
            <w:tcW w:w="1119" w:type="pct"/>
          </w:tcPr>
          <w:p w14:paraId="4C527FB1" w14:textId="5284571B" w:rsidR="00A4212E" w:rsidRPr="00742269" w:rsidRDefault="00C978D0" w:rsidP="003E4FF8">
            <w:pPr>
              <w:autoSpaceDE w:val="0"/>
              <w:autoSpaceDN w:val="0"/>
              <w:adjustRightInd w:val="0"/>
              <w:spacing w:before="60" w:after="60"/>
              <w:rPr>
                <w:rFonts w:cs="Arial"/>
                <w:sz w:val="20"/>
                <w:szCs w:val="20"/>
              </w:rPr>
            </w:pPr>
            <w:r>
              <w:rPr>
                <w:rFonts w:cs="Arial"/>
                <w:sz w:val="20"/>
                <w:szCs w:val="20"/>
              </w:rPr>
              <w:t>The f</w:t>
            </w:r>
            <w:r w:rsidR="00A4212E">
              <w:rPr>
                <w:rFonts w:cs="Arial"/>
                <w:sz w:val="20"/>
                <w:szCs w:val="20"/>
              </w:rPr>
              <w:t xml:space="preserve">urthest south </w:t>
            </w:r>
            <w:r w:rsidR="00A4212E" w:rsidRPr="00F23F0A">
              <w:rPr>
                <w:rFonts w:cs="Arial"/>
                <w:i/>
                <w:iCs/>
                <w:sz w:val="20"/>
                <w:szCs w:val="20"/>
              </w:rPr>
              <w:t>Chaetocanace</w:t>
            </w:r>
            <w:r w:rsidR="00A4212E">
              <w:rPr>
                <w:rFonts w:cs="Arial"/>
                <w:sz w:val="20"/>
                <w:szCs w:val="20"/>
              </w:rPr>
              <w:t xml:space="preserve"> known from WA. Likely </w:t>
            </w:r>
            <w:r w:rsidR="00A4212E" w:rsidRPr="00F23F0A">
              <w:rPr>
                <w:rFonts w:cs="Arial"/>
                <w:i/>
                <w:iCs/>
                <w:sz w:val="20"/>
                <w:szCs w:val="20"/>
              </w:rPr>
              <w:t xml:space="preserve">Chaetocanace </w:t>
            </w:r>
            <w:r w:rsidR="00A4212E" w:rsidRPr="00F23F0A">
              <w:rPr>
                <w:rFonts w:cs="Arial"/>
                <w:i/>
                <w:iCs/>
                <w:sz w:val="20"/>
                <w:szCs w:val="20"/>
              </w:rPr>
              <w:lastRenderedPageBreak/>
              <w:t>flavipes</w:t>
            </w:r>
            <w:r w:rsidR="00A4212E">
              <w:rPr>
                <w:rFonts w:cs="Arial"/>
                <w:sz w:val="20"/>
                <w:szCs w:val="20"/>
              </w:rPr>
              <w:t xml:space="preserve"> but needs confirmation</w:t>
            </w:r>
          </w:p>
        </w:tc>
      </w:tr>
      <w:tr w:rsidR="00A4212E" w:rsidRPr="00742269" w14:paraId="6540DE6B" w14:textId="77777777" w:rsidTr="003E4FF8">
        <w:trPr>
          <w:trHeight w:val="351"/>
        </w:trPr>
        <w:tc>
          <w:tcPr>
            <w:tcW w:w="1544" w:type="pct"/>
            <w:vAlign w:val="center"/>
          </w:tcPr>
          <w:p w14:paraId="67B57BE7" w14:textId="0F80DFC8" w:rsidR="00A4212E" w:rsidRPr="00742269" w:rsidRDefault="00CE3C0B" w:rsidP="003E4FF8">
            <w:pPr>
              <w:autoSpaceDE w:val="0"/>
              <w:autoSpaceDN w:val="0"/>
              <w:adjustRightInd w:val="0"/>
              <w:spacing w:before="60" w:after="60"/>
              <w:rPr>
                <w:rFonts w:cs="Arial"/>
                <w:sz w:val="20"/>
                <w:szCs w:val="20"/>
              </w:rPr>
            </w:pPr>
            <w:r>
              <w:rPr>
                <w:rFonts w:cs="Arial"/>
                <w:sz w:val="20"/>
                <w:szCs w:val="20"/>
              </w:rPr>
              <w:lastRenderedPageBreak/>
              <w:t xml:space="preserve">Canacidae: </w:t>
            </w:r>
            <w:r w:rsidRPr="00D63658">
              <w:rPr>
                <w:rFonts w:cs="Arial"/>
                <w:i/>
                <w:iCs/>
                <w:sz w:val="20"/>
                <w:szCs w:val="20"/>
              </w:rPr>
              <w:t>Thitena</w:t>
            </w:r>
            <w:r>
              <w:rPr>
                <w:rFonts w:cs="Arial"/>
                <w:sz w:val="20"/>
                <w:szCs w:val="20"/>
              </w:rPr>
              <w:t xml:space="preserve"> </w:t>
            </w:r>
            <w:r w:rsidRPr="00D63658">
              <w:rPr>
                <w:rFonts w:cs="Arial"/>
                <w:i/>
                <w:iCs/>
                <w:sz w:val="20"/>
                <w:szCs w:val="20"/>
              </w:rPr>
              <w:t>cadaverina</w:t>
            </w:r>
          </w:p>
        </w:tc>
        <w:tc>
          <w:tcPr>
            <w:tcW w:w="1126" w:type="pct"/>
            <w:vAlign w:val="center"/>
          </w:tcPr>
          <w:p w14:paraId="385F2D0D" w14:textId="76BDF7A7" w:rsidR="00A4212E" w:rsidRPr="00742269" w:rsidRDefault="00D63658" w:rsidP="003E4FF8">
            <w:pPr>
              <w:autoSpaceDE w:val="0"/>
              <w:autoSpaceDN w:val="0"/>
              <w:adjustRightInd w:val="0"/>
              <w:spacing w:before="60" w:after="60"/>
              <w:rPr>
                <w:rFonts w:cs="Arial"/>
                <w:sz w:val="20"/>
                <w:szCs w:val="20"/>
              </w:rPr>
            </w:pPr>
            <w:r>
              <w:rPr>
                <w:rFonts w:cs="Arial"/>
                <w:sz w:val="20"/>
                <w:szCs w:val="20"/>
              </w:rPr>
              <w:t>Red Bluff (</w:t>
            </w:r>
            <w:r w:rsidRPr="00D63658">
              <w:rPr>
                <w:rFonts w:cs="Arial"/>
                <w:sz w:val="20"/>
                <w:szCs w:val="20"/>
              </w:rPr>
              <w:t>-27.7445, 114.1437)</w:t>
            </w:r>
          </w:p>
        </w:tc>
        <w:tc>
          <w:tcPr>
            <w:tcW w:w="1211" w:type="pct"/>
            <w:vAlign w:val="center"/>
          </w:tcPr>
          <w:p w14:paraId="36502749" w14:textId="46A070A3" w:rsidR="00A4212E" w:rsidRPr="00742269" w:rsidRDefault="00CE3C0B" w:rsidP="003E4FF8">
            <w:pPr>
              <w:autoSpaceDE w:val="0"/>
              <w:autoSpaceDN w:val="0"/>
              <w:adjustRightInd w:val="0"/>
              <w:spacing w:before="60" w:after="60"/>
              <w:rPr>
                <w:rFonts w:cs="Arial"/>
                <w:sz w:val="20"/>
                <w:szCs w:val="20"/>
              </w:rPr>
            </w:pPr>
            <w:r>
              <w:rPr>
                <w:rFonts w:cs="Arial"/>
                <w:sz w:val="20"/>
                <w:szCs w:val="20"/>
              </w:rPr>
              <w:t>1000</w:t>
            </w:r>
          </w:p>
        </w:tc>
        <w:tc>
          <w:tcPr>
            <w:tcW w:w="1119" w:type="pct"/>
          </w:tcPr>
          <w:p w14:paraId="3BFFF403" w14:textId="76E35A10" w:rsidR="00A4212E" w:rsidRPr="00742269" w:rsidRDefault="00CE3C0B" w:rsidP="003E4FF8">
            <w:pPr>
              <w:autoSpaceDE w:val="0"/>
              <w:autoSpaceDN w:val="0"/>
              <w:adjustRightInd w:val="0"/>
              <w:spacing w:before="60" w:after="60"/>
              <w:rPr>
                <w:rFonts w:cs="Arial"/>
                <w:sz w:val="20"/>
                <w:szCs w:val="20"/>
              </w:rPr>
            </w:pPr>
            <w:r>
              <w:rPr>
                <w:rFonts w:cs="Arial"/>
                <w:sz w:val="20"/>
                <w:szCs w:val="20"/>
              </w:rPr>
              <w:t>Previously known only from the type collecting event on Barrow Island. This was a significant finding</w:t>
            </w:r>
          </w:p>
        </w:tc>
      </w:tr>
      <w:tr w:rsidR="00A4212E" w:rsidRPr="00742269" w14:paraId="20833B74" w14:textId="77777777" w:rsidTr="003E4FF8">
        <w:trPr>
          <w:trHeight w:val="351"/>
        </w:trPr>
        <w:tc>
          <w:tcPr>
            <w:tcW w:w="1544" w:type="pct"/>
            <w:vAlign w:val="center"/>
          </w:tcPr>
          <w:p w14:paraId="04A1AC15" w14:textId="382DA6CF"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Conopidae: </w:t>
            </w:r>
            <w:r w:rsidRPr="00D63658">
              <w:rPr>
                <w:rFonts w:cs="Arial"/>
                <w:i/>
                <w:iCs/>
                <w:sz w:val="20"/>
                <w:szCs w:val="20"/>
              </w:rPr>
              <w:t>Heteroconops</w:t>
            </w:r>
            <w:r>
              <w:rPr>
                <w:rFonts w:cs="Arial"/>
                <w:sz w:val="20"/>
                <w:szCs w:val="20"/>
              </w:rPr>
              <w:t xml:space="preserve"> </w:t>
            </w:r>
            <w:r w:rsidRPr="00D63658">
              <w:rPr>
                <w:rFonts w:cs="Arial"/>
                <w:i/>
                <w:iCs/>
                <w:sz w:val="20"/>
                <w:szCs w:val="20"/>
              </w:rPr>
              <w:t>gracilis</w:t>
            </w:r>
          </w:p>
        </w:tc>
        <w:tc>
          <w:tcPr>
            <w:tcW w:w="1126" w:type="pct"/>
            <w:vAlign w:val="center"/>
          </w:tcPr>
          <w:p w14:paraId="495342BF" w14:textId="0D0E4993" w:rsidR="00A4212E" w:rsidRPr="00742269" w:rsidRDefault="00D63658" w:rsidP="003E4FF8">
            <w:pPr>
              <w:autoSpaceDE w:val="0"/>
              <w:autoSpaceDN w:val="0"/>
              <w:adjustRightInd w:val="0"/>
              <w:spacing w:before="60" w:after="60"/>
              <w:rPr>
                <w:rFonts w:cs="Arial"/>
                <w:sz w:val="20"/>
                <w:szCs w:val="20"/>
              </w:rPr>
            </w:pPr>
            <w:r w:rsidRPr="00D63658">
              <w:rPr>
                <w:rFonts w:cs="Arial"/>
                <w:sz w:val="20"/>
                <w:szCs w:val="20"/>
              </w:rPr>
              <w:t>along Wittecara creek; sweep flowers and dense vegetation (-27.7701, 114.1742)</w:t>
            </w:r>
          </w:p>
        </w:tc>
        <w:tc>
          <w:tcPr>
            <w:tcW w:w="1211" w:type="pct"/>
            <w:vAlign w:val="center"/>
          </w:tcPr>
          <w:p w14:paraId="1A347E2B" w14:textId="1BB7F8DF" w:rsidR="00A4212E" w:rsidRPr="00742269" w:rsidRDefault="00CE3C0B" w:rsidP="003E4FF8">
            <w:pPr>
              <w:autoSpaceDE w:val="0"/>
              <w:autoSpaceDN w:val="0"/>
              <w:adjustRightInd w:val="0"/>
              <w:spacing w:before="60" w:after="60"/>
              <w:rPr>
                <w:rFonts w:cs="Arial"/>
                <w:sz w:val="20"/>
                <w:szCs w:val="20"/>
              </w:rPr>
            </w:pPr>
            <w:r>
              <w:rPr>
                <w:rFonts w:cs="Arial"/>
                <w:sz w:val="20"/>
                <w:szCs w:val="20"/>
              </w:rPr>
              <w:t>2700</w:t>
            </w:r>
          </w:p>
        </w:tc>
        <w:tc>
          <w:tcPr>
            <w:tcW w:w="1119" w:type="pct"/>
          </w:tcPr>
          <w:p w14:paraId="6AD8F6DC" w14:textId="4EDD2A7D" w:rsidR="00A4212E" w:rsidRPr="00742269" w:rsidRDefault="00CE3C0B" w:rsidP="003E4FF8">
            <w:pPr>
              <w:autoSpaceDE w:val="0"/>
              <w:autoSpaceDN w:val="0"/>
              <w:adjustRightInd w:val="0"/>
              <w:spacing w:before="60" w:after="60"/>
              <w:rPr>
                <w:rFonts w:cs="Arial"/>
                <w:sz w:val="20"/>
                <w:szCs w:val="20"/>
              </w:rPr>
            </w:pPr>
            <w:r>
              <w:rPr>
                <w:rFonts w:cs="Arial"/>
                <w:sz w:val="20"/>
                <w:szCs w:val="20"/>
              </w:rPr>
              <w:t>Previously known from Kununurra</w:t>
            </w:r>
          </w:p>
        </w:tc>
      </w:tr>
      <w:tr w:rsidR="00A4212E" w:rsidRPr="00742269" w14:paraId="6C5DFD4E" w14:textId="77777777" w:rsidTr="003E4FF8">
        <w:trPr>
          <w:trHeight w:val="351"/>
        </w:trPr>
        <w:tc>
          <w:tcPr>
            <w:tcW w:w="1544" w:type="pct"/>
            <w:vAlign w:val="center"/>
          </w:tcPr>
          <w:p w14:paraId="658C8969" w14:textId="64C99E91"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Drosophilidae: </w:t>
            </w:r>
            <w:r w:rsidRPr="00D63658">
              <w:rPr>
                <w:rFonts w:cs="Arial"/>
                <w:i/>
                <w:iCs/>
                <w:sz w:val="20"/>
                <w:szCs w:val="20"/>
              </w:rPr>
              <w:t>Scaptomyza</w:t>
            </w:r>
            <w:r w:rsidRPr="00CE3C0B">
              <w:rPr>
                <w:rFonts w:cs="Arial"/>
                <w:sz w:val="20"/>
                <w:szCs w:val="20"/>
              </w:rPr>
              <w:t xml:space="preserve"> sp10110</w:t>
            </w:r>
          </w:p>
        </w:tc>
        <w:tc>
          <w:tcPr>
            <w:tcW w:w="1126" w:type="pct"/>
            <w:vAlign w:val="center"/>
          </w:tcPr>
          <w:p w14:paraId="5B806ACB" w14:textId="39475A84" w:rsidR="00A4212E" w:rsidRPr="00742269" w:rsidRDefault="00D63658" w:rsidP="003E4FF8">
            <w:pPr>
              <w:autoSpaceDE w:val="0"/>
              <w:autoSpaceDN w:val="0"/>
              <w:adjustRightInd w:val="0"/>
              <w:spacing w:before="60" w:after="60"/>
              <w:rPr>
                <w:rFonts w:cs="Arial"/>
                <w:sz w:val="20"/>
                <w:szCs w:val="20"/>
              </w:rPr>
            </w:pPr>
            <w:r>
              <w:rPr>
                <w:rFonts w:cs="Arial"/>
                <w:sz w:val="20"/>
                <w:szCs w:val="20"/>
              </w:rPr>
              <w:t>Multiple locations</w:t>
            </w:r>
          </w:p>
        </w:tc>
        <w:tc>
          <w:tcPr>
            <w:tcW w:w="1211" w:type="pct"/>
            <w:vAlign w:val="center"/>
          </w:tcPr>
          <w:p w14:paraId="688DCBEE" w14:textId="00CF6F5C" w:rsidR="00A4212E" w:rsidRPr="00742269" w:rsidRDefault="00CE3C0B" w:rsidP="003E4FF8">
            <w:pPr>
              <w:autoSpaceDE w:val="0"/>
              <w:autoSpaceDN w:val="0"/>
              <w:adjustRightInd w:val="0"/>
              <w:spacing w:before="60" w:after="60"/>
              <w:rPr>
                <w:rFonts w:cs="Arial"/>
                <w:sz w:val="20"/>
                <w:szCs w:val="20"/>
              </w:rPr>
            </w:pPr>
            <w:r>
              <w:rPr>
                <w:rFonts w:cs="Arial"/>
                <w:sz w:val="20"/>
                <w:szCs w:val="20"/>
              </w:rPr>
              <w:t>550</w:t>
            </w:r>
          </w:p>
        </w:tc>
        <w:tc>
          <w:tcPr>
            <w:tcW w:w="1119" w:type="pct"/>
          </w:tcPr>
          <w:p w14:paraId="22D54FAA" w14:textId="77777777" w:rsidR="00A4212E" w:rsidRPr="00742269" w:rsidRDefault="00A4212E" w:rsidP="003E4FF8">
            <w:pPr>
              <w:autoSpaceDE w:val="0"/>
              <w:autoSpaceDN w:val="0"/>
              <w:adjustRightInd w:val="0"/>
              <w:spacing w:before="60" w:after="60"/>
              <w:rPr>
                <w:rFonts w:cs="Arial"/>
                <w:sz w:val="20"/>
                <w:szCs w:val="20"/>
              </w:rPr>
            </w:pPr>
          </w:p>
        </w:tc>
      </w:tr>
      <w:tr w:rsidR="00A4212E" w:rsidRPr="00742269" w14:paraId="75950EB2" w14:textId="77777777" w:rsidTr="003E4FF8">
        <w:trPr>
          <w:trHeight w:val="351"/>
        </w:trPr>
        <w:tc>
          <w:tcPr>
            <w:tcW w:w="1544" w:type="pct"/>
            <w:vAlign w:val="center"/>
          </w:tcPr>
          <w:p w14:paraId="6CCB7D4A" w14:textId="409A7CBF"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Ephydridae: </w:t>
            </w:r>
            <w:r w:rsidRPr="00D63658">
              <w:rPr>
                <w:rFonts w:cs="Arial"/>
                <w:i/>
                <w:iCs/>
                <w:sz w:val="20"/>
                <w:szCs w:val="20"/>
              </w:rPr>
              <w:t>Notiphila</w:t>
            </w:r>
            <w:r w:rsidRPr="00CE3C0B">
              <w:rPr>
                <w:rFonts w:cs="Arial"/>
                <w:sz w:val="20"/>
                <w:szCs w:val="20"/>
              </w:rPr>
              <w:t xml:space="preserve"> </w:t>
            </w:r>
            <w:r w:rsidRPr="00D63658">
              <w:rPr>
                <w:rFonts w:cs="Arial"/>
                <w:i/>
                <w:iCs/>
                <w:sz w:val="20"/>
                <w:szCs w:val="20"/>
              </w:rPr>
              <w:t>fuscimana</w:t>
            </w:r>
          </w:p>
        </w:tc>
        <w:tc>
          <w:tcPr>
            <w:tcW w:w="1126" w:type="pct"/>
            <w:vAlign w:val="center"/>
          </w:tcPr>
          <w:p w14:paraId="559265B6" w14:textId="77777777" w:rsidR="00A4212E" w:rsidRPr="00742269" w:rsidRDefault="00A4212E" w:rsidP="003E4FF8">
            <w:pPr>
              <w:autoSpaceDE w:val="0"/>
              <w:autoSpaceDN w:val="0"/>
              <w:adjustRightInd w:val="0"/>
              <w:spacing w:before="60" w:after="60"/>
              <w:rPr>
                <w:rFonts w:cs="Arial"/>
                <w:sz w:val="20"/>
                <w:szCs w:val="20"/>
              </w:rPr>
            </w:pPr>
          </w:p>
        </w:tc>
        <w:tc>
          <w:tcPr>
            <w:tcW w:w="1211" w:type="pct"/>
            <w:vAlign w:val="center"/>
          </w:tcPr>
          <w:p w14:paraId="6C54CB42" w14:textId="23436203" w:rsidR="00A4212E" w:rsidRPr="00742269" w:rsidRDefault="00CE3C0B" w:rsidP="003E4FF8">
            <w:pPr>
              <w:autoSpaceDE w:val="0"/>
              <w:autoSpaceDN w:val="0"/>
              <w:adjustRightInd w:val="0"/>
              <w:spacing w:before="60" w:after="60"/>
              <w:rPr>
                <w:rFonts w:cs="Arial"/>
                <w:sz w:val="20"/>
                <w:szCs w:val="20"/>
              </w:rPr>
            </w:pPr>
            <w:r>
              <w:rPr>
                <w:rFonts w:cs="Arial"/>
                <w:sz w:val="20"/>
                <w:szCs w:val="20"/>
              </w:rPr>
              <w:t>4000</w:t>
            </w:r>
          </w:p>
        </w:tc>
        <w:tc>
          <w:tcPr>
            <w:tcW w:w="1119" w:type="pct"/>
          </w:tcPr>
          <w:p w14:paraId="0C06A282" w14:textId="5974BA27" w:rsidR="00A4212E" w:rsidRPr="00742269" w:rsidRDefault="00CE3C0B" w:rsidP="003E4FF8">
            <w:pPr>
              <w:autoSpaceDE w:val="0"/>
              <w:autoSpaceDN w:val="0"/>
              <w:adjustRightInd w:val="0"/>
              <w:spacing w:before="60" w:after="60"/>
              <w:rPr>
                <w:rFonts w:cs="Arial"/>
                <w:sz w:val="20"/>
                <w:szCs w:val="20"/>
              </w:rPr>
            </w:pPr>
            <w:r>
              <w:rPr>
                <w:rFonts w:cs="Arial"/>
                <w:sz w:val="20"/>
                <w:szCs w:val="20"/>
              </w:rPr>
              <w:t>First</w:t>
            </w:r>
            <w:r w:rsidR="00C978D0">
              <w:rPr>
                <w:rFonts w:cs="Arial"/>
                <w:sz w:val="20"/>
                <w:szCs w:val="20"/>
              </w:rPr>
              <w:t xml:space="preserve"> documented</w:t>
            </w:r>
            <w:r>
              <w:rPr>
                <w:rFonts w:cs="Arial"/>
                <w:sz w:val="20"/>
                <w:szCs w:val="20"/>
              </w:rPr>
              <w:t xml:space="preserve"> Australian record. The species is broadly distributed in Asia and Oceania</w:t>
            </w:r>
          </w:p>
        </w:tc>
      </w:tr>
      <w:tr w:rsidR="00A4212E" w:rsidRPr="00742269" w14:paraId="5DE52675" w14:textId="77777777" w:rsidTr="003E4FF8">
        <w:trPr>
          <w:trHeight w:val="351"/>
        </w:trPr>
        <w:tc>
          <w:tcPr>
            <w:tcW w:w="1544" w:type="pct"/>
            <w:vAlign w:val="center"/>
          </w:tcPr>
          <w:p w14:paraId="7261A8B7" w14:textId="255FAC19"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Helosciomyzidae: </w:t>
            </w:r>
            <w:r w:rsidRPr="00D63658">
              <w:rPr>
                <w:rFonts w:cs="Arial"/>
                <w:i/>
                <w:iCs/>
                <w:sz w:val="20"/>
                <w:szCs w:val="20"/>
              </w:rPr>
              <w:t>Helosciomyza</w:t>
            </w:r>
            <w:r w:rsidRPr="00CE3C0B">
              <w:rPr>
                <w:rFonts w:cs="Arial"/>
                <w:sz w:val="20"/>
                <w:szCs w:val="20"/>
              </w:rPr>
              <w:t xml:space="preserve"> </w:t>
            </w:r>
            <w:r w:rsidRPr="00D63658">
              <w:rPr>
                <w:rFonts w:cs="Arial"/>
                <w:i/>
                <w:iCs/>
                <w:sz w:val="20"/>
                <w:szCs w:val="20"/>
              </w:rPr>
              <w:t>fuscinevris</w:t>
            </w:r>
          </w:p>
        </w:tc>
        <w:tc>
          <w:tcPr>
            <w:tcW w:w="1126" w:type="pct"/>
            <w:vAlign w:val="center"/>
          </w:tcPr>
          <w:p w14:paraId="27925D9B" w14:textId="77777777" w:rsidR="00A4212E" w:rsidRPr="00742269" w:rsidRDefault="00A4212E" w:rsidP="003E4FF8">
            <w:pPr>
              <w:autoSpaceDE w:val="0"/>
              <w:autoSpaceDN w:val="0"/>
              <w:adjustRightInd w:val="0"/>
              <w:spacing w:before="60" w:after="60"/>
              <w:rPr>
                <w:rFonts w:cs="Arial"/>
                <w:sz w:val="20"/>
                <w:szCs w:val="20"/>
              </w:rPr>
            </w:pPr>
          </w:p>
        </w:tc>
        <w:tc>
          <w:tcPr>
            <w:tcW w:w="1211" w:type="pct"/>
            <w:vAlign w:val="center"/>
          </w:tcPr>
          <w:p w14:paraId="351DD728" w14:textId="7A998927" w:rsidR="00A4212E" w:rsidRPr="00742269" w:rsidRDefault="00CE3C0B" w:rsidP="003E4FF8">
            <w:pPr>
              <w:autoSpaceDE w:val="0"/>
              <w:autoSpaceDN w:val="0"/>
              <w:adjustRightInd w:val="0"/>
              <w:spacing w:before="60" w:after="60"/>
              <w:rPr>
                <w:rFonts w:cs="Arial"/>
                <w:sz w:val="20"/>
                <w:szCs w:val="20"/>
              </w:rPr>
            </w:pPr>
            <w:r>
              <w:rPr>
                <w:rFonts w:cs="Arial"/>
                <w:sz w:val="20"/>
                <w:szCs w:val="20"/>
              </w:rPr>
              <w:t>700</w:t>
            </w:r>
          </w:p>
        </w:tc>
        <w:tc>
          <w:tcPr>
            <w:tcW w:w="1119" w:type="pct"/>
          </w:tcPr>
          <w:p w14:paraId="54D3D6D2" w14:textId="77777777" w:rsidR="00A4212E" w:rsidRPr="00742269" w:rsidRDefault="00A4212E" w:rsidP="003E4FF8">
            <w:pPr>
              <w:autoSpaceDE w:val="0"/>
              <w:autoSpaceDN w:val="0"/>
              <w:adjustRightInd w:val="0"/>
              <w:spacing w:before="60" w:after="60"/>
              <w:rPr>
                <w:rFonts w:cs="Arial"/>
                <w:sz w:val="20"/>
                <w:szCs w:val="20"/>
              </w:rPr>
            </w:pPr>
          </w:p>
        </w:tc>
      </w:tr>
      <w:tr w:rsidR="00A4212E" w:rsidRPr="00742269" w14:paraId="20BC01AD" w14:textId="77777777" w:rsidTr="003E4FF8">
        <w:trPr>
          <w:trHeight w:val="351"/>
        </w:trPr>
        <w:tc>
          <w:tcPr>
            <w:tcW w:w="1544" w:type="pct"/>
            <w:vAlign w:val="center"/>
          </w:tcPr>
          <w:p w14:paraId="3B012D1F" w14:textId="3B1855CD" w:rsidR="00A4212E" w:rsidRPr="00D63658" w:rsidRDefault="00CE3C0B" w:rsidP="003E4FF8">
            <w:pPr>
              <w:autoSpaceDE w:val="0"/>
              <w:autoSpaceDN w:val="0"/>
              <w:adjustRightInd w:val="0"/>
              <w:spacing w:before="60" w:after="60"/>
              <w:rPr>
                <w:rFonts w:cs="Arial"/>
                <w:i/>
                <w:iCs/>
                <w:sz w:val="20"/>
                <w:szCs w:val="20"/>
              </w:rPr>
            </w:pPr>
            <w:r>
              <w:rPr>
                <w:rFonts w:cs="Arial"/>
                <w:sz w:val="20"/>
                <w:szCs w:val="20"/>
              </w:rPr>
              <w:t xml:space="preserve">Platystomatidae: </w:t>
            </w:r>
            <w:r w:rsidRPr="00D63658">
              <w:rPr>
                <w:rFonts w:cs="Arial"/>
                <w:i/>
                <w:iCs/>
                <w:sz w:val="20"/>
                <w:szCs w:val="20"/>
              </w:rPr>
              <w:t>Lenophila</w:t>
            </w:r>
            <w:r>
              <w:rPr>
                <w:rFonts w:cs="Arial"/>
                <w:sz w:val="20"/>
                <w:szCs w:val="20"/>
              </w:rPr>
              <w:t xml:space="preserve"> </w:t>
            </w:r>
            <w:r w:rsidRPr="00D63658">
              <w:rPr>
                <w:rFonts w:cs="Arial"/>
                <w:i/>
                <w:iCs/>
                <w:sz w:val="20"/>
                <w:szCs w:val="20"/>
              </w:rPr>
              <w:t>nila</w:t>
            </w:r>
          </w:p>
        </w:tc>
        <w:tc>
          <w:tcPr>
            <w:tcW w:w="1126" w:type="pct"/>
            <w:vAlign w:val="center"/>
          </w:tcPr>
          <w:p w14:paraId="372CD734" w14:textId="77777777" w:rsidR="00A4212E" w:rsidRPr="00742269" w:rsidRDefault="00A4212E" w:rsidP="003E4FF8">
            <w:pPr>
              <w:autoSpaceDE w:val="0"/>
              <w:autoSpaceDN w:val="0"/>
              <w:adjustRightInd w:val="0"/>
              <w:spacing w:before="60" w:after="60"/>
              <w:rPr>
                <w:rFonts w:cs="Arial"/>
                <w:sz w:val="20"/>
                <w:szCs w:val="20"/>
              </w:rPr>
            </w:pPr>
          </w:p>
        </w:tc>
        <w:tc>
          <w:tcPr>
            <w:tcW w:w="1211" w:type="pct"/>
            <w:vAlign w:val="center"/>
          </w:tcPr>
          <w:p w14:paraId="4E48B0AB" w14:textId="4349D1D1" w:rsidR="00A4212E" w:rsidRPr="00742269" w:rsidRDefault="00CE3C0B" w:rsidP="003E4FF8">
            <w:pPr>
              <w:autoSpaceDE w:val="0"/>
              <w:autoSpaceDN w:val="0"/>
              <w:adjustRightInd w:val="0"/>
              <w:spacing w:before="60" w:after="60"/>
              <w:rPr>
                <w:rFonts w:cs="Arial"/>
                <w:sz w:val="20"/>
                <w:szCs w:val="20"/>
              </w:rPr>
            </w:pPr>
            <w:r>
              <w:rPr>
                <w:rFonts w:cs="Arial"/>
                <w:sz w:val="20"/>
                <w:szCs w:val="20"/>
              </w:rPr>
              <w:t>550</w:t>
            </w:r>
          </w:p>
        </w:tc>
        <w:tc>
          <w:tcPr>
            <w:tcW w:w="1119" w:type="pct"/>
          </w:tcPr>
          <w:p w14:paraId="55AE7499" w14:textId="77777777" w:rsidR="00A4212E" w:rsidRPr="00742269" w:rsidRDefault="00A4212E" w:rsidP="003E4FF8">
            <w:pPr>
              <w:autoSpaceDE w:val="0"/>
              <w:autoSpaceDN w:val="0"/>
              <w:adjustRightInd w:val="0"/>
              <w:spacing w:before="60" w:after="60"/>
              <w:rPr>
                <w:rFonts w:cs="Arial"/>
                <w:sz w:val="20"/>
                <w:szCs w:val="20"/>
              </w:rPr>
            </w:pPr>
          </w:p>
        </w:tc>
      </w:tr>
      <w:tr w:rsidR="00A4212E" w:rsidRPr="00742269" w14:paraId="1A46B713" w14:textId="77777777" w:rsidTr="003E4FF8">
        <w:trPr>
          <w:trHeight w:val="351"/>
        </w:trPr>
        <w:tc>
          <w:tcPr>
            <w:tcW w:w="1544" w:type="pct"/>
            <w:vAlign w:val="center"/>
          </w:tcPr>
          <w:p w14:paraId="6799197F" w14:textId="2756198E" w:rsidR="00A4212E" w:rsidRPr="00742269" w:rsidRDefault="00CE3C0B" w:rsidP="003E4FF8">
            <w:pPr>
              <w:autoSpaceDE w:val="0"/>
              <w:autoSpaceDN w:val="0"/>
              <w:adjustRightInd w:val="0"/>
              <w:spacing w:before="60" w:after="60"/>
              <w:rPr>
                <w:rFonts w:cs="Arial"/>
                <w:sz w:val="20"/>
                <w:szCs w:val="20"/>
              </w:rPr>
            </w:pPr>
            <w:r>
              <w:rPr>
                <w:rFonts w:cs="Arial"/>
                <w:sz w:val="20"/>
                <w:szCs w:val="20"/>
              </w:rPr>
              <w:t xml:space="preserve">Syrphidae: </w:t>
            </w:r>
            <w:r w:rsidRPr="00D63658">
              <w:rPr>
                <w:rFonts w:cs="Arial"/>
                <w:i/>
                <w:iCs/>
                <w:sz w:val="20"/>
                <w:szCs w:val="20"/>
              </w:rPr>
              <w:t>Chalcosyrphus</w:t>
            </w:r>
            <w:r w:rsidRPr="00CE3C0B">
              <w:rPr>
                <w:rFonts w:cs="Arial"/>
                <w:sz w:val="20"/>
                <w:szCs w:val="20"/>
              </w:rPr>
              <w:t xml:space="preserve"> sp10228</w:t>
            </w:r>
          </w:p>
        </w:tc>
        <w:tc>
          <w:tcPr>
            <w:tcW w:w="1126" w:type="pct"/>
            <w:vAlign w:val="center"/>
          </w:tcPr>
          <w:p w14:paraId="7773FA32" w14:textId="77777777" w:rsidR="00A4212E" w:rsidRPr="00742269" w:rsidRDefault="00A4212E" w:rsidP="003E4FF8">
            <w:pPr>
              <w:autoSpaceDE w:val="0"/>
              <w:autoSpaceDN w:val="0"/>
              <w:adjustRightInd w:val="0"/>
              <w:spacing w:before="60" w:after="60"/>
              <w:rPr>
                <w:rFonts w:cs="Arial"/>
                <w:sz w:val="20"/>
                <w:szCs w:val="20"/>
              </w:rPr>
            </w:pPr>
          </w:p>
        </w:tc>
        <w:tc>
          <w:tcPr>
            <w:tcW w:w="1211" w:type="pct"/>
            <w:vAlign w:val="center"/>
          </w:tcPr>
          <w:p w14:paraId="375240EF" w14:textId="216294EE" w:rsidR="00A4212E" w:rsidRPr="00742269" w:rsidRDefault="00CE3C0B" w:rsidP="003E4FF8">
            <w:pPr>
              <w:autoSpaceDE w:val="0"/>
              <w:autoSpaceDN w:val="0"/>
              <w:adjustRightInd w:val="0"/>
              <w:spacing w:before="60" w:after="60"/>
              <w:rPr>
                <w:rFonts w:cs="Arial"/>
                <w:sz w:val="20"/>
                <w:szCs w:val="20"/>
              </w:rPr>
            </w:pPr>
            <w:r>
              <w:rPr>
                <w:rFonts w:cs="Arial"/>
                <w:sz w:val="20"/>
                <w:szCs w:val="20"/>
              </w:rPr>
              <w:t>1800</w:t>
            </w:r>
          </w:p>
        </w:tc>
        <w:tc>
          <w:tcPr>
            <w:tcW w:w="1119" w:type="pct"/>
          </w:tcPr>
          <w:p w14:paraId="6991D289" w14:textId="2C708721" w:rsidR="00A4212E" w:rsidRPr="00742269" w:rsidRDefault="00F23F0A" w:rsidP="003E4FF8">
            <w:pPr>
              <w:autoSpaceDE w:val="0"/>
              <w:autoSpaceDN w:val="0"/>
              <w:adjustRightInd w:val="0"/>
              <w:spacing w:before="60" w:after="60"/>
              <w:rPr>
                <w:rFonts w:cs="Arial"/>
                <w:sz w:val="20"/>
                <w:szCs w:val="20"/>
              </w:rPr>
            </w:pPr>
            <w:r>
              <w:rPr>
                <w:rFonts w:cs="Arial"/>
                <w:sz w:val="20"/>
                <w:szCs w:val="20"/>
              </w:rPr>
              <w:t>Likely a described species but the group needs revisionary work</w:t>
            </w:r>
          </w:p>
        </w:tc>
      </w:tr>
      <w:tr w:rsidR="00A4212E" w:rsidRPr="00742269" w14:paraId="1BF5611D" w14:textId="77777777" w:rsidTr="003E4FF8">
        <w:trPr>
          <w:trHeight w:val="351"/>
        </w:trPr>
        <w:tc>
          <w:tcPr>
            <w:tcW w:w="1544" w:type="pct"/>
            <w:vAlign w:val="center"/>
          </w:tcPr>
          <w:p w14:paraId="25EA1D8F" w14:textId="1A21A807" w:rsidR="00A4212E" w:rsidRPr="00742269" w:rsidRDefault="000D41CD" w:rsidP="003E4FF8">
            <w:pPr>
              <w:autoSpaceDE w:val="0"/>
              <w:autoSpaceDN w:val="0"/>
              <w:adjustRightInd w:val="0"/>
              <w:spacing w:before="60" w:after="60"/>
              <w:rPr>
                <w:rFonts w:cs="Arial"/>
                <w:sz w:val="20"/>
                <w:szCs w:val="20"/>
              </w:rPr>
            </w:pPr>
            <w:r w:rsidRPr="000D41CD">
              <w:rPr>
                <w:rFonts w:cs="Arial"/>
                <w:sz w:val="20"/>
                <w:szCs w:val="20"/>
              </w:rPr>
              <w:t>Tephritidae</w:t>
            </w:r>
            <w:r>
              <w:rPr>
                <w:rFonts w:cs="Arial"/>
                <w:i/>
                <w:iCs/>
                <w:sz w:val="20"/>
                <w:szCs w:val="20"/>
              </w:rPr>
              <w:t xml:space="preserve">: </w:t>
            </w:r>
            <w:r w:rsidR="00CE3C0B" w:rsidRPr="00D63658">
              <w:rPr>
                <w:rFonts w:cs="Arial"/>
                <w:i/>
                <w:iCs/>
                <w:sz w:val="20"/>
                <w:szCs w:val="20"/>
              </w:rPr>
              <w:t>Paraceratitella</w:t>
            </w:r>
            <w:r w:rsidR="00CE3C0B" w:rsidRPr="00CE3C0B">
              <w:rPr>
                <w:rFonts w:cs="Arial"/>
                <w:sz w:val="20"/>
                <w:szCs w:val="20"/>
              </w:rPr>
              <w:t xml:space="preserve"> </w:t>
            </w:r>
            <w:r w:rsidR="00CE3C0B" w:rsidRPr="00D63658">
              <w:rPr>
                <w:rFonts w:cs="Arial"/>
                <w:i/>
                <w:iCs/>
                <w:sz w:val="20"/>
                <w:szCs w:val="20"/>
              </w:rPr>
              <w:t>eurycephala</w:t>
            </w:r>
          </w:p>
        </w:tc>
        <w:tc>
          <w:tcPr>
            <w:tcW w:w="1126" w:type="pct"/>
            <w:vAlign w:val="center"/>
          </w:tcPr>
          <w:p w14:paraId="217CBFA2" w14:textId="77777777" w:rsidR="00A4212E" w:rsidRPr="00742269" w:rsidRDefault="00A4212E" w:rsidP="003E4FF8">
            <w:pPr>
              <w:autoSpaceDE w:val="0"/>
              <w:autoSpaceDN w:val="0"/>
              <w:adjustRightInd w:val="0"/>
              <w:spacing w:before="60" w:after="60"/>
              <w:rPr>
                <w:rFonts w:cs="Arial"/>
                <w:sz w:val="20"/>
                <w:szCs w:val="20"/>
              </w:rPr>
            </w:pPr>
          </w:p>
        </w:tc>
        <w:tc>
          <w:tcPr>
            <w:tcW w:w="1211" w:type="pct"/>
            <w:vAlign w:val="center"/>
          </w:tcPr>
          <w:p w14:paraId="49D064AC" w14:textId="7B76FCDA" w:rsidR="00A4212E" w:rsidRPr="00742269" w:rsidRDefault="00CE3C0B" w:rsidP="003E4FF8">
            <w:pPr>
              <w:autoSpaceDE w:val="0"/>
              <w:autoSpaceDN w:val="0"/>
              <w:adjustRightInd w:val="0"/>
              <w:spacing w:before="60" w:after="60"/>
              <w:rPr>
                <w:rFonts w:cs="Arial"/>
                <w:sz w:val="20"/>
                <w:szCs w:val="20"/>
              </w:rPr>
            </w:pPr>
            <w:r>
              <w:rPr>
                <w:rFonts w:cs="Arial"/>
                <w:sz w:val="20"/>
                <w:szCs w:val="20"/>
              </w:rPr>
              <w:t>550</w:t>
            </w:r>
          </w:p>
        </w:tc>
        <w:tc>
          <w:tcPr>
            <w:tcW w:w="1119" w:type="pct"/>
          </w:tcPr>
          <w:p w14:paraId="5AB2E483" w14:textId="77777777" w:rsidR="00A4212E" w:rsidRPr="00742269" w:rsidRDefault="00A4212E" w:rsidP="003E4FF8">
            <w:pPr>
              <w:autoSpaceDE w:val="0"/>
              <w:autoSpaceDN w:val="0"/>
              <w:adjustRightInd w:val="0"/>
              <w:spacing w:before="60" w:after="60"/>
              <w:rPr>
                <w:rFonts w:cs="Arial"/>
                <w:sz w:val="20"/>
                <w:szCs w:val="20"/>
              </w:rPr>
            </w:pPr>
          </w:p>
        </w:tc>
      </w:tr>
      <w:tr w:rsidR="00A4212E" w:rsidRPr="00742269" w14:paraId="0ED4F3C4" w14:textId="77777777" w:rsidTr="003E4FF8">
        <w:trPr>
          <w:trHeight w:val="351"/>
        </w:trPr>
        <w:tc>
          <w:tcPr>
            <w:tcW w:w="1544" w:type="pct"/>
            <w:vAlign w:val="center"/>
          </w:tcPr>
          <w:p w14:paraId="2F9B621D" w14:textId="0E927711" w:rsidR="00A4212E" w:rsidRPr="00742269" w:rsidRDefault="000D41CD" w:rsidP="003E4FF8">
            <w:pPr>
              <w:autoSpaceDE w:val="0"/>
              <w:autoSpaceDN w:val="0"/>
              <w:adjustRightInd w:val="0"/>
              <w:spacing w:before="60" w:after="60"/>
              <w:rPr>
                <w:rFonts w:cs="Arial"/>
                <w:sz w:val="20"/>
                <w:szCs w:val="20"/>
              </w:rPr>
            </w:pPr>
            <w:r w:rsidRPr="000D41CD">
              <w:rPr>
                <w:rFonts w:cs="Arial"/>
                <w:sz w:val="20"/>
                <w:szCs w:val="20"/>
              </w:rPr>
              <w:t>Ulidiidae</w:t>
            </w:r>
            <w:r>
              <w:rPr>
                <w:rFonts w:cs="Arial"/>
                <w:i/>
                <w:iCs/>
                <w:sz w:val="20"/>
                <w:szCs w:val="20"/>
              </w:rPr>
              <w:t xml:space="preserve">: </w:t>
            </w:r>
            <w:r w:rsidR="00CE3C0B" w:rsidRPr="00D63658">
              <w:rPr>
                <w:rFonts w:cs="Arial"/>
                <w:i/>
                <w:iCs/>
                <w:sz w:val="20"/>
                <w:szCs w:val="20"/>
              </w:rPr>
              <w:t>Physiphora</w:t>
            </w:r>
            <w:r w:rsidR="00CE3C0B" w:rsidRPr="00CE3C0B">
              <w:rPr>
                <w:rFonts w:cs="Arial"/>
                <w:sz w:val="20"/>
                <w:szCs w:val="20"/>
              </w:rPr>
              <w:t xml:space="preserve"> </w:t>
            </w:r>
            <w:r w:rsidR="00CE3C0B" w:rsidRPr="00D63658">
              <w:rPr>
                <w:rFonts w:cs="Arial"/>
                <w:i/>
                <w:iCs/>
                <w:sz w:val="20"/>
                <w:szCs w:val="20"/>
              </w:rPr>
              <w:t>clausa</w:t>
            </w:r>
          </w:p>
        </w:tc>
        <w:tc>
          <w:tcPr>
            <w:tcW w:w="1126" w:type="pct"/>
            <w:vAlign w:val="center"/>
          </w:tcPr>
          <w:p w14:paraId="2A12DBBD" w14:textId="77777777" w:rsidR="00CE3C0B" w:rsidRDefault="00CE3C0B" w:rsidP="00CE3C0B">
            <w:pPr>
              <w:autoSpaceDE w:val="0"/>
              <w:autoSpaceDN w:val="0"/>
              <w:adjustRightInd w:val="0"/>
              <w:spacing w:before="60" w:after="60"/>
              <w:rPr>
                <w:rFonts w:cs="Arial"/>
                <w:sz w:val="20"/>
                <w:szCs w:val="20"/>
              </w:rPr>
            </w:pPr>
            <w:r w:rsidRPr="00B94862">
              <w:rPr>
                <w:rFonts w:cs="Arial"/>
                <w:sz w:val="20"/>
                <w:szCs w:val="20"/>
              </w:rPr>
              <w:t>PCYC Cabin lights</w:t>
            </w:r>
            <w:r>
              <w:rPr>
                <w:rFonts w:cs="Arial"/>
                <w:sz w:val="20"/>
                <w:szCs w:val="20"/>
              </w:rPr>
              <w:t xml:space="preserve"> </w:t>
            </w:r>
          </w:p>
          <w:p w14:paraId="770FBE6F" w14:textId="3084B309" w:rsidR="00A4212E" w:rsidRPr="00742269" w:rsidRDefault="00CE3C0B" w:rsidP="00CE3C0B">
            <w:pPr>
              <w:autoSpaceDE w:val="0"/>
              <w:autoSpaceDN w:val="0"/>
              <w:adjustRightInd w:val="0"/>
              <w:spacing w:before="60" w:after="60"/>
              <w:rPr>
                <w:rFonts w:cs="Arial"/>
                <w:sz w:val="20"/>
                <w:szCs w:val="20"/>
              </w:rPr>
            </w:pPr>
            <w:r>
              <w:rPr>
                <w:rFonts w:cs="Arial"/>
                <w:sz w:val="20"/>
                <w:szCs w:val="20"/>
              </w:rPr>
              <w:t>(</w:t>
            </w:r>
            <w:r w:rsidRPr="00B94862">
              <w:rPr>
                <w:rFonts w:cs="Arial"/>
                <w:sz w:val="20"/>
                <w:szCs w:val="20"/>
              </w:rPr>
              <w:t>-27.6993, 114.1715</w:t>
            </w:r>
            <w:r>
              <w:rPr>
                <w:rFonts w:cs="Arial"/>
                <w:sz w:val="20"/>
                <w:szCs w:val="20"/>
              </w:rPr>
              <w:t>)</w:t>
            </w:r>
          </w:p>
        </w:tc>
        <w:tc>
          <w:tcPr>
            <w:tcW w:w="1211" w:type="pct"/>
            <w:vAlign w:val="center"/>
          </w:tcPr>
          <w:p w14:paraId="3209A89A" w14:textId="5D5BA054" w:rsidR="00A4212E" w:rsidRPr="00742269" w:rsidRDefault="00CE3C0B" w:rsidP="003E4FF8">
            <w:pPr>
              <w:autoSpaceDE w:val="0"/>
              <w:autoSpaceDN w:val="0"/>
              <w:adjustRightInd w:val="0"/>
              <w:spacing w:before="60" w:after="60"/>
              <w:rPr>
                <w:rFonts w:cs="Arial"/>
                <w:sz w:val="20"/>
                <w:szCs w:val="20"/>
              </w:rPr>
            </w:pPr>
            <w:r>
              <w:rPr>
                <w:rFonts w:cs="Arial"/>
                <w:sz w:val="20"/>
                <w:szCs w:val="20"/>
              </w:rPr>
              <w:t>400</w:t>
            </w:r>
          </w:p>
        </w:tc>
        <w:tc>
          <w:tcPr>
            <w:tcW w:w="1119" w:type="pct"/>
          </w:tcPr>
          <w:p w14:paraId="3795F496" w14:textId="77777777" w:rsidR="00A4212E" w:rsidRPr="00742269" w:rsidRDefault="00A4212E" w:rsidP="003E4FF8">
            <w:pPr>
              <w:autoSpaceDE w:val="0"/>
              <w:autoSpaceDN w:val="0"/>
              <w:adjustRightInd w:val="0"/>
              <w:spacing w:before="60" w:after="60"/>
              <w:rPr>
                <w:rFonts w:cs="Arial"/>
                <w:sz w:val="20"/>
                <w:szCs w:val="20"/>
              </w:rPr>
            </w:pPr>
          </w:p>
        </w:tc>
      </w:tr>
    </w:tbl>
    <w:p w14:paraId="1FB62A01" w14:textId="4163E7FF" w:rsidR="00A92B1D" w:rsidRPr="00F04331" w:rsidRDefault="00F04331" w:rsidP="007618E8">
      <w:pPr>
        <w:pStyle w:val="Heading2"/>
      </w:pPr>
      <w:bookmarkStart w:id="17" w:name="_Toc227321794"/>
      <w:r>
        <w:t>3.6</w:t>
      </w:r>
      <w:r w:rsidR="00A92B1D" w:rsidRPr="00F04331">
        <w:tab/>
        <w:t>Genetic information</w:t>
      </w:r>
      <w:bookmarkEnd w:id="17"/>
    </w:p>
    <w:p w14:paraId="348D193A" w14:textId="14A7D2D4" w:rsidR="00E36A06" w:rsidRDefault="00E36A06" w:rsidP="00F04331">
      <w:pPr>
        <w:rPr>
          <w:rFonts w:cs="Arial"/>
          <w:bCs/>
          <w:color w:val="000000" w:themeColor="text1"/>
        </w:rPr>
      </w:pPr>
      <w:r>
        <w:rPr>
          <w:rFonts w:cs="Arial"/>
          <w:bCs/>
          <w:color w:val="000000" w:themeColor="text1"/>
        </w:rPr>
        <w:t>DNA COX1 barcodes for all putative new species</w:t>
      </w:r>
      <w:r w:rsidR="00C978D0">
        <w:rPr>
          <w:rFonts w:cs="Arial"/>
          <w:bCs/>
          <w:color w:val="000000" w:themeColor="text1"/>
        </w:rPr>
        <w:t xml:space="preserve"> will be se</w:t>
      </w:r>
      <w:r w:rsidR="00B06959">
        <w:rPr>
          <w:rFonts w:cs="Arial"/>
          <w:bCs/>
          <w:color w:val="000000" w:themeColor="text1"/>
        </w:rPr>
        <w:t>quen</w:t>
      </w:r>
      <w:r w:rsidR="00DB6A9B">
        <w:rPr>
          <w:rFonts w:cs="Arial"/>
          <w:bCs/>
          <w:color w:val="000000" w:themeColor="text1"/>
        </w:rPr>
        <w:t>c</w:t>
      </w:r>
      <w:r w:rsidR="00B06959">
        <w:rPr>
          <w:rFonts w:cs="Arial"/>
          <w:bCs/>
          <w:color w:val="000000" w:themeColor="text1"/>
        </w:rPr>
        <w:t>ed</w:t>
      </w:r>
      <w:r>
        <w:rPr>
          <w:rFonts w:cs="Arial"/>
          <w:bCs/>
          <w:color w:val="000000" w:themeColor="text1"/>
        </w:rPr>
        <w:t>. Short read shotgun genome</w:t>
      </w:r>
      <w:r w:rsidR="00F23F0A">
        <w:rPr>
          <w:rFonts w:cs="Arial"/>
          <w:bCs/>
          <w:color w:val="000000" w:themeColor="text1"/>
        </w:rPr>
        <w:t xml:space="preserve"> </w:t>
      </w:r>
      <w:r>
        <w:rPr>
          <w:rFonts w:cs="Arial"/>
          <w:bCs/>
          <w:color w:val="000000" w:themeColor="text1"/>
        </w:rPr>
        <w:t>sequenc</w:t>
      </w:r>
      <w:r w:rsidR="00F23F0A">
        <w:rPr>
          <w:rFonts w:cs="Arial"/>
          <w:bCs/>
          <w:color w:val="000000" w:themeColor="text1"/>
        </w:rPr>
        <w:t>ing on an Illumina NovaSeq XPlus, PE 150, 8gb raw data</w:t>
      </w:r>
      <w:r w:rsidR="00B06959">
        <w:rPr>
          <w:rFonts w:cs="Arial"/>
          <w:bCs/>
          <w:color w:val="000000" w:themeColor="text1"/>
        </w:rPr>
        <w:t xml:space="preserve"> is in progress</w:t>
      </w:r>
      <w:r>
        <w:rPr>
          <w:rFonts w:cs="Arial"/>
          <w:bCs/>
          <w:color w:val="000000" w:themeColor="text1"/>
        </w:rPr>
        <w:t xml:space="preserve"> for the following taxa, which are new species and/ or had no previous genetic data available</w:t>
      </w:r>
      <w:r w:rsidR="00F23F0A">
        <w:rPr>
          <w:rFonts w:cs="Arial"/>
          <w:bCs/>
          <w:color w:val="000000" w:themeColor="text1"/>
        </w:rPr>
        <w:t>.</w:t>
      </w:r>
    </w:p>
    <w:p w14:paraId="62E7D94E" w14:textId="0B0D965C" w:rsidR="00F23F0A" w:rsidRPr="00B06959" w:rsidRDefault="00F23F0A" w:rsidP="00F23F0A">
      <w:pPr>
        <w:rPr>
          <w:rFonts w:cs="Arial"/>
          <w:bCs/>
          <w:color w:val="000000" w:themeColor="text1"/>
          <w:szCs w:val="22"/>
        </w:rPr>
      </w:pPr>
      <w:r w:rsidRPr="00B06959">
        <w:rPr>
          <w:rFonts w:cs="Arial"/>
          <w:bCs/>
          <w:color w:val="000000" w:themeColor="text1"/>
          <w:szCs w:val="22"/>
        </w:rPr>
        <w:t xml:space="preserve">Asteiidae: </w:t>
      </w:r>
      <w:r w:rsidRPr="00B06959">
        <w:rPr>
          <w:rFonts w:cs="Arial"/>
          <w:bCs/>
          <w:i/>
          <w:iCs/>
          <w:color w:val="000000" w:themeColor="text1"/>
          <w:szCs w:val="22"/>
        </w:rPr>
        <w:t>Phlebosotera</w:t>
      </w:r>
      <w:r w:rsidRPr="00B06959">
        <w:rPr>
          <w:rFonts w:cs="Arial"/>
          <w:bCs/>
          <w:color w:val="000000" w:themeColor="text1"/>
          <w:szCs w:val="22"/>
        </w:rPr>
        <w:t xml:space="preserve"> </w:t>
      </w:r>
      <w:r w:rsidRPr="00B06959">
        <w:rPr>
          <w:rFonts w:cs="Arial"/>
          <w:szCs w:val="22"/>
        </w:rPr>
        <w:t>sp10033</w:t>
      </w:r>
    </w:p>
    <w:p w14:paraId="73887A5F" w14:textId="77777777" w:rsidR="00F23F0A" w:rsidRPr="00B06959" w:rsidRDefault="00F23F0A" w:rsidP="00F23F0A">
      <w:pPr>
        <w:rPr>
          <w:rFonts w:cs="Arial"/>
          <w:bCs/>
          <w:color w:val="000000" w:themeColor="text1"/>
          <w:szCs w:val="22"/>
        </w:rPr>
      </w:pPr>
      <w:r w:rsidRPr="00B06959">
        <w:rPr>
          <w:rFonts w:cs="Arial"/>
          <w:bCs/>
          <w:color w:val="000000" w:themeColor="text1"/>
          <w:szCs w:val="22"/>
        </w:rPr>
        <w:t xml:space="preserve">Canacidae: </w:t>
      </w:r>
      <w:r w:rsidRPr="00B06959">
        <w:rPr>
          <w:rFonts w:cs="Arial"/>
          <w:bCs/>
          <w:i/>
          <w:iCs/>
          <w:color w:val="000000" w:themeColor="text1"/>
          <w:szCs w:val="22"/>
        </w:rPr>
        <w:t>Thitena</w:t>
      </w:r>
      <w:r w:rsidRPr="00B06959">
        <w:rPr>
          <w:rFonts w:cs="Arial"/>
          <w:bCs/>
          <w:color w:val="000000" w:themeColor="text1"/>
          <w:szCs w:val="22"/>
        </w:rPr>
        <w:t xml:space="preserve"> </w:t>
      </w:r>
      <w:r w:rsidRPr="00B06959">
        <w:rPr>
          <w:rFonts w:cs="Arial"/>
          <w:bCs/>
          <w:i/>
          <w:iCs/>
          <w:color w:val="000000" w:themeColor="text1"/>
          <w:szCs w:val="22"/>
        </w:rPr>
        <w:t>cadaverina</w:t>
      </w:r>
    </w:p>
    <w:p w14:paraId="55CB8413" w14:textId="3126FE27" w:rsidR="00F23F0A" w:rsidRPr="00B06959" w:rsidRDefault="00F23F0A" w:rsidP="00F23F0A">
      <w:pPr>
        <w:rPr>
          <w:rFonts w:cs="Arial"/>
          <w:bCs/>
          <w:color w:val="000000" w:themeColor="text1"/>
          <w:szCs w:val="22"/>
        </w:rPr>
      </w:pPr>
      <w:r w:rsidRPr="00B06959">
        <w:rPr>
          <w:rFonts w:cs="Arial"/>
          <w:bCs/>
          <w:color w:val="000000" w:themeColor="text1"/>
          <w:szCs w:val="22"/>
        </w:rPr>
        <w:t xml:space="preserve">Chyromyidae: </w:t>
      </w:r>
      <w:r w:rsidRPr="00B06959">
        <w:rPr>
          <w:rFonts w:cs="Arial"/>
          <w:i/>
          <w:iCs/>
          <w:szCs w:val="22"/>
        </w:rPr>
        <w:t>Aphaniosoma</w:t>
      </w:r>
      <w:r w:rsidRPr="00B06959">
        <w:rPr>
          <w:rFonts w:cs="Arial"/>
          <w:szCs w:val="22"/>
        </w:rPr>
        <w:t xml:space="preserve"> sp10093</w:t>
      </w:r>
    </w:p>
    <w:p w14:paraId="7B96A697" w14:textId="3BE47345" w:rsidR="00F23F0A" w:rsidRPr="00B06959" w:rsidRDefault="00F23F0A" w:rsidP="00F23F0A">
      <w:pPr>
        <w:rPr>
          <w:rFonts w:cs="Arial"/>
          <w:bCs/>
          <w:color w:val="000000" w:themeColor="text1"/>
          <w:szCs w:val="22"/>
        </w:rPr>
      </w:pPr>
      <w:r w:rsidRPr="00B06959">
        <w:rPr>
          <w:rFonts w:cs="Arial"/>
          <w:bCs/>
          <w:color w:val="000000" w:themeColor="text1"/>
          <w:szCs w:val="22"/>
        </w:rPr>
        <w:t xml:space="preserve">Chyromyidae: </w:t>
      </w:r>
      <w:r w:rsidRPr="00B06959">
        <w:rPr>
          <w:rFonts w:cs="Arial"/>
          <w:bCs/>
          <w:i/>
          <w:iCs/>
          <w:color w:val="000000" w:themeColor="text1"/>
          <w:szCs w:val="22"/>
        </w:rPr>
        <w:t>Notiochyromya</w:t>
      </w:r>
      <w:r w:rsidRPr="00B06959">
        <w:rPr>
          <w:rFonts w:cs="Arial"/>
          <w:bCs/>
          <w:color w:val="000000" w:themeColor="text1"/>
          <w:szCs w:val="22"/>
        </w:rPr>
        <w:t xml:space="preserve"> </w:t>
      </w:r>
      <w:r w:rsidRPr="00B06959">
        <w:rPr>
          <w:rFonts w:cs="Arial"/>
          <w:szCs w:val="22"/>
        </w:rPr>
        <w:t>sp10094</w:t>
      </w:r>
    </w:p>
    <w:p w14:paraId="5D81D8F4" w14:textId="44C78D48" w:rsidR="00F23F0A" w:rsidRPr="00B06959" w:rsidRDefault="00F23F0A" w:rsidP="00F23F0A">
      <w:pPr>
        <w:rPr>
          <w:rFonts w:cs="Arial"/>
          <w:bCs/>
          <w:color w:val="000000" w:themeColor="text1"/>
          <w:szCs w:val="22"/>
        </w:rPr>
      </w:pPr>
      <w:r w:rsidRPr="00B06959">
        <w:rPr>
          <w:rFonts w:cs="Arial"/>
          <w:bCs/>
          <w:color w:val="000000" w:themeColor="text1"/>
          <w:szCs w:val="22"/>
        </w:rPr>
        <w:t xml:space="preserve">Ephydridae: </w:t>
      </w:r>
      <w:r w:rsidRPr="00B06959">
        <w:rPr>
          <w:rFonts w:cs="Arial"/>
          <w:bCs/>
          <w:i/>
          <w:iCs/>
          <w:color w:val="000000" w:themeColor="text1"/>
          <w:szCs w:val="22"/>
        </w:rPr>
        <w:t>Athyroglossa</w:t>
      </w:r>
      <w:r w:rsidRPr="00B06959">
        <w:rPr>
          <w:rFonts w:cs="Arial"/>
          <w:bCs/>
          <w:color w:val="000000" w:themeColor="text1"/>
          <w:szCs w:val="22"/>
        </w:rPr>
        <w:t xml:space="preserve"> (</w:t>
      </w:r>
      <w:r w:rsidRPr="00B06959">
        <w:rPr>
          <w:rFonts w:cs="Arial"/>
          <w:bCs/>
          <w:i/>
          <w:iCs/>
          <w:color w:val="000000" w:themeColor="text1"/>
          <w:szCs w:val="22"/>
        </w:rPr>
        <w:t>Athyroglossa</w:t>
      </w:r>
      <w:r w:rsidRPr="00B06959">
        <w:rPr>
          <w:rFonts w:cs="Arial"/>
          <w:bCs/>
          <w:color w:val="000000" w:themeColor="text1"/>
          <w:szCs w:val="22"/>
        </w:rPr>
        <w:t xml:space="preserve">) </w:t>
      </w:r>
      <w:r w:rsidRPr="00B06959">
        <w:rPr>
          <w:rFonts w:cs="Arial"/>
          <w:szCs w:val="22"/>
        </w:rPr>
        <w:t>sp10113</w:t>
      </w:r>
    </w:p>
    <w:p w14:paraId="596CEA45" w14:textId="0CCD9D0C" w:rsidR="00F23F0A" w:rsidRPr="00B06959" w:rsidRDefault="00F23F0A" w:rsidP="00F23F0A">
      <w:pPr>
        <w:rPr>
          <w:rFonts w:cs="Arial"/>
          <w:bCs/>
          <w:color w:val="000000" w:themeColor="text1"/>
          <w:szCs w:val="22"/>
        </w:rPr>
      </w:pPr>
      <w:r w:rsidRPr="00B06959">
        <w:rPr>
          <w:rFonts w:cs="Arial"/>
          <w:bCs/>
          <w:color w:val="000000" w:themeColor="text1"/>
          <w:szCs w:val="22"/>
        </w:rPr>
        <w:t xml:space="preserve">Ephydridae: </w:t>
      </w:r>
      <w:r w:rsidRPr="00B06959">
        <w:rPr>
          <w:rFonts w:cs="Arial"/>
          <w:bCs/>
          <w:i/>
          <w:iCs/>
          <w:color w:val="000000" w:themeColor="text1"/>
          <w:szCs w:val="22"/>
        </w:rPr>
        <w:t>Donaceus</w:t>
      </w:r>
      <w:r w:rsidRPr="00B06959">
        <w:rPr>
          <w:rFonts w:cs="Arial"/>
          <w:bCs/>
          <w:color w:val="000000" w:themeColor="text1"/>
          <w:szCs w:val="22"/>
        </w:rPr>
        <w:t xml:space="preserve"> </w:t>
      </w:r>
      <w:r w:rsidRPr="00B06959">
        <w:rPr>
          <w:rFonts w:cs="Arial"/>
          <w:szCs w:val="22"/>
        </w:rPr>
        <w:t>sp10116</w:t>
      </w:r>
    </w:p>
    <w:p w14:paraId="42644CE8" w14:textId="7A232957" w:rsidR="00F23F0A" w:rsidRPr="00B06959" w:rsidRDefault="00F23F0A" w:rsidP="00F23F0A">
      <w:pPr>
        <w:rPr>
          <w:rFonts w:cs="Arial"/>
          <w:bCs/>
          <w:color w:val="000000" w:themeColor="text1"/>
          <w:szCs w:val="22"/>
        </w:rPr>
      </w:pPr>
      <w:r w:rsidRPr="00B06959">
        <w:rPr>
          <w:rFonts w:cs="Arial"/>
          <w:bCs/>
          <w:color w:val="000000" w:themeColor="text1"/>
          <w:szCs w:val="22"/>
        </w:rPr>
        <w:t xml:space="preserve">Fergusoninidae: </w:t>
      </w:r>
      <w:r w:rsidRPr="00B06959">
        <w:rPr>
          <w:rFonts w:cs="Arial"/>
          <w:bCs/>
          <w:i/>
          <w:iCs/>
          <w:color w:val="000000" w:themeColor="text1"/>
          <w:szCs w:val="22"/>
        </w:rPr>
        <w:t>Fergusonina</w:t>
      </w:r>
      <w:r w:rsidRPr="00B06959">
        <w:rPr>
          <w:rFonts w:cs="Arial"/>
          <w:bCs/>
          <w:color w:val="000000" w:themeColor="text1"/>
          <w:szCs w:val="22"/>
        </w:rPr>
        <w:t xml:space="preserve"> </w:t>
      </w:r>
      <w:r w:rsidRPr="00B06959">
        <w:rPr>
          <w:rFonts w:cs="Arial"/>
          <w:szCs w:val="22"/>
        </w:rPr>
        <w:t>sp10135</w:t>
      </w:r>
    </w:p>
    <w:p w14:paraId="1CE73314" w14:textId="77777777" w:rsidR="00F23F0A" w:rsidRPr="00B06959" w:rsidRDefault="00F23F0A" w:rsidP="00F23F0A">
      <w:pPr>
        <w:rPr>
          <w:rFonts w:cs="Arial"/>
          <w:bCs/>
          <w:color w:val="000000" w:themeColor="text1"/>
          <w:szCs w:val="22"/>
        </w:rPr>
      </w:pPr>
      <w:r w:rsidRPr="00B06959">
        <w:rPr>
          <w:rFonts w:cs="Arial"/>
          <w:bCs/>
          <w:color w:val="000000" w:themeColor="text1"/>
          <w:szCs w:val="22"/>
        </w:rPr>
        <w:t xml:space="preserve">Tephritidae: </w:t>
      </w:r>
      <w:r w:rsidRPr="00B06959">
        <w:rPr>
          <w:rFonts w:cs="Arial"/>
          <w:bCs/>
          <w:i/>
          <w:iCs/>
          <w:color w:val="000000" w:themeColor="text1"/>
          <w:szCs w:val="22"/>
        </w:rPr>
        <w:t>Paraceratitella eurycephala</w:t>
      </w:r>
    </w:p>
    <w:p w14:paraId="296CB42B" w14:textId="2F78A1DE" w:rsidR="00F23F0A" w:rsidRPr="00B06959" w:rsidRDefault="00F23F0A" w:rsidP="00F23F0A">
      <w:pPr>
        <w:rPr>
          <w:rFonts w:cs="Arial"/>
          <w:bCs/>
          <w:color w:val="000000" w:themeColor="text1"/>
          <w:szCs w:val="22"/>
        </w:rPr>
      </w:pPr>
      <w:r w:rsidRPr="00B06959">
        <w:rPr>
          <w:rFonts w:cs="Arial"/>
          <w:bCs/>
          <w:color w:val="000000" w:themeColor="text1"/>
          <w:szCs w:val="22"/>
        </w:rPr>
        <w:t xml:space="preserve">Tephritidae: </w:t>
      </w:r>
      <w:r w:rsidRPr="00B06959">
        <w:rPr>
          <w:rFonts w:cs="Arial"/>
          <w:bCs/>
          <w:i/>
          <w:iCs/>
          <w:color w:val="000000" w:themeColor="text1"/>
          <w:szCs w:val="22"/>
        </w:rPr>
        <w:t>Paraspathulina eremostigma</w:t>
      </w:r>
    </w:p>
    <w:p w14:paraId="1B219C6B" w14:textId="77777777" w:rsidR="00E36A06" w:rsidRPr="00B06959" w:rsidRDefault="00E36A06" w:rsidP="00F04331">
      <w:pPr>
        <w:rPr>
          <w:rFonts w:cs="Arial"/>
          <w:bCs/>
          <w:color w:val="000000" w:themeColor="text1"/>
          <w:szCs w:val="22"/>
        </w:rPr>
      </w:pPr>
    </w:p>
    <w:p w14:paraId="45528E51" w14:textId="12694C98" w:rsidR="00F23F0A" w:rsidRPr="00E36A06" w:rsidRDefault="00F23F0A" w:rsidP="00F04331">
      <w:pPr>
        <w:rPr>
          <w:rFonts w:cs="Arial"/>
          <w:bCs/>
          <w:color w:val="000000" w:themeColor="text1"/>
        </w:rPr>
      </w:pPr>
      <w:r>
        <w:rPr>
          <w:rFonts w:cs="Arial"/>
          <w:bCs/>
          <w:color w:val="000000" w:themeColor="text1"/>
        </w:rPr>
        <w:lastRenderedPageBreak/>
        <w:t>Additional Diptera species from the Nanda</w:t>
      </w:r>
      <w:r w:rsidR="00317B58">
        <w:rPr>
          <w:rFonts w:cs="Arial"/>
          <w:bCs/>
          <w:color w:val="000000" w:themeColor="text1"/>
        </w:rPr>
        <w:t xml:space="preserve"> Country</w:t>
      </w:r>
      <w:r>
        <w:rPr>
          <w:rFonts w:cs="Arial"/>
          <w:bCs/>
          <w:color w:val="000000" w:themeColor="text1"/>
        </w:rPr>
        <w:t xml:space="preserve"> Bush Blitz will undergo genome sequencing soon.</w:t>
      </w:r>
    </w:p>
    <w:p w14:paraId="498C292C" w14:textId="77777777" w:rsidR="00BC1145" w:rsidRDefault="0024637A" w:rsidP="00BC1145">
      <w:pPr>
        <w:pStyle w:val="Heading1"/>
      </w:pPr>
      <w:bookmarkStart w:id="18" w:name="_Toc227321795"/>
      <w:r>
        <w:t>4.</w:t>
      </w:r>
      <w:r>
        <w:tab/>
      </w:r>
      <w:r w:rsidR="00AC6550">
        <w:t>Information</w:t>
      </w:r>
      <w:r w:rsidR="00E861D1">
        <w:t xml:space="preserve"> on species l</w:t>
      </w:r>
      <w:r w:rsidR="00BC1145">
        <w:t>ists</w:t>
      </w:r>
      <w:bookmarkEnd w:id="18"/>
    </w:p>
    <w:p w14:paraId="4E537A1E" w14:textId="21A30C37" w:rsidR="00261B3B" w:rsidRDefault="00AD3722" w:rsidP="00BC1145">
      <w:pPr>
        <w:rPr>
          <w:rFonts w:cs="Arial"/>
          <w:bCs/>
          <w:iCs/>
          <w:color w:val="000000" w:themeColor="text1"/>
          <w:szCs w:val="22"/>
        </w:rPr>
      </w:pPr>
      <w:r>
        <w:rPr>
          <w:rFonts w:cs="Arial"/>
          <w:bCs/>
          <w:iCs/>
          <w:color w:val="000000" w:themeColor="text1"/>
          <w:szCs w:val="22"/>
        </w:rPr>
        <w:t xml:space="preserve">Diptera are highly diverse and provide many ecosystem services. As many species are small-bodied, and fast fliers, a thorough account of their diversity is only possible through consistent effort with various methods over a period of time. Very little was previously known about the flies of the area as there hadn’t been </w:t>
      </w:r>
      <w:r w:rsidR="00261B3B">
        <w:rPr>
          <w:rFonts w:cs="Arial"/>
          <w:bCs/>
          <w:iCs/>
          <w:color w:val="000000" w:themeColor="text1"/>
          <w:szCs w:val="22"/>
        </w:rPr>
        <w:t>a previous targeted survey. The species list for Kalbarri Diptera from ALA was exceeded by nearly ten times. Still, some species previously recorded</w:t>
      </w:r>
      <w:r w:rsidR="00041037">
        <w:rPr>
          <w:rFonts w:cs="Arial"/>
          <w:bCs/>
          <w:iCs/>
          <w:color w:val="000000" w:themeColor="text1"/>
          <w:szCs w:val="22"/>
        </w:rPr>
        <w:t xml:space="preserve"> were not found again, potentially due to seasonality</w:t>
      </w:r>
      <w:r w:rsidR="00027873">
        <w:rPr>
          <w:rFonts w:cs="Arial"/>
          <w:bCs/>
          <w:iCs/>
          <w:color w:val="000000" w:themeColor="text1"/>
          <w:szCs w:val="22"/>
        </w:rPr>
        <w:t xml:space="preserve"> and difference</w:t>
      </w:r>
      <w:r w:rsidR="00260E0E">
        <w:rPr>
          <w:rFonts w:cs="Arial"/>
          <w:bCs/>
          <w:iCs/>
          <w:color w:val="000000" w:themeColor="text1"/>
          <w:szCs w:val="22"/>
        </w:rPr>
        <w:t>s</w:t>
      </w:r>
      <w:r w:rsidR="00027873">
        <w:rPr>
          <w:rFonts w:cs="Arial"/>
          <w:bCs/>
          <w:iCs/>
          <w:color w:val="000000" w:themeColor="text1"/>
          <w:szCs w:val="22"/>
        </w:rPr>
        <w:t xml:space="preserve"> in methodology.</w:t>
      </w:r>
    </w:p>
    <w:p w14:paraId="0B948E75" w14:textId="7EE53C62" w:rsidR="00AD3722" w:rsidRDefault="00261B3B" w:rsidP="00BC1145">
      <w:pPr>
        <w:rPr>
          <w:rFonts w:cs="Arial"/>
          <w:bCs/>
          <w:iCs/>
          <w:color w:val="000000" w:themeColor="text1"/>
          <w:szCs w:val="22"/>
        </w:rPr>
      </w:pPr>
      <w:r>
        <w:rPr>
          <w:rFonts w:cs="Arial"/>
          <w:bCs/>
          <w:iCs/>
          <w:color w:val="000000" w:themeColor="text1"/>
          <w:szCs w:val="22"/>
        </w:rPr>
        <w:t>Diptera, the order</w:t>
      </w:r>
      <w:r w:rsidR="00260E0E">
        <w:rPr>
          <w:rFonts w:cs="Arial"/>
          <w:bCs/>
          <w:iCs/>
          <w:color w:val="000000" w:themeColor="text1"/>
          <w:szCs w:val="22"/>
        </w:rPr>
        <w:t>,</w:t>
      </w:r>
      <w:r>
        <w:rPr>
          <w:rFonts w:cs="Arial"/>
          <w:bCs/>
          <w:iCs/>
          <w:color w:val="000000" w:themeColor="text1"/>
          <w:szCs w:val="22"/>
        </w:rPr>
        <w:t xml:space="preserve"> is so diverse that not all lineages could be curated and identified for this report</w:t>
      </w:r>
      <w:r w:rsidR="00260E0E">
        <w:rPr>
          <w:rFonts w:cs="Arial"/>
          <w:bCs/>
          <w:iCs/>
          <w:color w:val="000000" w:themeColor="text1"/>
          <w:szCs w:val="22"/>
        </w:rPr>
        <w:t>. T</w:t>
      </w:r>
      <w:r>
        <w:rPr>
          <w:rFonts w:cs="Arial"/>
          <w:bCs/>
          <w:iCs/>
          <w:color w:val="000000" w:themeColor="text1"/>
          <w:szCs w:val="22"/>
        </w:rPr>
        <w:t xml:space="preserve">he expectation is that the total diversity of groups like gall midges will </w:t>
      </w:r>
      <w:r w:rsidR="00260E0E">
        <w:rPr>
          <w:rFonts w:cs="Arial"/>
          <w:bCs/>
          <w:iCs/>
          <w:color w:val="000000" w:themeColor="text1"/>
          <w:szCs w:val="22"/>
        </w:rPr>
        <w:t>bring the count of undescribed species even</w:t>
      </w:r>
      <w:r>
        <w:rPr>
          <w:rFonts w:cs="Arial"/>
          <w:bCs/>
          <w:iCs/>
          <w:color w:val="000000" w:themeColor="text1"/>
          <w:szCs w:val="22"/>
        </w:rPr>
        <w:t xml:space="preserve"> higher. Many groups have not been revised, so identification is challenging, and additional undescribed species even within the study groups are expected </w:t>
      </w:r>
      <w:r w:rsidR="00260E0E">
        <w:rPr>
          <w:rFonts w:cs="Arial"/>
          <w:bCs/>
          <w:iCs/>
          <w:color w:val="000000" w:themeColor="text1"/>
          <w:szCs w:val="22"/>
        </w:rPr>
        <w:t xml:space="preserve">to be discovered </w:t>
      </w:r>
      <w:r>
        <w:rPr>
          <w:rFonts w:cs="Arial"/>
          <w:bCs/>
          <w:iCs/>
          <w:color w:val="000000" w:themeColor="text1"/>
          <w:szCs w:val="22"/>
        </w:rPr>
        <w:t>in concert with additional genitalic examinations and DNA barcoding data.</w:t>
      </w:r>
      <w:r w:rsidR="00E83D2C">
        <w:rPr>
          <w:rFonts w:cs="Arial"/>
          <w:bCs/>
          <w:iCs/>
          <w:color w:val="000000" w:themeColor="text1"/>
          <w:szCs w:val="22"/>
        </w:rPr>
        <w:t xml:space="preserve"> There are certainly additional undescribed species of small-bodied flies including Dolichopodidae and tachydromiine Hybotidae. Similarly, some larger flies require genitalic dissections to be identified, and this expedition likely collected additional undescribed species, including Tachinidae and miltogrammine Sarcophagidae. </w:t>
      </w:r>
    </w:p>
    <w:p w14:paraId="48B98201" w14:textId="18CAB4C7" w:rsidR="00FA45D6" w:rsidRPr="009F36B8" w:rsidRDefault="00FA45D6" w:rsidP="00FA45D6">
      <w:pPr>
        <w:rPr>
          <w:rFonts w:cs="Arial"/>
          <w:bCs/>
          <w:iCs/>
          <w:color w:val="000000" w:themeColor="text1"/>
        </w:rPr>
      </w:pPr>
      <w:r>
        <w:rPr>
          <w:rFonts w:cs="Arial"/>
          <w:bCs/>
          <w:iCs/>
          <w:color w:val="000000" w:themeColor="text1"/>
        </w:rPr>
        <w:t xml:space="preserve">For several groups, the literature and existing collections are so poor that it is currently not possible to assess the genus placement of some morphospecies. This was primarily true for Chloropidae, Ephydridae, Milichiidae, and Sphaeroceridae. Keys to </w:t>
      </w:r>
      <w:r w:rsidR="00260E0E">
        <w:rPr>
          <w:rFonts w:cs="Arial"/>
          <w:bCs/>
          <w:iCs/>
          <w:color w:val="000000" w:themeColor="text1"/>
        </w:rPr>
        <w:t>Australian genera</w:t>
      </w:r>
      <w:r>
        <w:rPr>
          <w:rFonts w:cs="Arial"/>
          <w:bCs/>
          <w:iCs/>
          <w:color w:val="000000" w:themeColor="text1"/>
        </w:rPr>
        <w:t xml:space="preserve"> are absent or incomplete for these families. With more thorough study, we expect new species and genera of these acalyptrate groups to be present in Western Australia and be represented by material collected during this Bush Blitz. For instance, in Chloropidae, although 20 morphospecies could be differentiated, only three species could be clearly assigned to genus level, and two of those are putative new species within those genera. Milichiidae is a much smaller family</w:t>
      </w:r>
      <w:r w:rsidR="00260E0E">
        <w:rPr>
          <w:rFonts w:cs="Arial"/>
          <w:bCs/>
          <w:iCs/>
          <w:color w:val="000000" w:themeColor="text1"/>
        </w:rPr>
        <w:t>,</w:t>
      </w:r>
      <w:r>
        <w:rPr>
          <w:rFonts w:cs="Arial"/>
          <w:bCs/>
          <w:iCs/>
          <w:color w:val="000000" w:themeColor="text1"/>
        </w:rPr>
        <w:t xml:space="preserve"> so comparison to known species is more feasible. All eight morphospecies differentiated are putative new species and only two could be unequivocably assigned to genus</w:t>
      </w:r>
      <w:r w:rsidR="00260E0E">
        <w:rPr>
          <w:rFonts w:cs="Arial"/>
          <w:bCs/>
          <w:iCs/>
          <w:color w:val="000000" w:themeColor="text1"/>
        </w:rPr>
        <w:t>, suggesting a high ratio of undescribed to described species of Milichiidae in Australia</w:t>
      </w:r>
      <w:r>
        <w:rPr>
          <w:rFonts w:cs="Arial"/>
          <w:bCs/>
          <w:iCs/>
          <w:color w:val="000000" w:themeColor="text1"/>
        </w:rPr>
        <w:t xml:space="preserve">. In Ephydridae, 13 of the 22 morphospecies could be assigned to genus, </w:t>
      </w:r>
      <w:r w:rsidR="00260E0E">
        <w:rPr>
          <w:rFonts w:cs="Arial"/>
          <w:bCs/>
          <w:iCs/>
          <w:color w:val="000000" w:themeColor="text1"/>
        </w:rPr>
        <w:t>as the worldwide genus limits are clearer. However, the placement of some undetermined Ephydridae will need additional verification in context with other Australian taxa.</w:t>
      </w:r>
    </w:p>
    <w:p w14:paraId="498C2931" w14:textId="77777777" w:rsidR="00207F8D" w:rsidRPr="00207F8D" w:rsidRDefault="00207F8D" w:rsidP="00207F8D">
      <w:pPr>
        <w:pStyle w:val="Heading1"/>
      </w:pPr>
      <w:bookmarkStart w:id="19" w:name="_Toc227321796"/>
      <w:r>
        <w:t>5.</w:t>
      </w:r>
      <w:r>
        <w:tab/>
        <w:t>Information for land managers</w:t>
      </w:r>
      <w:bookmarkEnd w:id="19"/>
    </w:p>
    <w:p w14:paraId="707C3510" w14:textId="188225A0" w:rsidR="005B490A" w:rsidRDefault="00260E0E" w:rsidP="005B490A">
      <w:pPr>
        <w:autoSpaceDE w:val="0"/>
        <w:autoSpaceDN w:val="0"/>
        <w:adjustRightInd w:val="0"/>
        <w:rPr>
          <w:rFonts w:cs="Arial"/>
          <w:bCs/>
          <w:iCs/>
          <w:color w:val="000000" w:themeColor="text1"/>
          <w:szCs w:val="22"/>
        </w:rPr>
      </w:pPr>
      <w:r>
        <w:rPr>
          <w:rFonts w:cs="Arial"/>
          <w:bCs/>
          <w:iCs/>
          <w:color w:val="000000" w:themeColor="text1"/>
          <w:szCs w:val="22"/>
        </w:rPr>
        <w:t>T</w:t>
      </w:r>
      <w:r w:rsidR="005B490A">
        <w:rPr>
          <w:rFonts w:cs="Arial"/>
          <w:bCs/>
          <w:iCs/>
          <w:color w:val="000000" w:themeColor="text1"/>
          <w:szCs w:val="22"/>
        </w:rPr>
        <w:t xml:space="preserve">hree </w:t>
      </w:r>
      <w:r>
        <w:rPr>
          <w:rFonts w:cs="Arial"/>
          <w:bCs/>
          <w:iCs/>
          <w:color w:val="000000" w:themeColor="text1"/>
          <w:szCs w:val="22"/>
        </w:rPr>
        <w:t>notable</w:t>
      </w:r>
      <w:r w:rsidR="005B490A">
        <w:rPr>
          <w:rFonts w:cs="Arial"/>
          <w:bCs/>
          <w:iCs/>
          <w:color w:val="000000" w:themeColor="text1"/>
          <w:szCs w:val="22"/>
        </w:rPr>
        <w:t xml:space="preserve"> locations</w:t>
      </w:r>
      <w:r>
        <w:rPr>
          <w:rFonts w:cs="Arial"/>
          <w:bCs/>
          <w:iCs/>
          <w:color w:val="000000" w:themeColor="text1"/>
          <w:szCs w:val="22"/>
        </w:rPr>
        <w:t xml:space="preserve"> for Diptera diversity</w:t>
      </w:r>
      <w:r w:rsidR="005B490A">
        <w:rPr>
          <w:rFonts w:cs="Arial"/>
          <w:bCs/>
          <w:iCs/>
          <w:color w:val="000000" w:themeColor="text1"/>
          <w:szCs w:val="22"/>
        </w:rPr>
        <w:t xml:space="preserve"> were</w:t>
      </w:r>
      <w:r w:rsidR="005B490A" w:rsidRPr="005B490A">
        <w:rPr>
          <w:rFonts w:cs="Arial"/>
          <w:bCs/>
          <w:iCs/>
          <w:color w:val="000000" w:themeColor="text1"/>
          <w:szCs w:val="22"/>
        </w:rPr>
        <w:t xml:space="preserve"> Red Bluff</w:t>
      </w:r>
      <w:r w:rsidR="00B338E5">
        <w:rPr>
          <w:rFonts w:cs="Arial"/>
          <w:bCs/>
          <w:iCs/>
          <w:color w:val="000000" w:themeColor="text1"/>
          <w:szCs w:val="22"/>
        </w:rPr>
        <w:t xml:space="preserve"> (</w:t>
      </w:r>
      <w:r w:rsidR="00B338E5" w:rsidRPr="00B338E5">
        <w:rPr>
          <w:rFonts w:cs="Arial"/>
          <w:bCs/>
          <w:iCs/>
          <w:color w:val="000000" w:themeColor="text1"/>
          <w:szCs w:val="22"/>
        </w:rPr>
        <w:t>-27.7445, 114.1437)</w:t>
      </w:r>
      <w:r w:rsidR="005B490A" w:rsidRPr="005B490A">
        <w:rPr>
          <w:rFonts w:cs="Arial"/>
          <w:bCs/>
          <w:iCs/>
          <w:color w:val="000000" w:themeColor="text1"/>
          <w:szCs w:val="22"/>
        </w:rPr>
        <w:t>, Wittecara Creek</w:t>
      </w:r>
      <w:r w:rsidR="005B490A">
        <w:rPr>
          <w:rFonts w:cs="Arial"/>
          <w:bCs/>
          <w:iCs/>
          <w:color w:val="000000" w:themeColor="text1"/>
          <w:szCs w:val="22"/>
        </w:rPr>
        <w:t xml:space="preserve"> </w:t>
      </w:r>
      <w:r w:rsidR="005B490A" w:rsidRPr="005B490A">
        <w:rPr>
          <w:rFonts w:cs="Arial"/>
          <w:bCs/>
          <w:iCs/>
          <w:color w:val="000000" w:themeColor="text1"/>
          <w:szCs w:val="22"/>
        </w:rPr>
        <w:t xml:space="preserve">(-27.7693, 114.1738), </w:t>
      </w:r>
      <w:r w:rsidR="005B490A">
        <w:rPr>
          <w:rFonts w:cs="Arial"/>
          <w:bCs/>
          <w:iCs/>
          <w:color w:val="000000" w:themeColor="text1"/>
          <w:szCs w:val="22"/>
        </w:rPr>
        <w:t xml:space="preserve">and 20 km south of </w:t>
      </w:r>
      <w:r w:rsidR="005B490A" w:rsidRPr="005B490A">
        <w:rPr>
          <w:rFonts w:cs="Arial"/>
          <w:bCs/>
          <w:iCs/>
          <w:color w:val="000000" w:themeColor="text1"/>
          <w:szCs w:val="22"/>
        </w:rPr>
        <w:t xml:space="preserve">Womerangie </w:t>
      </w:r>
      <w:r w:rsidR="005B490A">
        <w:rPr>
          <w:rFonts w:cs="Arial"/>
          <w:bCs/>
          <w:iCs/>
          <w:color w:val="000000" w:themeColor="text1"/>
          <w:szCs w:val="22"/>
        </w:rPr>
        <w:t>H</w:t>
      </w:r>
      <w:r w:rsidR="005B490A" w:rsidRPr="005B490A">
        <w:rPr>
          <w:rFonts w:cs="Arial"/>
          <w:bCs/>
          <w:iCs/>
          <w:color w:val="000000" w:themeColor="text1"/>
          <w:szCs w:val="22"/>
        </w:rPr>
        <w:t>ill</w:t>
      </w:r>
      <w:r w:rsidR="005B490A">
        <w:rPr>
          <w:rFonts w:cs="Arial"/>
          <w:bCs/>
          <w:iCs/>
          <w:color w:val="000000" w:themeColor="text1"/>
          <w:szCs w:val="22"/>
        </w:rPr>
        <w:t xml:space="preserve"> </w:t>
      </w:r>
      <w:r w:rsidR="005B490A" w:rsidRPr="005B490A">
        <w:rPr>
          <w:rFonts w:cs="Arial"/>
          <w:bCs/>
          <w:iCs/>
          <w:color w:val="000000" w:themeColor="text1"/>
          <w:szCs w:val="22"/>
        </w:rPr>
        <w:t>(-27.0533, 113.8658)</w:t>
      </w:r>
      <w:r w:rsidR="007E37B3">
        <w:rPr>
          <w:rFonts w:cs="Arial"/>
          <w:bCs/>
          <w:iCs/>
          <w:color w:val="000000" w:themeColor="text1"/>
          <w:szCs w:val="22"/>
        </w:rPr>
        <w:t xml:space="preserve"> </w:t>
      </w:r>
      <w:r w:rsidR="005B490A">
        <w:rPr>
          <w:rFonts w:cs="Arial"/>
          <w:bCs/>
          <w:iCs/>
          <w:color w:val="000000" w:themeColor="text1"/>
          <w:szCs w:val="22"/>
        </w:rPr>
        <w:t xml:space="preserve">- inside the area currently being gazetted. Generally, flies are easier to find in proximity to water resources, and there is a diversity of </w:t>
      </w:r>
      <w:r w:rsidR="007E37B3">
        <w:rPr>
          <w:rFonts w:cs="Arial"/>
          <w:bCs/>
          <w:iCs/>
          <w:color w:val="000000" w:themeColor="text1"/>
          <w:szCs w:val="22"/>
        </w:rPr>
        <w:t>species restricted to coastal areas. In Red Bluff, the cliff area south of the car park was a refugia for many species. In between the cliffs was a freshwater stream</w:t>
      </w:r>
      <w:r>
        <w:rPr>
          <w:rFonts w:cs="Arial"/>
          <w:bCs/>
          <w:iCs/>
          <w:color w:val="000000" w:themeColor="text1"/>
          <w:szCs w:val="22"/>
        </w:rPr>
        <w:t xml:space="preserve">, a </w:t>
      </w:r>
      <w:r w:rsidR="007E37B3">
        <w:rPr>
          <w:rFonts w:cs="Arial"/>
          <w:bCs/>
          <w:iCs/>
          <w:color w:val="000000" w:themeColor="text1"/>
          <w:szCs w:val="22"/>
        </w:rPr>
        <w:t xml:space="preserve">combination </w:t>
      </w:r>
      <w:r>
        <w:rPr>
          <w:rFonts w:cs="Arial"/>
          <w:bCs/>
          <w:iCs/>
          <w:color w:val="000000" w:themeColor="text1"/>
          <w:szCs w:val="22"/>
        </w:rPr>
        <w:t>of resources and refugia that led</w:t>
      </w:r>
      <w:r w:rsidR="007E37B3">
        <w:rPr>
          <w:rFonts w:cs="Arial"/>
          <w:bCs/>
          <w:iCs/>
          <w:color w:val="000000" w:themeColor="text1"/>
          <w:szCs w:val="22"/>
        </w:rPr>
        <w:t xml:space="preserve"> to a diversity of Diptera being collected at this site. At Wittecara creek, the soil was muddy and a wetland formed along the ill-defined creek margins. Vegetation was dense and some was</w:t>
      </w:r>
      <w:r>
        <w:rPr>
          <w:rFonts w:cs="Arial"/>
          <w:bCs/>
          <w:iCs/>
          <w:color w:val="000000" w:themeColor="text1"/>
          <w:szCs w:val="22"/>
        </w:rPr>
        <w:t xml:space="preserve"> in</w:t>
      </w:r>
      <w:r w:rsidR="007E37B3">
        <w:rPr>
          <w:rFonts w:cs="Arial"/>
          <w:bCs/>
          <w:iCs/>
          <w:color w:val="000000" w:themeColor="text1"/>
          <w:szCs w:val="22"/>
        </w:rPr>
        <w:t xml:space="preserve"> flower. Not only semi-aquatic Diptera were collected here</w:t>
      </w:r>
      <w:r>
        <w:rPr>
          <w:rFonts w:cs="Arial"/>
          <w:bCs/>
          <w:iCs/>
          <w:color w:val="000000" w:themeColor="text1"/>
          <w:szCs w:val="22"/>
        </w:rPr>
        <w:t>,</w:t>
      </w:r>
      <w:r w:rsidR="007E37B3">
        <w:rPr>
          <w:rFonts w:cs="Arial"/>
          <w:bCs/>
          <w:iCs/>
          <w:color w:val="000000" w:themeColor="text1"/>
          <w:szCs w:val="22"/>
        </w:rPr>
        <w:t xml:space="preserve"> as the flowers and water brought in some arid tolerant groups like Conopidae. The most distinctive site was to the north, 20 km south of </w:t>
      </w:r>
      <w:r w:rsidR="007E37B3" w:rsidRPr="005B490A">
        <w:rPr>
          <w:rFonts w:cs="Arial"/>
          <w:bCs/>
          <w:iCs/>
          <w:color w:val="000000" w:themeColor="text1"/>
          <w:szCs w:val="22"/>
        </w:rPr>
        <w:t xml:space="preserve">Womerangie </w:t>
      </w:r>
      <w:r w:rsidR="007E37B3">
        <w:rPr>
          <w:rFonts w:cs="Arial"/>
          <w:bCs/>
          <w:iCs/>
          <w:color w:val="000000" w:themeColor="text1"/>
          <w:szCs w:val="22"/>
        </w:rPr>
        <w:t>H</w:t>
      </w:r>
      <w:r w:rsidR="007E37B3" w:rsidRPr="005B490A">
        <w:rPr>
          <w:rFonts w:cs="Arial"/>
          <w:bCs/>
          <w:iCs/>
          <w:color w:val="000000" w:themeColor="text1"/>
          <w:szCs w:val="22"/>
        </w:rPr>
        <w:t>ill</w:t>
      </w:r>
      <w:r w:rsidR="007E37B3">
        <w:rPr>
          <w:rFonts w:cs="Arial"/>
          <w:bCs/>
          <w:iCs/>
          <w:color w:val="000000" w:themeColor="text1"/>
          <w:szCs w:val="22"/>
        </w:rPr>
        <w:t xml:space="preserve">. Here, there was an assemblage of coastal Diptera </w:t>
      </w:r>
      <w:r w:rsidR="00B1394A">
        <w:rPr>
          <w:rFonts w:cs="Arial"/>
          <w:bCs/>
          <w:iCs/>
          <w:color w:val="000000" w:themeColor="text1"/>
          <w:szCs w:val="22"/>
        </w:rPr>
        <w:t xml:space="preserve">different from those collected at Red Bluff. </w:t>
      </w:r>
      <w:r>
        <w:rPr>
          <w:rFonts w:cs="Arial"/>
          <w:bCs/>
          <w:iCs/>
          <w:color w:val="000000" w:themeColor="text1"/>
          <w:szCs w:val="22"/>
        </w:rPr>
        <w:t>Inland, up</w:t>
      </w:r>
      <w:r w:rsidR="00B1394A">
        <w:rPr>
          <w:rFonts w:cs="Arial"/>
          <w:bCs/>
          <w:iCs/>
          <w:color w:val="000000" w:themeColor="text1"/>
          <w:szCs w:val="22"/>
        </w:rPr>
        <w:t xml:space="preserve"> the sandy gully, there was an area with caves and dense </w:t>
      </w:r>
      <w:r w:rsidR="00B1394A" w:rsidRPr="00B1394A">
        <w:rPr>
          <w:rFonts w:cs="Arial"/>
          <w:bCs/>
          <w:i/>
          <w:color w:val="000000" w:themeColor="text1"/>
          <w:szCs w:val="22"/>
        </w:rPr>
        <w:t>Acacia</w:t>
      </w:r>
      <w:r w:rsidR="00B1394A">
        <w:rPr>
          <w:rFonts w:cs="Arial"/>
          <w:bCs/>
          <w:iCs/>
          <w:color w:val="000000" w:themeColor="text1"/>
          <w:szCs w:val="22"/>
        </w:rPr>
        <w:t xml:space="preserve"> bushes. These damp, dark refuges held an abundance and diversity of Diptera. While very remote, there were fishing nets washed on the rocky beach, and some evidence of non-native species including honey bees and goats.</w:t>
      </w:r>
      <w:r>
        <w:rPr>
          <w:rFonts w:cs="Arial"/>
          <w:bCs/>
          <w:iCs/>
          <w:color w:val="000000" w:themeColor="text1"/>
          <w:szCs w:val="22"/>
        </w:rPr>
        <w:t xml:space="preserve"> This locality was the most distinctive that was surveyed, and fortunately will soon be incorporated into national park land.</w:t>
      </w:r>
    </w:p>
    <w:p w14:paraId="467ECCA6" w14:textId="7F7135D1" w:rsidR="005B490A" w:rsidRPr="005B490A" w:rsidRDefault="005B490A" w:rsidP="005B490A">
      <w:pPr>
        <w:autoSpaceDE w:val="0"/>
        <w:autoSpaceDN w:val="0"/>
        <w:adjustRightInd w:val="0"/>
        <w:rPr>
          <w:rFonts w:cs="Arial"/>
          <w:bCs/>
          <w:iCs/>
          <w:color w:val="000000" w:themeColor="text1"/>
          <w:szCs w:val="22"/>
        </w:rPr>
      </w:pPr>
      <w:r>
        <w:rPr>
          <w:rFonts w:cs="Arial"/>
          <w:bCs/>
          <w:iCs/>
          <w:color w:val="000000" w:themeColor="text1"/>
          <w:szCs w:val="22"/>
        </w:rPr>
        <w:lastRenderedPageBreak/>
        <w:t>An example of a rich microhabitat for collecting small Diptera was a small patch on the edge of Eurardy</w:t>
      </w:r>
      <w:r w:rsidR="00260E0E">
        <w:rPr>
          <w:rFonts w:cs="Arial"/>
          <w:bCs/>
          <w:iCs/>
          <w:color w:val="000000" w:themeColor="text1"/>
          <w:szCs w:val="22"/>
        </w:rPr>
        <w:t xml:space="preserve"> (</w:t>
      </w:r>
      <w:r w:rsidR="00260E0E" w:rsidRPr="00260E0E">
        <w:rPr>
          <w:rFonts w:cs="Arial"/>
          <w:bCs/>
          <w:iCs/>
          <w:color w:val="000000" w:themeColor="text1"/>
          <w:szCs w:val="22"/>
        </w:rPr>
        <w:t>-27.547</w:t>
      </w:r>
      <w:r w:rsidR="00260E0E">
        <w:rPr>
          <w:rFonts w:cs="Arial"/>
          <w:bCs/>
          <w:iCs/>
          <w:color w:val="000000" w:themeColor="text1"/>
          <w:szCs w:val="22"/>
        </w:rPr>
        <w:t xml:space="preserve">, </w:t>
      </w:r>
      <w:r w:rsidR="00260E0E" w:rsidRPr="00260E0E">
        <w:rPr>
          <w:rFonts w:cs="Arial"/>
          <w:bCs/>
          <w:iCs/>
          <w:color w:val="000000" w:themeColor="text1"/>
          <w:szCs w:val="22"/>
        </w:rPr>
        <w:t>114.5876</w:t>
      </w:r>
      <w:r w:rsidR="00260E0E">
        <w:rPr>
          <w:rFonts w:cs="Arial"/>
          <w:bCs/>
          <w:iCs/>
          <w:color w:val="000000" w:themeColor="text1"/>
          <w:szCs w:val="22"/>
        </w:rPr>
        <w:t>)</w:t>
      </w:r>
      <w:r>
        <w:rPr>
          <w:rFonts w:cs="Arial"/>
          <w:bCs/>
          <w:iCs/>
          <w:color w:val="000000" w:themeColor="text1"/>
          <w:szCs w:val="22"/>
        </w:rPr>
        <w:t xml:space="preserve">. Here, a small Callitris was growing with a flowering </w:t>
      </w:r>
      <w:r w:rsidRPr="00260E0E">
        <w:rPr>
          <w:rFonts w:cs="Arial"/>
          <w:bCs/>
          <w:i/>
          <w:color w:val="000000" w:themeColor="text1"/>
          <w:szCs w:val="22"/>
        </w:rPr>
        <w:t>Allocasuarina</w:t>
      </w:r>
      <w:r>
        <w:rPr>
          <w:rFonts w:cs="Arial"/>
          <w:bCs/>
          <w:iCs/>
          <w:color w:val="000000" w:themeColor="text1"/>
          <w:szCs w:val="22"/>
        </w:rPr>
        <w:t xml:space="preserve">. The </w:t>
      </w:r>
      <w:r w:rsidRPr="00260E0E">
        <w:rPr>
          <w:rFonts w:cs="Arial"/>
          <w:bCs/>
          <w:i/>
          <w:color w:val="000000" w:themeColor="text1"/>
          <w:szCs w:val="22"/>
        </w:rPr>
        <w:t>Allocasuarina</w:t>
      </w:r>
      <w:r>
        <w:rPr>
          <w:rFonts w:cs="Arial"/>
          <w:bCs/>
          <w:iCs/>
          <w:color w:val="000000" w:themeColor="text1"/>
          <w:szCs w:val="22"/>
        </w:rPr>
        <w:t xml:space="preserve"> was much taller, the flowers spreading outwards. The Callitris plant was small but dense, with moist soil at its base. Insects would arrive to obtain nectar resources from the </w:t>
      </w:r>
      <w:r w:rsidRPr="00DF2595">
        <w:rPr>
          <w:rFonts w:cs="Arial"/>
          <w:bCs/>
          <w:i/>
          <w:color w:val="000000" w:themeColor="text1"/>
          <w:szCs w:val="22"/>
        </w:rPr>
        <w:t>Allocasuarina</w:t>
      </w:r>
      <w:r>
        <w:rPr>
          <w:rFonts w:cs="Arial"/>
          <w:bCs/>
          <w:iCs/>
          <w:color w:val="000000" w:themeColor="text1"/>
          <w:szCs w:val="22"/>
        </w:rPr>
        <w:t xml:space="preserve">, then shelter inside the dense </w:t>
      </w:r>
      <w:r w:rsidRPr="00DF2595">
        <w:rPr>
          <w:rFonts w:cs="Arial"/>
          <w:bCs/>
          <w:i/>
          <w:color w:val="000000" w:themeColor="text1"/>
          <w:szCs w:val="22"/>
        </w:rPr>
        <w:t>Callitris</w:t>
      </w:r>
      <w:r>
        <w:rPr>
          <w:rFonts w:cs="Arial"/>
          <w:bCs/>
          <w:iCs/>
          <w:color w:val="000000" w:themeColor="text1"/>
          <w:szCs w:val="22"/>
        </w:rPr>
        <w:t xml:space="preserve"> and also obtain water. This is an example of a rare growth pattern throughout the landscape in which a large diversity of flies were collected.</w:t>
      </w:r>
    </w:p>
    <w:p w14:paraId="198390C1" w14:textId="090EFA59" w:rsidR="005B490A" w:rsidRPr="005B490A" w:rsidRDefault="005B490A" w:rsidP="00ED0F7E">
      <w:pPr>
        <w:autoSpaceDE w:val="0"/>
        <w:autoSpaceDN w:val="0"/>
        <w:adjustRightInd w:val="0"/>
        <w:rPr>
          <w:rFonts w:cs="Arial"/>
          <w:bCs/>
          <w:iCs/>
          <w:color w:val="000000" w:themeColor="text1"/>
          <w:szCs w:val="22"/>
        </w:rPr>
      </w:pPr>
    </w:p>
    <w:p w14:paraId="01E20985" w14:textId="755E7EF9" w:rsidR="005945D2" w:rsidRDefault="00260E0E" w:rsidP="00ED0F7E">
      <w:pPr>
        <w:autoSpaceDE w:val="0"/>
        <w:autoSpaceDN w:val="0"/>
        <w:adjustRightInd w:val="0"/>
        <w:rPr>
          <w:rFonts w:cs="Arial"/>
          <w:bCs/>
          <w:i/>
          <w:color w:val="0000FF"/>
          <w:sz w:val="32"/>
          <w:szCs w:val="32"/>
        </w:rPr>
      </w:pPr>
      <w:r>
        <w:rPr>
          <w:rFonts w:cs="Arial"/>
          <w:bCs/>
          <w:i/>
          <w:noProof/>
          <w:color w:val="0000FF"/>
          <w:sz w:val="32"/>
          <w:szCs w:val="32"/>
        </w:rPr>
        <w:drawing>
          <wp:inline distT="0" distB="0" distL="0" distR="0" wp14:anchorId="453A0367" wp14:editId="352A97D9">
            <wp:extent cx="4833982" cy="6445134"/>
            <wp:effectExtent l="0" t="0" r="0" b="0"/>
            <wp:docPr id="1682425714"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2425714" name="Picture 1682425714"/>
                    <pic:cNvPicPr/>
                  </pic:nvPicPr>
                  <pic:blipFill>
                    <a:blip r:embed="rId29" cstate="print">
                      <a:extLst>
                        <a:ext uri="{28A0092B-C50C-407E-A947-70E740481C1C}">
                          <a14:useLocalDpi xmlns:a14="http://schemas.microsoft.com/office/drawing/2010/main" val="0"/>
                        </a:ext>
                      </a:extLst>
                    </a:blip>
                    <a:stretch>
                      <a:fillRect/>
                    </a:stretch>
                  </pic:blipFill>
                  <pic:spPr>
                    <a:xfrm>
                      <a:off x="0" y="0"/>
                      <a:ext cx="4839560" cy="6452572"/>
                    </a:xfrm>
                    <a:prstGeom prst="rect">
                      <a:avLst/>
                    </a:prstGeom>
                  </pic:spPr>
                </pic:pic>
              </a:graphicData>
            </a:graphic>
          </wp:inline>
        </w:drawing>
      </w:r>
    </w:p>
    <w:p w14:paraId="12F821C3" w14:textId="76FEF0AE" w:rsidR="00260E0E" w:rsidRDefault="00260E0E" w:rsidP="00260E0E">
      <w:pPr>
        <w:rPr>
          <w:rFonts w:cs="Arial"/>
          <w:bCs/>
          <w:color w:val="000000" w:themeColor="text1"/>
        </w:rPr>
      </w:pPr>
      <w:r w:rsidRPr="00C978D0">
        <w:rPr>
          <w:rFonts w:cs="Arial"/>
          <w:b/>
          <w:color w:val="000000" w:themeColor="text1"/>
        </w:rPr>
        <w:t>Figure 1</w:t>
      </w:r>
      <w:r>
        <w:rPr>
          <w:rFonts w:cs="Arial"/>
          <w:b/>
          <w:color w:val="000000" w:themeColor="text1"/>
        </w:rPr>
        <w:t>5</w:t>
      </w:r>
      <w:r w:rsidRPr="00C978D0">
        <w:rPr>
          <w:rFonts w:cs="Arial"/>
          <w:b/>
          <w:color w:val="000000" w:themeColor="text1"/>
        </w:rPr>
        <w:t>.</w:t>
      </w:r>
      <w:r>
        <w:rPr>
          <w:rFonts w:cs="Arial"/>
          <w:bCs/>
          <w:color w:val="000000" w:themeColor="text1"/>
        </w:rPr>
        <w:t xml:space="preserve"> An </w:t>
      </w:r>
      <w:r w:rsidRPr="00260E0E">
        <w:rPr>
          <w:rFonts w:cs="Arial"/>
          <w:bCs/>
          <w:i/>
          <w:iCs/>
          <w:color w:val="000000" w:themeColor="text1"/>
        </w:rPr>
        <w:t>Allocasuarina</w:t>
      </w:r>
      <w:r>
        <w:rPr>
          <w:rFonts w:cs="Arial"/>
          <w:bCs/>
          <w:color w:val="000000" w:themeColor="text1"/>
        </w:rPr>
        <w:t xml:space="preserve"> growing with a small </w:t>
      </w:r>
      <w:r w:rsidRPr="00260E0E">
        <w:rPr>
          <w:rFonts w:cs="Arial"/>
          <w:bCs/>
          <w:i/>
          <w:iCs/>
          <w:color w:val="000000" w:themeColor="text1"/>
        </w:rPr>
        <w:t>Callitris</w:t>
      </w:r>
      <w:r>
        <w:rPr>
          <w:rFonts w:cs="Arial"/>
          <w:bCs/>
          <w:color w:val="000000" w:themeColor="text1"/>
        </w:rPr>
        <w:t xml:space="preserve"> offered a combination of floral resources, space to hide, and damp soil that attracted many Diptera species</w:t>
      </w:r>
    </w:p>
    <w:p w14:paraId="77B9EA39" w14:textId="3258F864" w:rsidR="00260E0E" w:rsidRDefault="00260E0E" w:rsidP="00ED0F7E">
      <w:pPr>
        <w:autoSpaceDE w:val="0"/>
        <w:autoSpaceDN w:val="0"/>
        <w:adjustRightInd w:val="0"/>
        <w:rPr>
          <w:rFonts w:cs="Arial"/>
          <w:bCs/>
          <w:i/>
          <w:color w:val="0000FF"/>
          <w:sz w:val="32"/>
          <w:szCs w:val="32"/>
        </w:rPr>
      </w:pPr>
    </w:p>
    <w:p w14:paraId="5E96FC1A" w14:textId="77777777" w:rsidR="005945D2" w:rsidRPr="00F04331" w:rsidRDefault="005945D2" w:rsidP="00ED0F7E">
      <w:pPr>
        <w:autoSpaceDE w:val="0"/>
        <w:autoSpaceDN w:val="0"/>
        <w:adjustRightInd w:val="0"/>
        <w:rPr>
          <w:rFonts w:cs="Arial"/>
          <w:bCs/>
          <w:i/>
          <w:color w:val="0000FF"/>
          <w:sz w:val="32"/>
          <w:szCs w:val="32"/>
        </w:rPr>
      </w:pPr>
    </w:p>
    <w:p w14:paraId="53DD24A6" w14:textId="1EFD69B0" w:rsidR="00A92B1D" w:rsidRDefault="00A92B1D" w:rsidP="00F04331">
      <w:pPr>
        <w:pStyle w:val="Heading1"/>
      </w:pPr>
      <w:bookmarkStart w:id="20" w:name="_Toc227321797"/>
      <w:r>
        <w:lastRenderedPageBreak/>
        <w:t>6.</w:t>
      </w:r>
      <w:r w:rsidRPr="00250196">
        <w:t xml:space="preserve"> </w:t>
      </w:r>
      <w:r>
        <w:tab/>
        <w:t>Other significant findings</w:t>
      </w:r>
      <w:bookmarkEnd w:id="20"/>
    </w:p>
    <w:p w14:paraId="55B9E9CF" w14:textId="6A600629" w:rsidR="00027873" w:rsidRDefault="00261B3B" w:rsidP="00A92B1D">
      <w:pPr>
        <w:rPr>
          <w:rFonts w:cs="Arial"/>
          <w:bCs/>
          <w:iCs/>
          <w:color w:val="000000" w:themeColor="text1"/>
          <w:szCs w:val="22"/>
        </w:rPr>
      </w:pPr>
      <w:r>
        <w:rPr>
          <w:rFonts w:cs="Arial"/>
          <w:bCs/>
          <w:iCs/>
          <w:color w:val="000000" w:themeColor="text1"/>
          <w:szCs w:val="22"/>
        </w:rPr>
        <w:t xml:space="preserve">Based on the current species lists for various families of Diptera, it would have been difficult to predict that the </w:t>
      </w:r>
      <w:r w:rsidR="00904AE2">
        <w:rPr>
          <w:rFonts w:cs="Arial"/>
          <w:bCs/>
          <w:iCs/>
          <w:color w:val="000000" w:themeColor="text1"/>
          <w:szCs w:val="22"/>
        </w:rPr>
        <w:t xml:space="preserve">high </w:t>
      </w:r>
      <w:r>
        <w:rPr>
          <w:rFonts w:cs="Arial"/>
          <w:bCs/>
          <w:iCs/>
          <w:color w:val="000000" w:themeColor="text1"/>
          <w:szCs w:val="22"/>
        </w:rPr>
        <w:t>species diversity of Chloropidae and Ephydridae obtained on the expedition.</w:t>
      </w:r>
      <w:r w:rsidR="00027873">
        <w:rPr>
          <w:rFonts w:cs="Arial"/>
          <w:bCs/>
          <w:iCs/>
          <w:color w:val="000000" w:themeColor="text1"/>
          <w:szCs w:val="22"/>
        </w:rPr>
        <w:t xml:space="preserve"> Chloropidae is ecologically diverse, including plant feeders, parasitoids, and saprophages. Most species of Ephydridae are saprophagous in semi-aquatic habitats, however some are also plant feeders or predators. The diversity of Ephydridae in the area may be explained by the high salt tolerance and narrow niches in many species. Many species are coastal but </w:t>
      </w:r>
      <w:r w:rsidR="00E74BEF">
        <w:rPr>
          <w:rFonts w:cs="Arial"/>
          <w:bCs/>
          <w:iCs/>
          <w:color w:val="000000" w:themeColor="text1"/>
          <w:szCs w:val="22"/>
        </w:rPr>
        <w:t>ephydrid</w:t>
      </w:r>
      <w:r w:rsidR="00027873">
        <w:rPr>
          <w:rFonts w:cs="Arial"/>
          <w:bCs/>
          <w:iCs/>
          <w:color w:val="000000" w:themeColor="text1"/>
          <w:szCs w:val="22"/>
        </w:rPr>
        <w:t xml:space="preserve"> diversity continues inland. </w:t>
      </w:r>
      <w:r w:rsidR="00E74BEF">
        <w:rPr>
          <w:rFonts w:cs="Arial"/>
          <w:bCs/>
          <w:iCs/>
          <w:color w:val="000000" w:themeColor="text1"/>
          <w:szCs w:val="22"/>
        </w:rPr>
        <w:t>Chloropidae are very poorly known in Australia</w:t>
      </w:r>
      <w:r w:rsidR="00904AE2">
        <w:rPr>
          <w:rFonts w:cs="Arial"/>
          <w:bCs/>
          <w:iCs/>
          <w:color w:val="000000" w:themeColor="text1"/>
          <w:szCs w:val="22"/>
        </w:rPr>
        <w:t xml:space="preserve"> but appear to be diverse in both mesic and semi-arid environments</w:t>
      </w:r>
      <w:r w:rsidR="00E74BEF">
        <w:rPr>
          <w:rFonts w:cs="Arial"/>
          <w:bCs/>
          <w:iCs/>
          <w:color w:val="000000" w:themeColor="text1"/>
          <w:szCs w:val="22"/>
        </w:rPr>
        <w:t xml:space="preserve">. Malaise traps are an effective method to collect a diversity of Chloropidae as their ecological is so labile. As malaise trapping usage increases, the undescribed diversity of the group </w:t>
      </w:r>
      <w:r w:rsidR="00904AE2">
        <w:rPr>
          <w:rFonts w:cs="Arial"/>
          <w:bCs/>
          <w:iCs/>
          <w:color w:val="000000" w:themeColor="text1"/>
          <w:szCs w:val="22"/>
        </w:rPr>
        <w:t>in Australia will continue to grow</w:t>
      </w:r>
      <w:r w:rsidR="00E74BEF">
        <w:rPr>
          <w:rFonts w:cs="Arial"/>
          <w:bCs/>
          <w:iCs/>
          <w:color w:val="000000" w:themeColor="text1"/>
          <w:szCs w:val="22"/>
        </w:rPr>
        <w:t>. Both groups are in need of revision in Australia to further quantify and contextualise their diversity.</w:t>
      </w:r>
    </w:p>
    <w:p w14:paraId="59F09B3D" w14:textId="01EB8542" w:rsidR="000D41CD" w:rsidRDefault="00027873" w:rsidP="00A92B1D">
      <w:pPr>
        <w:rPr>
          <w:rFonts w:cs="Arial"/>
          <w:bCs/>
          <w:iCs/>
          <w:color w:val="000000" w:themeColor="text1"/>
          <w:szCs w:val="22"/>
        </w:rPr>
      </w:pPr>
      <w:r>
        <w:rPr>
          <w:rFonts w:cs="Arial"/>
          <w:bCs/>
          <w:iCs/>
          <w:color w:val="000000" w:themeColor="text1"/>
          <w:szCs w:val="22"/>
        </w:rPr>
        <w:t>Western Australia is a well-known hotspot of plant diversity and endemism. However, the diversity of some lineages of plant-feeding Diptera in Western Australia are comparatively lower. One of these is Tephritidae, a group of fruit flies, the most diverse family of acalyptrates. As nine species were found during the expedition, including range extensions and undescribed species, this suggests that the paucity of fruit flies in WA is a historical artefact of collecting efforts. To more thoroughly sample the group, a more prolonged effort with plant rearing is needed.</w:t>
      </w:r>
    </w:p>
    <w:p w14:paraId="1A98505D" w14:textId="2274F9FA" w:rsidR="000D41CD" w:rsidRDefault="000D41CD" w:rsidP="00A92B1D">
      <w:pPr>
        <w:rPr>
          <w:rFonts w:cs="Arial"/>
          <w:bCs/>
          <w:iCs/>
          <w:color w:val="000000" w:themeColor="text1"/>
          <w:szCs w:val="22"/>
        </w:rPr>
      </w:pPr>
      <w:r>
        <w:rPr>
          <w:rFonts w:cs="Arial"/>
          <w:bCs/>
          <w:iCs/>
          <w:noProof/>
          <w:color w:val="000000" w:themeColor="text1"/>
          <w:szCs w:val="22"/>
        </w:rPr>
        <w:drawing>
          <wp:inline distT="0" distB="0" distL="0" distR="0" wp14:anchorId="7CA6A211" wp14:editId="798117B6">
            <wp:extent cx="3460261" cy="3424844"/>
            <wp:effectExtent l="0" t="0" r="0" b="0"/>
            <wp:docPr id="948006329"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48006329" name="Picture 948006329"/>
                    <pic:cNvPicPr/>
                  </pic:nvPicPr>
                  <pic:blipFill>
                    <a:blip r:embed="rId30" cstate="print">
                      <a:extLst>
                        <a:ext uri="{28A0092B-C50C-407E-A947-70E740481C1C}">
                          <a14:useLocalDpi xmlns:a14="http://schemas.microsoft.com/office/drawing/2010/main" val="0"/>
                        </a:ext>
                      </a:extLst>
                    </a:blip>
                    <a:stretch>
                      <a:fillRect/>
                    </a:stretch>
                  </pic:blipFill>
                  <pic:spPr>
                    <a:xfrm>
                      <a:off x="0" y="0"/>
                      <a:ext cx="3470407" cy="3434886"/>
                    </a:xfrm>
                    <a:prstGeom prst="rect">
                      <a:avLst/>
                    </a:prstGeom>
                  </pic:spPr>
                </pic:pic>
              </a:graphicData>
            </a:graphic>
          </wp:inline>
        </w:drawing>
      </w:r>
    </w:p>
    <w:p w14:paraId="498C2934" w14:textId="65B96305" w:rsidR="00207F8D" w:rsidRPr="000C3214" w:rsidRDefault="00DF2595" w:rsidP="000C3214">
      <w:pPr>
        <w:rPr>
          <w:rFonts w:cs="Arial"/>
          <w:bCs/>
          <w:color w:val="000000" w:themeColor="text1"/>
        </w:rPr>
      </w:pPr>
      <w:r w:rsidRPr="00C978D0">
        <w:rPr>
          <w:rFonts w:cs="Arial"/>
          <w:b/>
          <w:color w:val="000000" w:themeColor="text1"/>
        </w:rPr>
        <w:t>Figure 1</w:t>
      </w:r>
      <w:r>
        <w:rPr>
          <w:rFonts w:cs="Arial"/>
          <w:b/>
          <w:color w:val="000000" w:themeColor="text1"/>
        </w:rPr>
        <w:t>6</w:t>
      </w:r>
      <w:r w:rsidRPr="00C978D0">
        <w:rPr>
          <w:rFonts w:cs="Arial"/>
          <w:b/>
          <w:color w:val="000000" w:themeColor="text1"/>
        </w:rPr>
        <w:t>.</w:t>
      </w:r>
      <w:r>
        <w:rPr>
          <w:rFonts w:cs="Arial"/>
          <w:bCs/>
          <w:color w:val="000000" w:themeColor="text1"/>
        </w:rPr>
        <w:t xml:space="preserve"> </w:t>
      </w:r>
      <w:r w:rsidR="000D41CD" w:rsidRPr="00F23F0A">
        <w:rPr>
          <w:rFonts w:cs="Arial"/>
          <w:bCs/>
          <w:color w:val="000000" w:themeColor="text1"/>
        </w:rPr>
        <w:t xml:space="preserve">Tephritidae: </w:t>
      </w:r>
      <w:r w:rsidR="000D41CD" w:rsidRPr="00F23F0A">
        <w:rPr>
          <w:rFonts w:cs="Arial"/>
          <w:bCs/>
          <w:i/>
          <w:iCs/>
          <w:color w:val="000000" w:themeColor="text1"/>
        </w:rPr>
        <w:t>Paraspathulina eremostigma</w:t>
      </w:r>
      <w:r w:rsidR="00904AE2">
        <w:rPr>
          <w:rFonts w:cs="Arial"/>
          <w:bCs/>
          <w:color w:val="000000" w:themeColor="text1"/>
        </w:rPr>
        <w:t>, a widespread but rare species obtained during the expedition</w:t>
      </w:r>
    </w:p>
    <w:p w14:paraId="498C2935" w14:textId="7E8BD3AB" w:rsidR="00207F8D" w:rsidRPr="00207F8D" w:rsidRDefault="00F04331" w:rsidP="00207F8D">
      <w:pPr>
        <w:pStyle w:val="Heading1"/>
      </w:pPr>
      <w:bookmarkStart w:id="21" w:name="_Toc227321798"/>
      <w:r>
        <w:t>7</w:t>
      </w:r>
      <w:r w:rsidR="0024637A">
        <w:t>.</w:t>
      </w:r>
      <w:r w:rsidR="0024637A">
        <w:tab/>
      </w:r>
      <w:r w:rsidR="00FA465F">
        <w:t>Conclusion</w:t>
      </w:r>
      <w:r w:rsidR="00100848">
        <w:t>s</w:t>
      </w:r>
      <w:bookmarkEnd w:id="21"/>
    </w:p>
    <w:p w14:paraId="7BE03461" w14:textId="426ACE5A" w:rsidR="00B1394A" w:rsidRPr="000C3214" w:rsidRDefault="00E74BEF">
      <w:pPr>
        <w:rPr>
          <w:rFonts w:cs="Arial"/>
          <w:bCs/>
          <w:i/>
          <w:iCs/>
          <w:color w:val="000000" w:themeColor="text1"/>
        </w:rPr>
      </w:pPr>
      <w:r>
        <w:rPr>
          <w:rFonts w:cs="Arial"/>
          <w:bCs/>
          <w:iCs/>
          <w:color w:val="000000" w:themeColor="text1"/>
          <w:szCs w:val="22"/>
        </w:rPr>
        <w:t>This expedition was the first targeted study of Diptera biodiversity in the Nanda-Kalbarri area. Its success in terms of discovering undescribed species was facilitated by the</w:t>
      </w:r>
      <w:r w:rsidR="00904AE2">
        <w:rPr>
          <w:rFonts w:cs="Arial"/>
          <w:bCs/>
          <w:iCs/>
          <w:color w:val="000000" w:themeColor="text1"/>
          <w:szCs w:val="22"/>
        </w:rPr>
        <w:t xml:space="preserve"> ideal</w:t>
      </w:r>
      <w:r>
        <w:rPr>
          <w:rFonts w:cs="Arial"/>
          <w:bCs/>
          <w:iCs/>
          <w:color w:val="000000" w:themeColor="text1"/>
          <w:szCs w:val="22"/>
        </w:rPr>
        <w:t xml:space="preserve"> seasonality- peak flowering after a rainy winter. Each sampling methodology was instrumental </w:t>
      </w:r>
      <w:r w:rsidR="00904AE2">
        <w:rPr>
          <w:rFonts w:cs="Arial"/>
          <w:bCs/>
          <w:iCs/>
          <w:color w:val="000000" w:themeColor="text1"/>
          <w:szCs w:val="22"/>
        </w:rPr>
        <w:t>to</w:t>
      </w:r>
      <w:r>
        <w:rPr>
          <w:rFonts w:cs="Arial"/>
          <w:bCs/>
          <w:iCs/>
          <w:color w:val="000000" w:themeColor="text1"/>
          <w:szCs w:val="22"/>
        </w:rPr>
        <w:t xml:space="preserve"> discover different facets of the diversity of flies in the survey area. The DNA of several species is being sequenced and incorporated into current systematic research projects. </w:t>
      </w:r>
      <w:r>
        <w:rPr>
          <w:rFonts w:cs="Arial"/>
          <w:bCs/>
          <w:iCs/>
          <w:color w:val="000000" w:themeColor="text1"/>
          <w:szCs w:val="22"/>
        </w:rPr>
        <w:lastRenderedPageBreak/>
        <w:t>Several surprising findings may warrant new projects to share findings in peer-reviewed journals.</w:t>
      </w:r>
      <w:r w:rsidR="00737D31">
        <w:rPr>
          <w:rFonts w:cs="Arial"/>
          <w:bCs/>
          <w:iCs/>
          <w:color w:val="000000" w:themeColor="text1"/>
          <w:szCs w:val="22"/>
        </w:rPr>
        <w:t xml:space="preserve"> Some new species are known from only one specimen, so additional field work may be needed to more accurately circumscribe the fly diversity of the area.</w:t>
      </w:r>
    </w:p>
    <w:p w14:paraId="498C2939" w14:textId="77777777" w:rsidR="007232B1" w:rsidRPr="00B834AA" w:rsidRDefault="007232B1">
      <w:pPr>
        <w:pStyle w:val="Heading1"/>
      </w:pPr>
      <w:bookmarkStart w:id="22" w:name="_Toc227321799"/>
      <w:r w:rsidRPr="00B834AA">
        <w:t>Acknowledgements</w:t>
      </w:r>
      <w:bookmarkEnd w:id="22"/>
    </w:p>
    <w:p w14:paraId="4E55145C" w14:textId="4F6FAE55" w:rsidR="00B1394A" w:rsidRPr="005945D2" w:rsidRDefault="00B1394A" w:rsidP="00B1394A">
      <w:pPr>
        <w:rPr>
          <w:rFonts w:cs="Arial"/>
          <w:bCs/>
          <w:i/>
          <w:iCs/>
          <w:color w:val="000000" w:themeColor="text1"/>
        </w:rPr>
      </w:pPr>
      <w:r>
        <w:rPr>
          <w:rFonts w:cs="Arial"/>
          <w:bCs/>
          <w:iCs/>
          <w:color w:val="000000" w:themeColor="text1"/>
          <w:szCs w:val="22"/>
        </w:rPr>
        <w:t xml:space="preserve">The traditional owners of the land, the Nanda people, are thanked for their guidance and permission for the expedition to take place. The park service rangers are also thanked, particularly the rangers who are part of the Nanda community. EarthWatch and BHP are thanked for helping facilitate the expedition and helping with the survey on the ground. </w:t>
      </w:r>
      <w:r w:rsidR="00261B3B">
        <w:rPr>
          <w:rFonts w:cs="Arial"/>
          <w:bCs/>
          <w:iCs/>
          <w:color w:val="000000" w:themeColor="text1"/>
          <w:szCs w:val="22"/>
        </w:rPr>
        <w:t>The other researchers on the expedition are also thanked, mainly the entomologists, who worked together and exchanged specimens.</w:t>
      </w:r>
    </w:p>
    <w:p w14:paraId="498C293C" w14:textId="77777777" w:rsidR="007232B1" w:rsidRPr="00B834AA" w:rsidRDefault="00FA465F">
      <w:pPr>
        <w:pStyle w:val="Heading1"/>
      </w:pPr>
      <w:r>
        <w:br w:type="page"/>
      </w:r>
      <w:bookmarkStart w:id="23" w:name="_Toc227321800"/>
      <w:r w:rsidR="007232B1" w:rsidRPr="00B834AA">
        <w:lastRenderedPageBreak/>
        <w:t>References</w:t>
      </w:r>
      <w:bookmarkEnd w:id="23"/>
    </w:p>
    <w:p w14:paraId="5228FC99" w14:textId="77777777" w:rsidR="0008692E" w:rsidRDefault="003155B4" w:rsidP="0008692E">
      <w:r w:rsidRPr="003155B4">
        <w:t>Bock, I.R., 1982. Drosophilidae of Australia. V.* Remaining genera and synopsis (Insecta: Diptera). Australian Journal of Zoology Supplementary Series, 30(89), pp.1-164.</w:t>
      </w:r>
    </w:p>
    <w:p w14:paraId="24797668" w14:textId="77777777" w:rsidR="00711E92" w:rsidRDefault="003155B4" w:rsidP="00711E92">
      <w:r w:rsidRPr="003155B4">
        <w:t>Bock, I.R., 1989. New genera and species of Australian Drosophilidae (Diptera). Australian Journal of Entomology, 28(3), pp.169-179.</w:t>
      </w:r>
    </w:p>
    <w:p w14:paraId="598EAB1F" w14:textId="77777777" w:rsidR="00711E92" w:rsidRDefault="0008692E" w:rsidP="00711E92">
      <w:r w:rsidRPr="003155B4">
        <w:t>Brake, I., 2000. Phylogenetic systematics of the Milichiidae (Diptera, Schizophora). Entomologica Scandinavica. Supplement 57: 1-120.</w:t>
      </w:r>
    </w:p>
    <w:p w14:paraId="60534BA4" w14:textId="77777777" w:rsidR="00711E92" w:rsidRDefault="0008692E" w:rsidP="00711E92">
      <w:r w:rsidRPr="003155B4">
        <w:t>Brake, I. and Mathis, W.N., 2007. Revision of the genus Australimyza Harrison (Diptera: Australimyzidae). Systematic Entomology, 32(2), pp.252-275.</w:t>
      </w:r>
    </w:p>
    <w:p w14:paraId="3292A61D" w14:textId="77777777" w:rsidR="00711E92" w:rsidRDefault="0008692E" w:rsidP="00711E92">
      <w:r w:rsidRPr="003155B4">
        <w:t>Colless, D. H., and D. K. McAlpine. 1994. Chapter 39. Diptera (Flies). In Systematic and Applied Entomology, ed. I. D. Naumann, pp. 374–387. Melbourne: Melbourne University Press.</w:t>
      </w:r>
    </w:p>
    <w:p w14:paraId="5F878D2C" w14:textId="77777777" w:rsidR="00711E92" w:rsidRDefault="0008692E" w:rsidP="00711E92">
      <w:r w:rsidRPr="003155B4">
        <w:t>Daniels, G. 1976. A key to species of Australian Otitidae (Diptera: Schizophora) with notes on distribution. Aust. Entomol. Mag. 3: 34-35. (July)</w:t>
      </w:r>
    </w:p>
    <w:p w14:paraId="78DFFF43" w14:textId="77777777" w:rsidR="00711E92" w:rsidRDefault="0008692E" w:rsidP="00711E92">
      <w:r w:rsidRPr="003155B4">
        <w:t>Davies, K.A., Ye, W., Taylor, G.S., Scheffer, S., Bartholomaeus, F. and Giblin-Davis, R.M., 2018. Nematodes from galls on Myrtaceae. XI. Descriptions of five new species of Fergusobia from Australia. Zootaxa, 4399(1), pp.1-31.</w:t>
      </w:r>
    </w:p>
    <w:p w14:paraId="6CA4622A" w14:textId="77777777" w:rsidR="00711E92" w:rsidRDefault="0008692E" w:rsidP="00711E92">
      <w:r w:rsidRPr="003155B4">
        <w:t>Dikow, T., 2009. Phylogeny of Asilidae inferred from morphological characters of imagines (Insecta: Diptera: Brachycera: Asiloidea). Bulletin of the American Museum of Natural History, 2009(319), pp.1-175.</w:t>
      </w:r>
    </w:p>
    <w:p w14:paraId="2E59AD8E" w14:textId="77777777" w:rsidR="00711E92" w:rsidRDefault="0008692E" w:rsidP="00711E92">
      <w:r w:rsidRPr="003155B4">
        <w:t>Ebejer, M.J., 2009. A revision of Afrotropical Chyromyidae (excluding Gymnochiromyia Hendel)</w:t>
      </w:r>
      <w:r w:rsidR="001E5666">
        <w:rPr>
          <w:b/>
        </w:rPr>
        <w:t xml:space="preserve"> </w:t>
      </w:r>
      <w:r w:rsidRPr="003155B4">
        <w:t>(Diptera: Schizophora), with the recognition of two subfamilies and the description of new genera. African Invertebrates, 50(2), pp.321-434.</w:t>
      </w:r>
    </w:p>
    <w:p w14:paraId="3F30ADB5" w14:textId="77777777" w:rsidR="00711E92" w:rsidRDefault="0008692E" w:rsidP="00711E92">
      <w:r w:rsidRPr="003155B4">
        <w:t>Evenhuis, N. 2025. Resolving the genera of Psiloderoidinae in Australia (Diptera: Mythicomyiidae). Bishop Museum Press. 163: pp. 1-44</w:t>
      </w:r>
    </w:p>
    <w:p w14:paraId="14F04A7E" w14:textId="77777777" w:rsidR="00711E92" w:rsidRDefault="0008692E" w:rsidP="00711E92">
      <w:r w:rsidRPr="003155B4">
        <w:t>Freidberg, A. and Friedman, A., 2021. Asteiidae. Manual of Afrotropical Diptera 3 1989-1994</w:t>
      </w:r>
    </w:p>
    <w:p w14:paraId="6A9C867E" w14:textId="77777777" w:rsidR="00711E92" w:rsidRDefault="0008692E" w:rsidP="00711E92">
      <w:r w:rsidRPr="003155B4">
        <w:t>Gaimari, S.D. and Havill, N.P., 2021. A new genus of Chamaemyiidae (Diptera: Lauxanioidea) predaceous on Adelgidae (Hemiptera), with a key to chamaemyiid species associated with Pinaceae-feeding Sternorrhyncha. Zootaxa, 5067(1), pp.1-39.</w:t>
      </w:r>
    </w:p>
    <w:p w14:paraId="3A8C2EE7" w14:textId="77777777" w:rsidR="00711E92" w:rsidRDefault="0008692E" w:rsidP="00711E92">
      <w:r w:rsidRPr="003155B4">
        <w:t>González, C.R. and Miranda-Esquivel, D.R., 2025. Cladistic analysis and redefinition of the Dasybasis Macquart s. str.(Diptera: Tabanidae) in the Neotropical region. Memórias do Instituto Oswaldo Cruz, 120, p.e240245.</w:t>
      </w:r>
    </w:p>
    <w:p w14:paraId="11F770C8" w14:textId="77777777" w:rsidR="00711E92" w:rsidRDefault="0008692E" w:rsidP="00711E92">
      <w:r w:rsidRPr="003155B4">
        <w:t>Hardy, D.E. and Drew, R.I., 1996. Revision of the Australian Tephritini (Diptera: Tephritidae). Invertebrate Systematics, 10(2), pp.213-405.</w:t>
      </w:r>
    </w:p>
    <w:p w14:paraId="4822E77D" w14:textId="77777777" w:rsidR="00711E92" w:rsidRDefault="0008692E" w:rsidP="00711E92">
      <w:r w:rsidRPr="003155B4">
        <w:t>Hull, F.M., 1973. Bee flies of the world: the genera of the family Bombyliidae. Bulletin of the United States National Museum 286: 1-687</w:t>
      </w:r>
    </w:p>
    <w:p w14:paraId="2401BBD5" w14:textId="77777777" w:rsidR="00711E92" w:rsidRDefault="0008692E" w:rsidP="00711E92">
      <w:r w:rsidRPr="003155B4">
        <w:t>Kelsey, L.P., 1970. The Scenopinidae (Diptera) of Australia; including the descriptions of one new genus and six new species. Australian Journal of Entomology, 9(2), pp.103-148.</w:t>
      </w:r>
    </w:p>
    <w:p w14:paraId="224C2E54" w14:textId="77777777" w:rsidR="00711E92" w:rsidRDefault="0008692E" w:rsidP="00711E92">
      <w:r w:rsidRPr="003155B4">
        <w:t>Kelsey, L.P., 1975. New Australian Scenopinidae (Diptera). Australian Journal of Entomology, 14(3), pp.197-212.</w:t>
      </w:r>
    </w:p>
    <w:p w14:paraId="7A857B31" w14:textId="77777777" w:rsidR="00711E92" w:rsidRDefault="0008692E" w:rsidP="00711E92">
      <w:r w:rsidRPr="003155B4">
        <w:t>Kim, S.P., 1994. Australian lauxaniid flies: revision of the Australian species of Homoneura van der Wulp, Trypetisoma Malloch, and allied genera (Diptera: Lauxaniidae) (Vol. 1). CSIRO PUBLISHING.</w:t>
      </w:r>
    </w:p>
    <w:p w14:paraId="2A332C26" w14:textId="320164D1" w:rsidR="0008692E" w:rsidRPr="003155B4" w:rsidRDefault="0008692E" w:rsidP="00711E92">
      <w:r w:rsidRPr="003155B4">
        <w:lastRenderedPageBreak/>
        <w:t>Lambkin, C.L., Yeates, D.K. and Greathead, D.J., 2003. An evolutionary radiation of beeflies in semi-arid Australia: systematics of the Exoprosopini (Diptera: Bombyliidae). Invertebrate Systematics, 17(6), pp.735-891.</w:t>
      </w:r>
    </w:p>
    <w:p w14:paraId="083165C8" w14:textId="77777777" w:rsidR="0008692E" w:rsidRPr="003155B4" w:rsidRDefault="0008692E" w:rsidP="00E30ECA">
      <w:pPr>
        <w:rPr>
          <w:b/>
        </w:rPr>
      </w:pPr>
      <w:r w:rsidRPr="003155B4">
        <w:t>Lessard, B.D., Yeates, D.K. and Woodley, N.E., 2021. Revision of the Australian soldier fly genus Antissella White, 1914, including six new species (Stratiomyidae: Antissinae). Insect Systematics &amp; Evolution, 52(4), pp.444-476.</w:t>
      </w:r>
    </w:p>
    <w:p w14:paraId="6A1A5111" w14:textId="77777777" w:rsidR="0008692E" w:rsidRPr="003155B4" w:rsidRDefault="0008692E" w:rsidP="00E30ECA">
      <w:pPr>
        <w:rPr>
          <w:b/>
        </w:rPr>
      </w:pPr>
      <w:r w:rsidRPr="003155B4">
        <w:t>Lonsdale, O., 2014. Redefinition and synonymy of genera in the Ophiomyia genus group, with the description of Euhexomyza new genus (Diptera: Agromyzidae). The Canadian Entomologist, 146(5), pp.481-513.</w:t>
      </w:r>
    </w:p>
    <w:p w14:paraId="0EA4E7D9" w14:textId="77777777" w:rsidR="0008692E" w:rsidRPr="003155B4" w:rsidRDefault="0008692E" w:rsidP="00E30ECA">
      <w:pPr>
        <w:rPr>
          <w:b/>
        </w:rPr>
      </w:pPr>
      <w:r w:rsidRPr="003155B4">
        <w:t>Mackerras, I.M., 1956. The Tabanidae (Diptera) of Australia. 1. General review. Australian Journal of Zoology, 4(3), pp.376-407.</w:t>
      </w:r>
    </w:p>
    <w:p w14:paraId="675F2E2C" w14:textId="77777777" w:rsidR="0008692E" w:rsidRPr="003155B4" w:rsidRDefault="0008692E" w:rsidP="00E30ECA">
      <w:pPr>
        <w:rPr>
          <w:b/>
        </w:rPr>
      </w:pPr>
      <w:r w:rsidRPr="003155B4">
        <w:t>Malloch, J.R., 1925. Notes on Australian Diptera, No. vi. Proc. Linn. Soc. N.S.W. 50: 80-97.</w:t>
      </w:r>
    </w:p>
    <w:p w14:paraId="497B2C9E" w14:textId="77777777" w:rsidR="0008692E" w:rsidRPr="003155B4" w:rsidRDefault="0008692E" w:rsidP="00E30ECA">
      <w:pPr>
        <w:rPr>
          <w:b/>
        </w:rPr>
      </w:pPr>
      <w:r w:rsidRPr="003155B4">
        <w:t>Malloch J.R., 1927. Notes on Australian Diptera VIII. Proceedings of the Linnean Society of New South Wales 52: 421–423</w:t>
      </w:r>
    </w:p>
    <w:p w14:paraId="156B930D" w14:textId="77777777" w:rsidR="0008692E" w:rsidRPr="003155B4" w:rsidRDefault="0008692E" w:rsidP="00E30ECA">
      <w:pPr>
        <w:rPr>
          <w:b/>
        </w:rPr>
      </w:pPr>
      <w:r w:rsidRPr="003155B4">
        <w:t>Malloch, J.R., 1940. Notes on Australian Diptera. XXXVIII. Family Chloropidae, Part ii. In Proceedings of the Linnean Society of New South Wales Vol. 65, No. 3-4, pp. 261-288</w:t>
      </w:r>
    </w:p>
    <w:p w14:paraId="5AF5118B" w14:textId="77777777" w:rsidR="0008692E" w:rsidRPr="003155B4" w:rsidRDefault="0008692E" w:rsidP="00E30ECA">
      <w:pPr>
        <w:rPr>
          <w:b/>
        </w:rPr>
      </w:pPr>
      <w:r w:rsidRPr="003155B4">
        <w:t>Marshall, A.S., Kirk-Spriggs, H.A., Muller, S.B., Paiero, M.S., Yau, T. and Jackson, D.M., 2016. Key to Diptera families-adults 12. Manual of Afrotropical Diptera 1 pp.1-81.</w:t>
      </w:r>
    </w:p>
    <w:p w14:paraId="06AEE7B4" w14:textId="77777777" w:rsidR="0008692E" w:rsidRDefault="0008692E" w:rsidP="00E30ECA">
      <w:pPr>
        <w:rPr>
          <w:b/>
        </w:rPr>
      </w:pPr>
      <w:r w:rsidRPr="003155B4">
        <w:t>Mathis, W. N., Zatwarnicki, T., Irwin, A. G., 2021. Ephydridae. Manual of Afrotropical Diptera 3 pp.2193-2230</w:t>
      </w:r>
    </w:p>
    <w:p w14:paraId="5AC58988" w14:textId="77777777" w:rsidR="0008692E" w:rsidRDefault="0008692E" w:rsidP="00E30ECA">
      <w:r w:rsidRPr="000035CE">
        <w:t>Mathis, W.N. and Zatwarnicki, T., 2023. Phylogeny and taxonomy of the Risa genus-group (Diptera: Ephydridae), with description of a new genus from Australia. Records of the Australian Museum, 75(1).</w:t>
      </w:r>
    </w:p>
    <w:p w14:paraId="6052CC2F" w14:textId="77777777" w:rsidR="0008692E" w:rsidRDefault="003155B4" w:rsidP="00E30ECA">
      <w:r w:rsidRPr="003155B4">
        <w:t>MacGowan, I. and Rotheray, G. E., 2021. Lonchaeidae. Manual of Afrotropical Diptera 3 pp.1587-1596</w:t>
      </w:r>
    </w:p>
    <w:p w14:paraId="3BF99E01" w14:textId="77777777" w:rsidR="00711E92" w:rsidRDefault="0008692E" w:rsidP="00E30ECA">
      <w:r w:rsidRPr="003155B4">
        <w:t>McAlpine, D.K., 1973. The Australian Platystomatidae (Diptera, Schizophora) with a revision of five genera. Australian Museum Memoir 15: 1–256</w:t>
      </w:r>
    </w:p>
    <w:p w14:paraId="4FC18A6D" w14:textId="77777777" w:rsidR="00711E92" w:rsidRDefault="0008692E" w:rsidP="00E30ECA">
      <w:r w:rsidRPr="003155B4">
        <w:t>McAlpine, D.K., 1978. Notes on nomenclature and type-specimens of Australian Pyrgotidae (Diptera, Schizophora). The Australian Entomologist, 5(2), pp.27-33.</w:t>
      </w:r>
    </w:p>
    <w:p w14:paraId="3CC10E5D" w14:textId="77777777" w:rsidR="00711E92" w:rsidRDefault="0008692E" w:rsidP="00E30ECA">
      <w:r w:rsidRPr="003155B4">
        <w:t>McAlpine, D.K., 1985. The Australian genera of Heleomyzidae (Diptera: Schizophora) and a reclassification of the family into tribes. Records of the Australian Museum 36(5): 203–251.</w:t>
      </w:r>
    </w:p>
    <w:p w14:paraId="197FBF30" w14:textId="77777777" w:rsidR="00711E92" w:rsidRDefault="0008692E" w:rsidP="00E30ECA">
      <w:r w:rsidRPr="003155B4">
        <w:t>Mcalpine, D.K., 1991. Review of the Australian kelp flies Diptera: Coelopidae. Systematic Entomology, 16(1), pp.29-84.</w:t>
      </w:r>
    </w:p>
    <w:p w14:paraId="276EE4FF" w14:textId="77777777" w:rsidR="00711E92" w:rsidRDefault="0008692E" w:rsidP="00E30ECA">
      <w:r w:rsidRPr="003155B4">
        <w:t>McAlpine, D.K., 2001. Review of the Australasian genera of signal flies (Diptera: Platystomatidae). RECORDS-AUSTRALIAN MUSEUM, 53(2), pp.113-200.</w:t>
      </w:r>
    </w:p>
    <w:p w14:paraId="7E57BA8F" w14:textId="77777777" w:rsidR="00711E92" w:rsidRDefault="0008692E" w:rsidP="00E30ECA">
      <w:r w:rsidRPr="003155B4">
        <w:t>McAlpine, D.K., 2007a. The surge flies (Diptera: Canacidae: Zaleinae) of Australasia and notes on tethinid-canacid morphology and relationships. RECORDS-AUSTRALIAN MUSEUM, 59(1), p.27.</w:t>
      </w:r>
    </w:p>
    <w:p w14:paraId="1551CABE" w14:textId="77777777" w:rsidR="00711E92" w:rsidRDefault="0008692E" w:rsidP="00E30ECA">
      <w:r w:rsidRPr="003155B4">
        <w:t>McAlpine, D.K., 2007b. Review of the Borboroidini or wombat flies (Diptera: Heteromyzidae), with reconsider-ation of the status of families Heleomyzidae and Sphaeroceridae, and descriptions of femoral gland-baskets. RECORDS-AUSTRALIAN MUSEUM, 59(2/3), p.143.</w:t>
      </w:r>
    </w:p>
    <w:p w14:paraId="00FA203A" w14:textId="77777777" w:rsidR="00711E92" w:rsidRDefault="0008692E" w:rsidP="00E30ECA">
      <w:r w:rsidRPr="003155B4">
        <w:t>McAlpine, D.K., 2012. Notes and descriptions of Australian Helosciomyzidae or comb-winged flies (Diptera: Schizophora). Records of the Australian Museum, 64, pp.51-70.</w:t>
      </w:r>
    </w:p>
    <w:p w14:paraId="4049FF5B" w14:textId="77777777" w:rsidR="00711E92" w:rsidRDefault="0008692E" w:rsidP="00E30ECA">
      <w:r w:rsidRPr="003155B4">
        <w:t>McAlpine, D. K., and Kim, S. P., 1977. The genus Lenophila (Diptera: Platystomatidae). Records of the Australian Museum 30(13): 309–336.</w:t>
      </w:r>
    </w:p>
    <w:p w14:paraId="6CA35DEE" w14:textId="77777777" w:rsidR="00945238" w:rsidRDefault="0008692E" w:rsidP="00E30ECA">
      <w:r w:rsidRPr="003155B4">
        <w:lastRenderedPageBreak/>
        <w:t>McAlpine, J.F. and Steyskal, G.C., 1982. A revision of Neosilba McAlpine with a key to the world genera of Lonchaeidae (Diptera). The Canadian Entomologist, 114(2), pp.105-137.</w:t>
      </w:r>
    </w:p>
    <w:p w14:paraId="011C8386" w14:textId="77777777" w:rsidR="00945238" w:rsidRDefault="0008692E" w:rsidP="00E30ECA">
      <w:r w:rsidRPr="003155B4">
        <w:t>Motamedinia, B., Földvari, M., Skevington, J.H. and Kelso, S., 2025. Revision of Australian Tomosvaryella Aczél (Diptera: Pipunculidae) with description of 100 new species. Zootaxa, 5599(1), pp.1-271.</w:t>
      </w:r>
    </w:p>
    <w:p w14:paraId="1DEF2B17" w14:textId="77777777" w:rsidR="00945238" w:rsidRDefault="0008692E" w:rsidP="00E30ECA">
      <w:r w:rsidRPr="003155B4">
        <w:t>Munari, L. and Mathis, W.N., 2010. World Catalog of the Family Canacidae (including Tethinidae)(Diptera), with keys to the supraspecific taxa. Zootaxa, 2471(1), pp.1-84.</w:t>
      </w:r>
    </w:p>
    <w:p w14:paraId="543A9A16" w14:textId="77777777" w:rsidR="00945238" w:rsidRDefault="0008692E" w:rsidP="00E30ECA">
      <w:r w:rsidRPr="003155B4">
        <w:t>Papavero, N. and Wilcox, J., 1974. Studies of Mydidae (diptera) systematics and evolution: I. a preliminary classification in subfamilies, with the descriptions of two new genera from the oriental and Australian regions. Arquivos de Zoologia, 25(1), pp.1-34.</w:t>
      </w:r>
    </w:p>
    <w:p w14:paraId="271BD90C" w14:textId="77777777" w:rsidR="00945238" w:rsidRDefault="0008692E" w:rsidP="00E30ECA">
      <w:r w:rsidRPr="003155B4">
        <w:t>Paramonov, S.J., 1958. A review of Australian Pyrgotidae (Diptera). Australian Journal of Zoology, 6(1), pp.89-138.</w:t>
      </w:r>
    </w:p>
    <w:p w14:paraId="139E9023" w14:textId="77777777" w:rsidR="00945238" w:rsidRDefault="0008692E" w:rsidP="00E30ECA">
      <w:r w:rsidRPr="003155B4">
        <w:t>Permkam, S. and Hancock, D.L., 1994. Australian Ceratitinae (Diptera: Tephritidae). Invertebrate Systematics, 8(6), pp.1325-1341.</w:t>
      </w:r>
    </w:p>
    <w:p w14:paraId="136ED5B1" w14:textId="77777777" w:rsidR="00945238" w:rsidRDefault="0008692E" w:rsidP="00E30ECA">
      <w:r w:rsidRPr="003155B4">
        <w:t>Richards, O.W., 1973. The Sphaeroceridae (= Borboridae or Cypselidae; Diptera, Cyclorrhapha) of the Australian Region. Australian Journal of Zoology supplementary series, 21(22), pp.297-401.</w:t>
      </w:r>
    </w:p>
    <w:p w14:paraId="0654BD27" w14:textId="77777777" w:rsidR="00945238" w:rsidRDefault="0008692E" w:rsidP="00E30ECA">
      <w:r w:rsidRPr="003155B4">
        <w:t>Sabrosky, C.W., 1943. New Genera and Species of Asteiidae (Diptera), with a Review of the Family in the Americas. Annals of the Entomological Society of America, 36(3), pp.501-514.</w:t>
      </w:r>
    </w:p>
    <w:p w14:paraId="39A8C18A" w14:textId="77777777" w:rsidR="00945238" w:rsidRDefault="0008692E" w:rsidP="00E30ECA">
      <w:r w:rsidRPr="003155B4">
        <w:t>Schneider, M.A., 2010. A taxonomic revision of Australian Conopidae (Insecta: Diptera). Zootaxa, 2581(1), pp.1-246.</w:t>
      </w:r>
    </w:p>
    <w:p w14:paraId="7720684B" w14:textId="0B7D6270" w:rsidR="0008692E" w:rsidRPr="00945238" w:rsidRDefault="0008692E" w:rsidP="00E30ECA">
      <w:r w:rsidRPr="003155B4">
        <w:t>Skevington, J.H. and Yeates, D.K., 2001. Phylogenetic classification of Eudorylini (Diptera: Pipunculidae). Systematic Entomology, 26(4), pp.421-452.Spencer, K. A. 1963. The Australian Agromyzidae (Diptera, Insecta). Rec. Aust. Mus. 25(15): 305–354</w:t>
      </w:r>
    </w:p>
    <w:p w14:paraId="314E01DA" w14:textId="77777777" w:rsidR="0008692E" w:rsidRPr="003155B4" w:rsidRDefault="0008692E" w:rsidP="00E30ECA">
      <w:pPr>
        <w:rPr>
          <w:b/>
        </w:rPr>
      </w:pPr>
      <w:r w:rsidRPr="003155B4">
        <w:t>Spencer, K. A. 1986. The Australian Chloropinae (Diptera: Chloropidae). Journal of natural History, 20(3), pp.503-615.</w:t>
      </w:r>
    </w:p>
    <w:p w14:paraId="18A9E4BC" w14:textId="77777777" w:rsidR="0008692E" w:rsidRPr="003155B4" w:rsidRDefault="0008692E" w:rsidP="00E30ECA">
      <w:pPr>
        <w:rPr>
          <w:b/>
        </w:rPr>
      </w:pPr>
      <w:r w:rsidRPr="003155B4">
        <w:t>Swann, J. E. and Sinclair, B. J., 2021. Milichiidae. Manual of Afrotropical Diptera 3 pp. 2015-2034</w:t>
      </w:r>
    </w:p>
    <w:p w14:paraId="48B8C049" w14:textId="77777777" w:rsidR="0008692E" w:rsidRPr="003155B4" w:rsidRDefault="0008692E" w:rsidP="00E30ECA">
      <w:pPr>
        <w:rPr>
          <w:b/>
        </w:rPr>
      </w:pPr>
      <w:r w:rsidRPr="003155B4">
        <w:t>Tanasijtshuk, V.N., 1996. Silver-flies (Diptera, Chamaemyiidae) of Australia. An International Journal of Dipterological Research, 7(1), pp.1-62.</w:t>
      </w:r>
    </w:p>
    <w:p w14:paraId="72B58F00" w14:textId="77777777" w:rsidR="0008692E" w:rsidRPr="003155B4" w:rsidRDefault="0008692E" w:rsidP="00E30ECA">
      <w:pPr>
        <w:rPr>
          <w:b/>
        </w:rPr>
      </w:pPr>
      <w:r w:rsidRPr="003155B4">
        <w:t>Wheeler, T.A. and Sinclair, B.J., 2019. Systematics of Paraleucopis Malloch with proposal of Paraleucopidae, a new family of acalyptrate Diptera. Zootaxa, 4668(3), pp.zootaxa-4668.</w:t>
      </w:r>
    </w:p>
    <w:p w14:paraId="3A3BF514" w14:textId="77777777" w:rsidR="0008692E" w:rsidRPr="003155B4" w:rsidRDefault="0008692E" w:rsidP="00E30ECA">
      <w:pPr>
        <w:rPr>
          <w:b/>
        </w:rPr>
      </w:pPr>
      <w:r w:rsidRPr="003155B4">
        <w:t>White, A., 1914. The Diptera-brachycera of Tasmania. Part I. Families Leptidae, Stratiomyidae, Nemestrinidae and Cyrtidae. In Papers &amp; Proceedings of the Royal Society of Tasmania (pp. 35-74).</w:t>
      </w:r>
    </w:p>
    <w:p w14:paraId="2935C055" w14:textId="77777777" w:rsidR="0008692E" w:rsidRPr="003155B4" w:rsidRDefault="0008692E" w:rsidP="00E30ECA">
      <w:pPr>
        <w:rPr>
          <w:b/>
        </w:rPr>
      </w:pPr>
      <w:r w:rsidRPr="003155B4">
        <w:t>Winterton, S.L., 2012. Review of Australasian spider flies (Diptera, Acroceridae) with a revision of Panops Lamarck. ZooKeys, (172), p.7.</w:t>
      </w:r>
    </w:p>
    <w:p w14:paraId="0E203BF9" w14:textId="77777777" w:rsidR="0008692E" w:rsidRPr="003155B4" w:rsidRDefault="0008692E" w:rsidP="00E30ECA">
      <w:pPr>
        <w:rPr>
          <w:b/>
        </w:rPr>
      </w:pPr>
      <w:r w:rsidRPr="003155B4">
        <w:t>Winterton, S.L. and Gharali, B., 2011. Iranotrichia gen. n., a new genus of Scenopinidae (Diptera) from Iran, with a key to window fly genera of the world. ZooKeys, (138), p.75.</w:t>
      </w:r>
    </w:p>
    <w:p w14:paraId="0CB8BAF7" w14:textId="09D82924" w:rsidR="005F49A7" w:rsidRDefault="0008692E" w:rsidP="00627F0D">
      <w:pPr>
        <w:sectPr w:rsidR="005F49A7" w:rsidSect="00653082">
          <w:headerReference w:type="default" r:id="rId31"/>
          <w:footerReference w:type="even" r:id="rId32"/>
          <w:footerReference w:type="default" r:id="rId33"/>
          <w:pgSz w:w="11906" w:h="16838"/>
          <w:pgMar w:top="1259" w:right="1361" w:bottom="1440" w:left="1361" w:header="709" w:footer="709" w:gutter="0"/>
          <w:cols w:space="708"/>
          <w:docGrid w:linePitch="360"/>
        </w:sectPr>
      </w:pPr>
      <w:r w:rsidRPr="003155B4">
        <w:t>Yeates, D.K. and Oberprieler, S.K., 2013. Review of the Australian Apiocera minor Norris species-group (Diptera: Apioceridae) with a revised key to species. Zootaxa, 3680(1), pp.195-209.</w:t>
      </w:r>
      <w:r w:rsidR="00FA465F">
        <w:br w:type="page"/>
      </w:r>
    </w:p>
    <w:p w14:paraId="498C293F" w14:textId="31F0F922" w:rsidR="007232B1" w:rsidRPr="00B834AA" w:rsidRDefault="007232B1" w:rsidP="003155B4">
      <w:pPr>
        <w:pStyle w:val="Heading1"/>
      </w:pPr>
      <w:bookmarkStart w:id="24" w:name="_Toc227321801"/>
      <w:r w:rsidRPr="00B834AA">
        <w:lastRenderedPageBreak/>
        <w:t>Appendices</w:t>
      </w:r>
      <w:bookmarkEnd w:id="24"/>
    </w:p>
    <w:p w14:paraId="1DD61E14" w14:textId="76BB8F27" w:rsidR="005F49A7" w:rsidRDefault="007232B1" w:rsidP="00627F0D">
      <w:pPr>
        <w:pStyle w:val="Heading2"/>
      </w:pPr>
      <w:bookmarkStart w:id="25" w:name="_Toc227321802"/>
      <w:r w:rsidRPr="00B834AA">
        <w:t xml:space="preserve">Appendix 1. List of </w:t>
      </w:r>
      <w:r w:rsidR="001075D2" w:rsidRPr="001075D2">
        <w:rPr>
          <w:color w:val="000000" w:themeColor="text1"/>
        </w:rPr>
        <w:t>Diptera</w:t>
      </w:r>
      <w:r w:rsidR="005C518A">
        <w:rPr>
          <w:color w:val="000000" w:themeColor="text1"/>
        </w:rPr>
        <w:t xml:space="preserve"> and Embioptera</w:t>
      </w:r>
      <w:r w:rsidR="001075D2">
        <w:rPr>
          <w:color w:val="FF0000"/>
        </w:rPr>
        <w:t xml:space="preserve"> </w:t>
      </w:r>
      <w:r w:rsidR="00B3286A">
        <w:t>recorded</w:t>
      </w:r>
      <w:r w:rsidR="00B0523A">
        <w:t xml:space="preserve"> </w:t>
      </w:r>
      <w:r w:rsidR="00B3286A" w:rsidRPr="00F04331">
        <w:t>during the</w:t>
      </w:r>
      <w:r w:rsidR="00B3286A">
        <w:rPr>
          <w:color w:val="FF0000"/>
        </w:rPr>
        <w:t xml:space="preserve"> </w:t>
      </w:r>
      <w:r w:rsidR="001075D2">
        <w:rPr>
          <w:color w:val="000000" w:themeColor="text1"/>
        </w:rPr>
        <w:t>Nanda</w:t>
      </w:r>
      <w:r w:rsidR="002375A3">
        <w:rPr>
          <w:color w:val="000000" w:themeColor="text1"/>
        </w:rPr>
        <w:t xml:space="preserve"> Country</w:t>
      </w:r>
      <w:r w:rsidR="008674DD">
        <w:rPr>
          <w:color w:val="FF0000"/>
        </w:rPr>
        <w:t xml:space="preserve"> </w:t>
      </w:r>
      <w:r w:rsidR="00B3286A" w:rsidRPr="00F04331">
        <w:t>Bush Blitz</w:t>
      </w:r>
      <w:bookmarkEnd w:id="25"/>
    </w:p>
    <w:tbl>
      <w:tblPr>
        <w:tblStyle w:val="TableGrid"/>
        <w:tblW w:w="0" w:type="auto"/>
        <w:tblLook w:val="04A0" w:firstRow="1" w:lastRow="0" w:firstColumn="1" w:lastColumn="0" w:noHBand="0" w:noVBand="1"/>
      </w:tblPr>
      <w:tblGrid>
        <w:gridCol w:w="1980"/>
        <w:gridCol w:w="2976"/>
        <w:gridCol w:w="3401"/>
        <w:gridCol w:w="1275"/>
        <w:gridCol w:w="1522"/>
        <w:gridCol w:w="1622"/>
        <w:gridCol w:w="1353"/>
      </w:tblGrid>
      <w:tr w:rsidR="005C518A" w:rsidRPr="008B27BB" w14:paraId="788738E4" w14:textId="77777777" w:rsidTr="000D6B97">
        <w:trPr>
          <w:trHeight w:val="860"/>
          <w:tblHeader/>
        </w:trPr>
        <w:tc>
          <w:tcPr>
            <w:tcW w:w="1980" w:type="dxa"/>
            <w:noWrap/>
            <w:hideMark/>
          </w:tcPr>
          <w:p w14:paraId="1A1D08C8" w14:textId="77777777" w:rsidR="00D07589" w:rsidRPr="00D07589" w:rsidRDefault="00D07589" w:rsidP="00D07589">
            <w:pPr>
              <w:rPr>
                <w:b/>
                <w:bCs/>
              </w:rPr>
            </w:pPr>
            <w:r w:rsidRPr="00D07589">
              <w:rPr>
                <w:b/>
                <w:bCs/>
              </w:rPr>
              <w:t>Family</w:t>
            </w:r>
          </w:p>
        </w:tc>
        <w:tc>
          <w:tcPr>
            <w:tcW w:w="2976" w:type="dxa"/>
            <w:noWrap/>
            <w:hideMark/>
          </w:tcPr>
          <w:p w14:paraId="66E6B001" w14:textId="77777777" w:rsidR="00D07589" w:rsidRPr="00D07589" w:rsidRDefault="00D07589" w:rsidP="00D07589">
            <w:pPr>
              <w:rPr>
                <w:b/>
                <w:bCs/>
              </w:rPr>
            </w:pPr>
            <w:r w:rsidRPr="00D07589">
              <w:rPr>
                <w:b/>
                <w:bCs/>
              </w:rPr>
              <w:t>Species</w:t>
            </w:r>
          </w:p>
        </w:tc>
        <w:tc>
          <w:tcPr>
            <w:tcW w:w="3401" w:type="dxa"/>
            <w:noWrap/>
            <w:hideMark/>
          </w:tcPr>
          <w:p w14:paraId="3AFAFDEA" w14:textId="77777777" w:rsidR="00D07589" w:rsidRPr="00D07589" w:rsidRDefault="00D07589" w:rsidP="00D07589">
            <w:pPr>
              <w:rPr>
                <w:b/>
                <w:bCs/>
              </w:rPr>
            </w:pPr>
            <w:r w:rsidRPr="00D07589">
              <w:rPr>
                <w:b/>
                <w:bCs/>
              </w:rPr>
              <w:t>Common name</w:t>
            </w:r>
          </w:p>
        </w:tc>
        <w:tc>
          <w:tcPr>
            <w:tcW w:w="1275" w:type="dxa"/>
            <w:noWrap/>
            <w:hideMark/>
          </w:tcPr>
          <w:p w14:paraId="49EBD4E5" w14:textId="2BA0EE91" w:rsidR="00D07589" w:rsidRPr="00D07589" w:rsidRDefault="00D07589" w:rsidP="00D07589">
            <w:pPr>
              <w:rPr>
                <w:b/>
                <w:bCs/>
              </w:rPr>
            </w:pPr>
            <w:r w:rsidRPr="00D07589">
              <w:rPr>
                <w:b/>
                <w:bCs/>
              </w:rPr>
              <w:t>Species new to science</w:t>
            </w:r>
          </w:p>
        </w:tc>
        <w:tc>
          <w:tcPr>
            <w:tcW w:w="1522" w:type="dxa"/>
            <w:noWrap/>
            <w:hideMark/>
          </w:tcPr>
          <w:p w14:paraId="77533BB1" w14:textId="381025C9" w:rsidR="00D07589" w:rsidRPr="00D07589" w:rsidRDefault="00D07589" w:rsidP="00D07589">
            <w:pPr>
              <w:rPr>
                <w:b/>
                <w:bCs/>
              </w:rPr>
            </w:pPr>
            <w:r w:rsidRPr="00D07589">
              <w:rPr>
                <w:b/>
                <w:bCs/>
              </w:rPr>
              <w:t>Threatened species (EPBC Act)</w:t>
            </w:r>
          </w:p>
        </w:tc>
        <w:tc>
          <w:tcPr>
            <w:tcW w:w="1622" w:type="dxa"/>
            <w:noWrap/>
            <w:hideMark/>
          </w:tcPr>
          <w:p w14:paraId="4F25E1B9" w14:textId="65A36E13" w:rsidR="00D07589" w:rsidRPr="00D07589" w:rsidRDefault="00D07589" w:rsidP="00D07589">
            <w:pPr>
              <w:rPr>
                <w:b/>
                <w:bCs/>
              </w:rPr>
            </w:pPr>
            <w:r w:rsidRPr="00D07589">
              <w:rPr>
                <w:b/>
                <w:bCs/>
              </w:rPr>
              <w:t>Threatened species (Biodiversity Conservation Act 2016)</w:t>
            </w:r>
          </w:p>
        </w:tc>
        <w:tc>
          <w:tcPr>
            <w:tcW w:w="1353" w:type="dxa"/>
            <w:noWrap/>
            <w:hideMark/>
          </w:tcPr>
          <w:p w14:paraId="7B5149C0" w14:textId="4F066DB5" w:rsidR="00D07589" w:rsidRPr="00D07589" w:rsidRDefault="00D07589" w:rsidP="00D07589">
            <w:pPr>
              <w:rPr>
                <w:b/>
                <w:bCs/>
              </w:rPr>
            </w:pPr>
            <w:r w:rsidRPr="00D07589">
              <w:rPr>
                <w:b/>
                <w:bCs/>
              </w:rPr>
              <w:t>Introduced species</w:t>
            </w:r>
          </w:p>
        </w:tc>
      </w:tr>
      <w:tr w:rsidR="005C518A" w:rsidRPr="008B27BB" w14:paraId="6758CF95" w14:textId="77777777" w:rsidTr="005A096E">
        <w:trPr>
          <w:trHeight w:val="290"/>
        </w:trPr>
        <w:tc>
          <w:tcPr>
            <w:tcW w:w="14129" w:type="dxa"/>
            <w:gridSpan w:val="7"/>
            <w:noWrap/>
            <w:hideMark/>
          </w:tcPr>
          <w:p w14:paraId="26996F8A" w14:textId="43EE3995" w:rsidR="005C518A" w:rsidRPr="005C518A" w:rsidRDefault="005C518A">
            <w:pPr>
              <w:rPr>
                <w:b/>
                <w:bCs/>
              </w:rPr>
            </w:pPr>
            <w:r w:rsidRPr="005C518A">
              <w:rPr>
                <w:b/>
                <w:bCs/>
              </w:rPr>
              <w:t>Flies</w:t>
            </w:r>
          </w:p>
        </w:tc>
      </w:tr>
      <w:tr w:rsidR="005C518A" w:rsidRPr="008B27BB" w14:paraId="396371F5" w14:textId="77777777" w:rsidTr="000D6B97">
        <w:trPr>
          <w:trHeight w:val="290"/>
        </w:trPr>
        <w:tc>
          <w:tcPr>
            <w:tcW w:w="1980" w:type="dxa"/>
            <w:noWrap/>
            <w:hideMark/>
          </w:tcPr>
          <w:p w14:paraId="552067C9" w14:textId="77777777" w:rsidR="008B27BB" w:rsidRPr="008B27BB" w:rsidRDefault="008B27BB">
            <w:r w:rsidRPr="008B27BB">
              <w:t>Acroceridae</w:t>
            </w:r>
          </w:p>
        </w:tc>
        <w:tc>
          <w:tcPr>
            <w:tcW w:w="2976" w:type="dxa"/>
            <w:noWrap/>
            <w:hideMark/>
          </w:tcPr>
          <w:p w14:paraId="573A6FFF" w14:textId="77777777" w:rsidR="008B27BB" w:rsidRPr="008B27BB" w:rsidRDefault="008B27BB">
            <w:pPr>
              <w:rPr>
                <w:i/>
                <w:iCs/>
              </w:rPr>
            </w:pPr>
            <w:r w:rsidRPr="008B27BB">
              <w:rPr>
                <w:i/>
                <w:iCs/>
              </w:rPr>
              <w:t>Ogcodes</w:t>
            </w:r>
            <w:r w:rsidRPr="008B27BB">
              <w:t xml:space="preserve"> sp10001</w:t>
            </w:r>
          </w:p>
        </w:tc>
        <w:tc>
          <w:tcPr>
            <w:tcW w:w="3401" w:type="dxa"/>
            <w:noWrap/>
            <w:hideMark/>
          </w:tcPr>
          <w:p w14:paraId="77E76BA4" w14:textId="77777777" w:rsidR="008B27BB" w:rsidRPr="008B27BB" w:rsidRDefault="008B27BB">
            <w:r w:rsidRPr="008B27BB">
              <w:t>small headed fly</w:t>
            </w:r>
          </w:p>
        </w:tc>
        <w:tc>
          <w:tcPr>
            <w:tcW w:w="1275" w:type="dxa"/>
            <w:noWrap/>
            <w:hideMark/>
          </w:tcPr>
          <w:p w14:paraId="041962E6" w14:textId="77777777" w:rsidR="008B27BB" w:rsidRPr="008B27BB" w:rsidRDefault="008B27BB">
            <w:r w:rsidRPr="008B27BB">
              <w:t>No</w:t>
            </w:r>
          </w:p>
        </w:tc>
        <w:tc>
          <w:tcPr>
            <w:tcW w:w="1522" w:type="dxa"/>
            <w:noWrap/>
            <w:hideMark/>
          </w:tcPr>
          <w:p w14:paraId="5CF3CFD2" w14:textId="77777777" w:rsidR="008B27BB" w:rsidRPr="008B27BB" w:rsidRDefault="008B27BB">
            <w:r w:rsidRPr="008B27BB">
              <w:t>No</w:t>
            </w:r>
          </w:p>
        </w:tc>
        <w:tc>
          <w:tcPr>
            <w:tcW w:w="1622" w:type="dxa"/>
            <w:noWrap/>
            <w:hideMark/>
          </w:tcPr>
          <w:p w14:paraId="107882F5" w14:textId="77777777" w:rsidR="008B27BB" w:rsidRPr="008B27BB" w:rsidRDefault="008B27BB">
            <w:r w:rsidRPr="008B27BB">
              <w:t>No</w:t>
            </w:r>
          </w:p>
        </w:tc>
        <w:tc>
          <w:tcPr>
            <w:tcW w:w="1353" w:type="dxa"/>
            <w:noWrap/>
            <w:hideMark/>
          </w:tcPr>
          <w:p w14:paraId="7A44B868" w14:textId="77777777" w:rsidR="008B27BB" w:rsidRPr="008B27BB" w:rsidRDefault="008B27BB">
            <w:r w:rsidRPr="008B27BB">
              <w:t>no</w:t>
            </w:r>
          </w:p>
        </w:tc>
      </w:tr>
      <w:tr w:rsidR="005C518A" w:rsidRPr="008B27BB" w14:paraId="36372345" w14:textId="77777777" w:rsidTr="000D6B97">
        <w:trPr>
          <w:trHeight w:val="290"/>
        </w:trPr>
        <w:tc>
          <w:tcPr>
            <w:tcW w:w="1980" w:type="dxa"/>
            <w:noWrap/>
            <w:hideMark/>
          </w:tcPr>
          <w:p w14:paraId="3717875E" w14:textId="77777777" w:rsidR="008B27BB" w:rsidRPr="008B27BB" w:rsidRDefault="008B27BB">
            <w:r w:rsidRPr="008B27BB">
              <w:t>Agromyzidae</w:t>
            </w:r>
          </w:p>
        </w:tc>
        <w:tc>
          <w:tcPr>
            <w:tcW w:w="2976" w:type="dxa"/>
            <w:noWrap/>
            <w:hideMark/>
          </w:tcPr>
          <w:p w14:paraId="1CB0DFF1" w14:textId="77777777" w:rsidR="008B27BB" w:rsidRPr="008B27BB" w:rsidRDefault="008B27BB">
            <w:r w:rsidRPr="008B27BB">
              <w:t>Agromyzidae sp10008</w:t>
            </w:r>
          </w:p>
        </w:tc>
        <w:tc>
          <w:tcPr>
            <w:tcW w:w="3401" w:type="dxa"/>
            <w:noWrap/>
            <w:hideMark/>
          </w:tcPr>
          <w:p w14:paraId="488BDC45" w14:textId="77777777" w:rsidR="008B27BB" w:rsidRPr="008B27BB" w:rsidRDefault="008B27BB">
            <w:r w:rsidRPr="008B27BB">
              <w:t>leaf mining fly</w:t>
            </w:r>
          </w:p>
        </w:tc>
        <w:tc>
          <w:tcPr>
            <w:tcW w:w="1275" w:type="dxa"/>
            <w:noWrap/>
            <w:hideMark/>
          </w:tcPr>
          <w:p w14:paraId="388E13FD" w14:textId="77777777" w:rsidR="008B27BB" w:rsidRPr="008B27BB" w:rsidRDefault="008B27BB">
            <w:r w:rsidRPr="008B27BB">
              <w:t>No</w:t>
            </w:r>
          </w:p>
        </w:tc>
        <w:tc>
          <w:tcPr>
            <w:tcW w:w="1522" w:type="dxa"/>
            <w:noWrap/>
            <w:hideMark/>
          </w:tcPr>
          <w:p w14:paraId="3DA1B158" w14:textId="77777777" w:rsidR="008B27BB" w:rsidRPr="008B27BB" w:rsidRDefault="008B27BB">
            <w:r w:rsidRPr="008B27BB">
              <w:t>No</w:t>
            </w:r>
          </w:p>
        </w:tc>
        <w:tc>
          <w:tcPr>
            <w:tcW w:w="1622" w:type="dxa"/>
            <w:noWrap/>
            <w:hideMark/>
          </w:tcPr>
          <w:p w14:paraId="7F1D4E0A" w14:textId="77777777" w:rsidR="008B27BB" w:rsidRPr="008B27BB" w:rsidRDefault="008B27BB">
            <w:r w:rsidRPr="008B27BB">
              <w:t>No</w:t>
            </w:r>
          </w:p>
        </w:tc>
        <w:tc>
          <w:tcPr>
            <w:tcW w:w="1353" w:type="dxa"/>
            <w:noWrap/>
            <w:hideMark/>
          </w:tcPr>
          <w:p w14:paraId="2247C401" w14:textId="77777777" w:rsidR="008B27BB" w:rsidRPr="008B27BB" w:rsidRDefault="008B27BB">
            <w:r w:rsidRPr="008B27BB">
              <w:t>no</w:t>
            </w:r>
          </w:p>
        </w:tc>
      </w:tr>
      <w:tr w:rsidR="005C518A" w:rsidRPr="008B27BB" w14:paraId="5345DDB9" w14:textId="77777777" w:rsidTr="000D6B97">
        <w:trPr>
          <w:trHeight w:val="290"/>
        </w:trPr>
        <w:tc>
          <w:tcPr>
            <w:tcW w:w="1980" w:type="dxa"/>
            <w:noWrap/>
            <w:hideMark/>
          </w:tcPr>
          <w:p w14:paraId="7C50DDC9" w14:textId="77777777" w:rsidR="008B27BB" w:rsidRPr="008B27BB" w:rsidRDefault="008B27BB">
            <w:r w:rsidRPr="008B27BB">
              <w:t>Agromyzidae</w:t>
            </w:r>
          </w:p>
        </w:tc>
        <w:tc>
          <w:tcPr>
            <w:tcW w:w="2976" w:type="dxa"/>
            <w:noWrap/>
            <w:hideMark/>
          </w:tcPr>
          <w:p w14:paraId="45597269" w14:textId="77777777" w:rsidR="008B27BB" w:rsidRPr="008B27BB" w:rsidRDefault="008B27BB">
            <w:r w:rsidRPr="008B27BB">
              <w:t>Agromyzidae sp10009</w:t>
            </w:r>
          </w:p>
        </w:tc>
        <w:tc>
          <w:tcPr>
            <w:tcW w:w="3401" w:type="dxa"/>
            <w:noWrap/>
            <w:hideMark/>
          </w:tcPr>
          <w:p w14:paraId="138712DE" w14:textId="77777777" w:rsidR="008B27BB" w:rsidRPr="008B27BB" w:rsidRDefault="008B27BB">
            <w:r w:rsidRPr="008B27BB">
              <w:t>leaf mining fly</w:t>
            </w:r>
          </w:p>
        </w:tc>
        <w:tc>
          <w:tcPr>
            <w:tcW w:w="1275" w:type="dxa"/>
            <w:noWrap/>
            <w:hideMark/>
          </w:tcPr>
          <w:p w14:paraId="3FEB97A1" w14:textId="77777777" w:rsidR="008B27BB" w:rsidRPr="008B27BB" w:rsidRDefault="008B27BB">
            <w:r w:rsidRPr="008B27BB">
              <w:t>No</w:t>
            </w:r>
          </w:p>
        </w:tc>
        <w:tc>
          <w:tcPr>
            <w:tcW w:w="1522" w:type="dxa"/>
            <w:noWrap/>
            <w:hideMark/>
          </w:tcPr>
          <w:p w14:paraId="4C24D22E" w14:textId="77777777" w:rsidR="008B27BB" w:rsidRPr="008B27BB" w:rsidRDefault="008B27BB">
            <w:r w:rsidRPr="008B27BB">
              <w:t>No</w:t>
            </w:r>
          </w:p>
        </w:tc>
        <w:tc>
          <w:tcPr>
            <w:tcW w:w="1622" w:type="dxa"/>
            <w:noWrap/>
            <w:hideMark/>
          </w:tcPr>
          <w:p w14:paraId="3BA00E9F" w14:textId="77777777" w:rsidR="008B27BB" w:rsidRPr="008B27BB" w:rsidRDefault="008B27BB">
            <w:r w:rsidRPr="008B27BB">
              <w:t>No</w:t>
            </w:r>
          </w:p>
        </w:tc>
        <w:tc>
          <w:tcPr>
            <w:tcW w:w="1353" w:type="dxa"/>
            <w:noWrap/>
            <w:hideMark/>
          </w:tcPr>
          <w:p w14:paraId="065DB06C" w14:textId="77777777" w:rsidR="008B27BB" w:rsidRPr="008B27BB" w:rsidRDefault="008B27BB">
            <w:r w:rsidRPr="008B27BB">
              <w:t>no</w:t>
            </w:r>
          </w:p>
        </w:tc>
      </w:tr>
      <w:tr w:rsidR="005C518A" w:rsidRPr="008B27BB" w14:paraId="7F5BCD2A" w14:textId="77777777" w:rsidTr="000D6B97">
        <w:trPr>
          <w:trHeight w:val="290"/>
        </w:trPr>
        <w:tc>
          <w:tcPr>
            <w:tcW w:w="1980" w:type="dxa"/>
            <w:noWrap/>
            <w:hideMark/>
          </w:tcPr>
          <w:p w14:paraId="3A57EEC7" w14:textId="77777777" w:rsidR="008B27BB" w:rsidRPr="008B27BB" w:rsidRDefault="008B27BB">
            <w:r w:rsidRPr="008B27BB">
              <w:t>Agromyzidae</w:t>
            </w:r>
          </w:p>
        </w:tc>
        <w:tc>
          <w:tcPr>
            <w:tcW w:w="2976" w:type="dxa"/>
            <w:noWrap/>
            <w:hideMark/>
          </w:tcPr>
          <w:p w14:paraId="5A7029B3" w14:textId="77777777" w:rsidR="008B27BB" w:rsidRPr="008B27BB" w:rsidRDefault="008B27BB">
            <w:r w:rsidRPr="008B27BB">
              <w:t>Agromyzidae sp10010</w:t>
            </w:r>
          </w:p>
        </w:tc>
        <w:tc>
          <w:tcPr>
            <w:tcW w:w="3401" w:type="dxa"/>
            <w:noWrap/>
            <w:hideMark/>
          </w:tcPr>
          <w:p w14:paraId="1BFC96F7" w14:textId="77777777" w:rsidR="008B27BB" w:rsidRPr="008B27BB" w:rsidRDefault="008B27BB">
            <w:r w:rsidRPr="008B27BB">
              <w:t>leaf mining fly</w:t>
            </w:r>
          </w:p>
        </w:tc>
        <w:tc>
          <w:tcPr>
            <w:tcW w:w="1275" w:type="dxa"/>
            <w:noWrap/>
            <w:hideMark/>
          </w:tcPr>
          <w:p w14:paraId="44383A87" w14:textId="77777777" w:rsidR="008B27BB" w:rsidRPr="008B27BB" w:rsidRDefault="008B27BB">
            <w:r w:rsidRPr="008B27BB">
              <w:t>No</w:t>
            </w:r>
          </w:p>
        </w:tc>
        <w:tc>
          <w:tcPr>
            <w:tcW w:w="1522" w:type="dxa"/>
            <w:noWrap/>
            <w:hideMark/>
          </w:tcPr>
          <w:p w14:paraId="3C2A1ABF" w14:textId="77777777" w:rsidR="008B27BB" w:rsidRPr="008B27BB" w:rsidRDefault="008B27BB">
            <w:r w:rsidRPr="008B27BB">
              <w:t>No</w:t>
            </w:r>
          </w:p>
        </w:tc>
        <w:tc>
          <w:tcPr>
            <w:tcW w:w="1622" w:type="dxa"/>
            <w:noWrap/>
            <w:hideMark/>
          </w:tcPr>
          <w:p w14:paraId="3650D2BA" w14:textId="77777777" w:rsidR="008B27BB" w:rsidRPr="008B27BB" w:rsidRDefault="008B27BB">
            <w:r w:rsidRPr="008B27BB">
              <w:t>No</w:t>
            </w:r>
          </w:p>
        </w:tc>
        <w:tc>
          <w:tcPr>
            <w:tcW w:w="1353" w:type="dxa"/>
            <w:noWrap/>
            <w:hideMark/>
          </w:tcPr>
          <w:p w14:paraId="55B0EC08" w14:textId="77777777" w:rsidR="008B27BB" w:rsidRPr="008B27BB" w:rsidRDefault="008B27BB">
            <w:r w:rsidRPr="008B27BB">
              <w:t>no</w:t>
            </w:r>
          </w:p>
        </w:tc>
      </w:tr>
      <w:tr w:rsidR="005C518A" w:rsidRPr="008B27BB" w14:paraId="447025AE" w14:textId="77777777" w:rsidTr="000D6B97">
        <w:trPr>
          <w:trHeight w:val="290"/>
        </w:trPr>
        <w:tc>
          <w:tcPr>
            <w:tcW w:w="1980" w:type="dxa"/>
            <w:noWrap/>
            <w:hideMark/>
          </w:tcPr>
          <w:p w14:paraId="7FDAB16D" w14:textId="77777777" w:rsidR="008B27BB" w:rsidRPr="008B27BB" w:rsidRDefault="008B27BB">
            <w:r w:rsidRPr="008B27BB">
              <w:t>Agromyzidae</w:t>
            </w:r>
          </w:p>
        </w:tc>
        <w:tc>
          <w:tcPr>
            <w:tcW w:w="2976" w:type="dxa"/>
            <w:noWrap/>
            <w:hideMark/>
          </w:tcPr>
          <w:p w14:paraId="03D59577" w14:textId="77777777" w:rsidR="008B27BB" w:rsidRPr="008B27BB" w:rsidRDefault="008B27BB">
            <w:r w:rsidRPr="008B27BB">
              <w:rPr>
                <w:i/>
                <w:iCs/>
              </w:rPr>
              <w:t>Liriomyza</w:t>
            </w:r>
            <w:r w:rsidRPr="008B27BB">
              <w:t xml:space="preserve"> sp10002</w:t>
            </w:r>
          </w:p>
        </w:tc>
        <w:tc>
          <w:tcPr>
            <w:tcW w:w="3401" w:type="dxa"/>
            <w:noWrap/>
            <w:hideMark/>
          </w:tcPr>
          <w:p w14:paraId="33D3BB3E" w14:textId="77777777" w:rsidR="008B27BB" w:rsidRPr="008B27BB" w:rsidRDefault="008B27BB">
            <w:r w:rsidRPr="008B27BB">
              <w:t>leaf mining fly</w:t>
            </w:r>
          </w:p>
        </w:tc>
        <w:tc>
          <w:tcPr>
            <w:tcW w:w="1275" w:type="dxa"/>
            <w:noWrap/>
            <w:hideMark/>
          </w:tcPr>
          <w:p w14:paraId="5CC2F829" w14:textId="77777777" w:rsidR="008B27BB" w:rsidRPr="008B27BB" w:rsidRDefault="008B27BB">
            <w:r w:rsidRPr="008B27BB">
              <w:t>No</w:t>
            </w:r>
          </w:p>
        </w:tc>
        <w:tc>
          <w:tcPr>
            <w:tcW w:w="1522" w:type="dxa"/>
            <w:noWrap/>
            <w:hideMark/>
          </w:tcPr>
          <w:p w14:paraId="3EB73767" w14:textId="77777777" w:rsidR="008B27BB" w:rsidRPr="008B27BB" w:rsidRDefault="008B27BB">
            <w:r w:rsidRPr="008B27BB">
              <w:t>No</w:t>
            </w:r>
          </w:p>
        </w:tc>
        <w:tc>
          <w:tcPr>
            <w:tcW w:w="1622" w:type="dxa"/>
            <w:noWrap/>
            <w:hideMark/>
          </w:tcPr>
          <w:p w14:paraId="15D54396" w14:textId="77777777" w:rsidR="008B27BB" w:rsidRPr="008B27BB" w:rsidRDefault="008B27BB">
            <w:r w:rsidRPr="008B27BB">
              <w:t>No</w:t>
            </w:r>
          </w:p>
        </w:tc>
        <w:tc>
          <w:tcPr>
            <w:tcW w:w="1353" w:type="dxa"/>
            <w:noWrap/>
            <w:hideMark/>
          </w:tcPr>
          <w:p w14:paraId="318E8AD0" w14:textId="77777777" w:rsidR="008B27BB" w:rsidRPr="008B27BB" w:rsidRDefault="008B27BB">
            <w:r w:rsidRPr="008B27BB">
              <w:t>no</w:t>
            </w:r>
          </w:p>
        </w:tc>
      </w:tr>
      <w:tr w:rsidR="005C518A" w:rsidRPr="008B27BB" w14:paraId="1548CEEE" w14:textId="77777777" w:rsidTr="000D6B97">
        <w:trPr>
          <w:trHeight w:val="290"/>
        </w:trPr>
        <w:tc>
          <w:tcPr>
            <w:tcW w:w="1980" w:type="dxa"/>
            <w:noWrap/>
            <w:hideMark/>
          </w:tcPr>
          <w:p w14:paraId="1D624F11" w14:textId="77777777" w:rsidR="008B27BB" w:rsidRPr="008B27BB" w:rsidRDefault="008B27BB">
            <w:r w:rsidRPr="008B27BB">
              <w:t>Agromyzidae</w:t>
            </w:r>
          </w:p>
        </w:tc>
        <w:tc>
          <w:tcPr>
            <w:tcW w:w="2976" w:type="dxa"/>
            <w:noWrap/>
            <w:hideMark/>
          </w:tcPr>
          <w:p w14:paraId="5F800442" w14:textId="77777777" w:rsidR="008B27BB" w:rsidRPr="008B27BB" w:rsidRDefault="008B27BB">
            <w:r w:rsidRPr="008B27BB">
              <w:rPr>
                <w:i/>
                <w:iCs/>
              </w:rPr>
              <w:t>Liriomyza</w:t>
            </w:r>
            <w:r w:rsidRPr="008B27BB">
              <w:t xml:space="preserve"> sp10003</w:t>
            </w:r>
          </w:p>
        </w:tc>
        <w:tc>
          <w:tcPr>
            <w:tcW w:w="3401" w:type="dxa"/>
            <w:noWrap/>
            <w:hideMark/>
          </w:tcPr>
          <w:p w14:paraId="4D3043F3" w14:textId="77777777" w:rsidR="008B27BB" w:rsidRPr="008B27BB" w:rsidRDefault="008B27BB">
            <w:r w:rsidRPr="008B27BB">
              <w:t>leaf mining fly</w:t>
            </w:r>
          </w:p>
        </w:tc>
        <w:tc>
          <w:tcPr>
            <w:tcW w:w="1275" w:type="dxa"/>
            <w:noWrap/>
            <w:hideMark/>
          </w:tcPr>
          <w:p w14:paraId="4FAB914D" w14:textId="77777777" w:rsidR="008B27BB" w:rsidRPr="008B27BB" w:rsidRDefault="008B27BB">
            <w:r w:rsidRPr="008B27BB">
              <w:t>No</w:t>
            </w:r>
          </w:p>
        </w:tc>
        <w:tc>
          <w:tcPr>
            <w:tcW w:w="1522" w:type="dxa"/>
            <w:noWrap/>
            <w:hideMark/>
          </w:tcPr>
          <w:p w14:paraId="03F21084" w14:textId="77777777" w:rsidR="008B27BB" w:rsidRPr="008B27BB" w:rsidRDefault="008B27BB">
            <w:r w:rsidRPr="008B27BB">
              <w:t>No</w:t>
            </w:r>
          </w:p>
        </w:tc>
        <w:tc>
          <w:tcPr>
            <w:tcW w:w="1622" w:type="dxa"/>
            <w:noWrap/>
            <w:hideMark/>
          </w:tcPr>
          <w:p w14:paraId="78704DC0" w14:textId="77777777" w:rsidR="008B27BB" w:rsidRPr="008B27BB" w:rsidRDefault="008B27BB">
            <w:r w:rsidRPr="008B27BB">
              <w:t>No</w:t>
            </w:r>
          </w:p>
        </w:tc>
        <w:tc>
          <w:tcPr>
            <w:tcW w:w="1353" w:type="dxa"/>
            <w:noWrap/>
            <w:hideMark/>
          </w:tcPr>
          <w:p w14:paraId="0763A8A1" w14:textId="77777777" w:rsidR="008B27BB" w:rsidRPr="008B27BB" w:rsidRDefault="008B27BB">
            <w:r w:rsidRPr="008B27BB">
              <w:t>no</w:t>
            </w:r>
          </w:p>
        </w:tc>
      </w:tr>
      <w:tr w:rsidR="005C518A" w:rsidRPr="008B27BB" w14:paraId="1D3051F2" w14:textId="77777777" w:rsidTr="000D6B97">
        <w:trPr>
          <w:trHeight w:val="290"/>
        </w:trPr>
        <w:tc>
          <w:tcPr>
            <w:tcW w:w="1980" w:type="dxa"/>
            <w:noWrap/>
            <w:hideMark/>
          </w:tcPr>
          <w:p w14:paraId="25373AE8" w14:textId="77777777" w:rsidR="008B27BB" w:rsidRPr="008B27BB" w:rsidRDefault="008B27BB">
            <w:r w:rsidRPr="008B27BB">
              <w:t>Agromyzidae</w:t>
            </w:r>
          </w:p>
        </w:tc>
        <w:tc>
          <w:tcPr>
            <w:tcW w:w="2976" w:type="dxa"/>
            <w:noWrap/>
            <w:hideMark/>
          </w:tcPr>
          <w:p w14:paraId="52DBA3D5" w14:textId="77777777" w:rsidR="008B27BB" w:rsidRPr="008B27BB" w:rsidRDefault="008B27BB">
            <w:r w:rsidRPr="008B27BB">
              <w:rPr>
                <w:i/>
                <w:iCs/>
              </w:rPr>
              <w:t>Liriomyza</w:t>
            </w:r>
            <w:r w:rsidRPr="008B27BB">
              <w:t xml:space="preserve"> sp10004</w:t>
            </w:r>
          </w:p>
        </w:tc>
        <w:tc>
          <w:tcPr>
            <w:tcW w:w="3401" w:type="dxa"/>
            <w:noWrap/>
            <w:hideMark/>
          </w:tcPr>
          <w:p w14:paraId="4F28FC24" w14:textId="77777777" w:rsidR="008B27BB" w:rsidRPr="008B27BB" w:rsidRDefault="008B27BB">
            <w:r w:rsidRPr="008B27BB">
              <w:t>leaf mining fly</w:t>
            </w:r>
          </w:p>
        </w:tc>
        <w:tc>
          <w:tcPr>
            <w:tcW w:w="1275" w:type="dxa"/>
            <w:noWrap/>
            <w:hideMark/>
          </w:tcPr>
          <w:p w14:paraId="725DE224" w14:textId="77777777" w:rsidR="008B27BB" w:rsidRPr="008B27BB" w:rsidRDefault="008B27BB">
            <w:r w:rsidRPr="008B27BB">
              <w:t>No</w:t>
            </w:r>
          </w:p>
        </w:tc>
        <w:tc>
          <w:tcPr>
            <w:tcW w:w="1522" w:type="dxa"/>
            <w:noWrap/>
            <w:hideMark/>
          </w:tcPr>
          <w:p w14:paraId="16B982F4" w14:textId="77777777" w:rsidR="008B27BB" w:rsidRPr="008B27BB" w:rsidRDefault="008B27BB">
            <w:r w:rsidRPr="008B27BB">
              <w:t>No</w:t>
            </w:r>
          </w:p>
        </w:tc>
        <w:tc>
          <w:tcPr>
            <w:tcW w:w="1622" w:type="dxa"/>
            <w:noWrap/>
            <w:hideMark/>
          </w:tcPr>
          <w:p w14:paraId="65E1987D" w14:textId="77777777" w:rsidR="008B27BB" w:rsidRPr="008B27BB" w:rsidRDefault="008B27BB">
            <w:r w:rsidRPr="008B27BB">
              <w:t>No</w:t>
            </w:r>
          </w:p>
        </w:tc>
        <w:tc>
          <w:tcPr>
            <w:tcW w:w="1353" w:type="dxa"/>
            <w:noWrap/>
            <w:hideMark/>
          </w:tcPr>
          <w:p w14:paraId="1AA3E90D" w14:textId="77777777" w:rsidR="008B27BB" w:rsidRPr="008B27BB" w:rsidRDefault="008B27BB">
            <w:r w:rsidRPr="008B27BB">
              <w:t>no</w:t>
            </w:r>
          </w:p>
        </w:tc>
      </w:tr>
      <w:tr w:rsidR="005C518A" w:rsidRPr="008B27BB" w14:paraId="6B40E14D" w14:textId="77777777" w:rsidTr="000D6B97">
        <w:trPr>
          <w:trHeight w:val="290"/>
        </w:trPr>
        <w:tc>
          <w:tcPr>
            <w:tcW w:w="1980" w:type="dxa"/>
            <w:noWrap/>
            <w:hideMark/>
          </w:tcPr>
          <w:p w14:paraId="61C4698F" w14:textId="77777777" w:rsidR="008B27BB" w:rsidRPr="008B27BB" w:rsidRDefault="008B27BB">
            <w:r w:rsidRPr="008B27BB">
              <w:t>Agromyzidae</w:t>
            </w:r>
          </w:p>
        </w:tc>
        <w:tc>
          <w:tcPr>
            <w:tcW w:w="2976" w:type="dxa"/>
            <w:noWrap/>
            <w:hideMark/>
          </w:tcPr>
          <w:p w14:paraId="47127914" w14:textId="77777777" w:rsidR="008B27BB" w:rsidRPr="008B27BB" w:rsidRDefault="008B27BB">
            <w:r w:rsidRPr="008B27BB">
              <w:rPr>
                <w:i/>
                <w:iCs/>
              </w:rPr>
              <w:t>Melanagromyza</w:t>
            </w:r>
            <w:r w:rsidRPr="008B27BB">
              <w:t xml:space="preserve"> sp10005</w:t>
            </w:r>
          </w:p>
        </w:tc>
        <w:tc>
          <w:tcPr>
            <w:tcW w:w="3401" w:type="dxa"/>
            <w:noWrap/>
            <w:hideMark/>
          </w:tcPr>
          <w:p w14:paraId="2ABBBDD9" w14:textId="77777777" w:rsidR="008B27BB" w:rsidRPr="008B27BB" w:rsidRDefault="008B27BB">
            <w:r w:rsidRPr="008B27BB">
              <w:t>leaf mining fly</w:t>
            </w:r>
          </w:p>
        </w:tc>
        <w:tc>
          <w:tcPr>
            <w:tcW w:w="1275" w:type="dxa"/>
            <w:noWrap/>
            <w:hideMark/>
          </w:tcPr>
          <w:p w14:paraId="7F6EEF8A" w14:textId="77777777" w:rsidR="008B27BB" w:rsidRPr="008B27BB" w:rsidRDefault="008B27BB">
            <w:r w:rsidRPr="008B27BB">
              <w:t>No</w:t>
            </w:r>
          </w:p>
        </w:tc>
        <w:tc>
          <w:tcPr>
            <w:tcW w:w="1522" w:type="dxa"/>
            <w:noWrap/>
            <w:hideMark/>
          </w:tcPr>
          <w:p w14:paraId="5DE88CCC" w14:textId="77777777" w:rsidR="008B27BB" w:rsidRPr="008B27BB" w:rsidRDefault="008B27BB">
            <w:r w:rsidRPr="008B27BB">
              <w:t>No</w:t>
            </w:r>
          </w:p>
        </w:tc>
        <w:tc>
          <w:tcPr>
            <w:tcW w:w="1622" w:type="dxa"/>
            <w:noWrap/>
            <w:hideMark/>
          </w:tcPr>
          <w:p w14:paraId="3D6E5E21" w14:textId="77777777" w:rsidR="008B27BB" w:rsidRPr="008B27BB" w:rsidRDefault="008B27BB">
            <w:r w:rsidRPr="008B27BB">
              <w:t>No</w:t>
            </w:r>
          </w:p>
        </w:tc>
        <w:tc>
          <w:tcPr>
            <w:tcW w:w="1353" w:type="dxa"/>
            <w:noWrap/>
            <w:hideMark/>
          </w:tcPr>
          <w:p w14:paraId="4E1DE0AB" w14:textId="77777777" w:rsidR="008B27BB" w:rsidRPr="008B27BB" w:rsidRDefault="008B27BB">
            <w:r w:rsidRPr="008B27BB">
              <w:t>no</w:t>
            </w:r>
          </w:p>
        </w:tc>
      </w:tr>
      <w:tr w:rsidR="005C518A" w:rsidRPr="008B27BB" w14:paraId="7DD16052" w14:textId="77777777" w:rsidTr="000D6B97">
        <w:trPr>
          <w:trHeight w:val="290"/>
        </w:trPr>
        <w:tc>
          <w:tcPr>
            <w:tcW w:w="1980" w:type="dxa"/>
            <w:noWrap/>
            <w:hideMark/>
          </w:tcPr>
          <w:p w14:paraId="3310375E" w14:textId="77777777" w:rsidR="008B27BB" w:rsidRPr="008B27BB" w:rsidRDefault="008B27BB">
            <w:r w:rsidRPr="008B27BB">
              <w:t>Agromyzidae</w:t>
            </w:r>
          </w:p>
        </w:tc>
        <w:tc>
          <w:tcPr>
            <w:tcW w:w="2976" w:type="dxa"/>
            <w:noWrap/>
            <w:hideMark/>
          </w:tcPr>
          <w:p w14:paraId="1028D64F" w14:textId="77777777" w:rsidR="008B27BB" w:rsidRPr="008B27BB" w:rsidRDefault="008B27BB">
            <w:r w:rsidRPr="008B27BB">
              <w:rPr>
                <w:i/>
                <w:iCs/>
              </w:rPr>
              <w:t>Melanagromyza</w:t>
            </w:r>
            <w:r w:rsidRPr="008B27BB">
              <w:t xml:space="preserve"> sp10006</w:t>
            </w:r>
          </w:p>
        </w:tc>
        <w:tc>
          <w:tcPr>
            <w:tcW w:w="3401" w:type="dxa"/>
            <w:noWrap/>
            <w:hideMark/>
          </w:tcPr>
          <w:p w14:paraId="09B26148" w14:textId="77777777" w:rsidR="008B27BB" w:rsidRPr="008B27BB" w:rsidRDefault="008B27BB">
            <w:r w:rsidRPr="008B27BB">
              <w:t>leaf mining fly</w:t>
            </w:r>
          </w:p>
        </w:tc>
        <w:tc>
          <w:tcPr>
            <w:tcW w:w="1275" w:type="dxa"/>
            <w:noWrap/>
            <w:hideMark/>
          </w:tcPr>
          <w:p w14:paraId="1B4AACB3" w14:textId="77777777" w:rsidR="008B27BB" w:rsidRPr="008B27BB" w:rsidRDefault="008B27BB">
            <w:r w:rsidRPr="008B27BB">
              <w:t>No</w:t>
            </w:r>
          </w:p>
        </w:tc>
        <w:tc>
          <w:tcPr>
            <w:tcW w:w="1522" w:type="dxa"/>
            <w:noWrap/>
            <w:hideMark/>
          </w:tcPr>
          <w:p w14:paraId="1AD00295" w14:textId="77777777" w:rsidR="008B27BB" w:rsidRPr="008B27BB" w:rsidRDefault="008B27BB">
            <w:r w:rsidRPr="008B27BB">
              <w:t>No</w:t>
            </w:r>
          </w:p>
        </w:tc>
        <w:tc>
          <w:tcPr>
            <w:tcW w:w="1622" w:type="dxa"/>
            <w:noWrap/>
            <w:hideMark/>
          </w:tcPr>
          <w:p w14:paraId="38FFC068" w14:textId="77777777" w:rsidR="008B27BB" w:rsidRPr="008B27BB" w:rsidRDefault="008B27BB">
            <w:r w:rsidRPr="008B27BB">
              <w:t>No</w:t>
            </w:r>
          </w:p>
        </w:tc>
        <w:tc>
          <w:tcPr>
            <w:tcW w:w="1353" w:type="dxa"/>
            <w:noWrap/>
            <w:hideMark/>
          </w:tcPr>
          <w:p w14:paraId="46852B0D" w14:textId="77777777" w:rsidR="008B27BB" w:rsidRPr="008B27BB" w:rsidRDefault="008B27BB">
            <w:r w:rsidRPr="008B27BB">
              <w:t>no</w:t>
            </w:r>
          </w:p>
        </w:tc>
      </w:tr>
      <w:tr w:rsidR="005C518A" w:rsidRPr="008B27BB" w14:paraId="50224450" w14:textId="77777777" w:rsidTr="000D6B97">
        <w:trPr>
          <w:trHeight w:val="290"/>
        </w:trPr>
        <w:tc>
          <w:tcPr>
            <w:tcW w:w="1980" w:type="dxa"/>
            <w:noWrap/>
            <w:hideMark/>
          </w:tcPr>
          <w:p w14:paraId="64691862" w14:textId="77777777" w:rsidR="008B27BB" w:rsidRPr="008B27BB" w:rsidRDefault="008B27BB">
            <w:r w:rsidRPr="008B27BB">
              <w:t>Agromyzidae</w:t>
            </w:r>
          </w:p>
        </w:tc>
        <w:tc>
          <w:tcPr>
            <w:tcW w:w="2976" w:type="dxa"/>
            <w:noWrap/>
            <w:hideMark/>
          </w:tcPr>
          <w:p w14:paraId="2ED94557" w14:textId="77777777" w:rsidR="008B27BB" w:rsidRPr="008B27BB" w:rsidRDefault="008B27BB">
            <w:r w:rsidRPr="008B27BB">
              <w:rPr>
                <w:i/>
                <w:iCs/>
              </w:rPr>
              <w:t>Ophiomyia</w:t>
            </w:r>
            <w:r w:rsidRPr="008B27BB">
              <w:t xml:space="preserve"> sp10007</w:t>
            </w:r>
          </w:p>
        </w:tc>
        <w:tc>
          <w:tcPr>
            <w:tcW w:w="3401" w:type="dxa"/>
            <w:noWrap/>
            <w:hideMark/>
          </w:tcPr>
          <w:p w14:paraId="6045D6FF" w14:textId="77777777" w:rsidR="008B27BB" w:rsidRPr="008B27BB" w:rsidRDefault="008B27BB">
            <w:r w:rsidRPr="008B27BB">
              <w:t>leaf mining fly</w:t>
            </w:r>
          </w:p>
        </w:tc>
        <w:tc>
          <w:tcPr>
            <w:tcW w:w="1275" w:type="dxa"/>
            <w:noWrap/>
            <w:hideMark/>
          </w:tcPr>
          <w:p w14:paraId="7255DDE9" w14:textId="77777777" w:rsidR="008B27BB" w:rsidRPr="008B27BB" w:rsidRDefault="008B27BB">
            <w:r w:rsidRPr="008B27BB">
              <w:t>No</w:t>
            </w:r>
          </w:p>
        </w:tc>
        <w:tc>
          <w:tcPr>
            <w:tcW w:w="1522" w:type="dxa"/>
            <w:noWrap/>
            <w:hideMark/>
          </w:tcPr>
          <w:p w14:paraId="632F1559" w14:textId="77777777" w:rsidR="008B27BB" w:rsidRPr="008B27BB" w:rsidRDefault="008B27BB">
            <w:r w:rsidRPr="008B27BB">
              <w:t>No</w:t>
            </w:r>
          </w:p>
        </w:tc>
        <w:tc>
          <w:tcPr>
            <w:tcW w:w="1622" w:type="dxa"/>
            <w:noWrap/>
            <w:hideMark/>
          </w:tcPr>
          <w:p w14:paraId="2052F224" w14:textId="77777777" w:rsidR="008B27BB" w:rsidRPr="008B27BB" w:rsidRDefault="008B27BB">
            <w:r w:rsidRPr="008B27BB">
              <w:t>No</w:t>
            </w:r>
          </w:p>
        </w:tc>
        <w:tc>
          <w:tcPr>
            <w:tcW w:w="1353" w:type="dxa"/>
            <w:noWrap/>
            <w:hideMark/>
          </w:tcPr>
          <w:p w14:paraId="29201DC1" w14:textId="77777777" w:rsidR="008B27BB" w:rsidRPr="008B27BB" w:rsidRDefault="008B27BB">
            <w:r w:rsidRPr="008B27BB">
              <w:t>no</w:t>
            </w:r>
          </w:p>
        </w:tc>
      </w:tr>
      <w:tr w:rsidR="005C518A" w:rsidRPr="008B27BB" w14:paraId="4188D496" w14:textId="77777777" w:rsidTr="000D6B97">
        <w:trPr>
          <w:trHeight w:val="290"/>
        </w:trPr>
        <w:tc>
          <w:tcPr>
            <w:tcW w:w="1980" w:type="dxa"/>
            <w:noWrap/>
            <w:hideMark/>
          </w:tcPr>
          <w:p w14:paraId="4DA38AAD" w14:textId="77777777" w:rsidR="008B27BB" w:rsidRPr="008B27BB" w:rsidRDefault="008B27BB">
            <w:r w:rsidRPr="008B27BB">
              <w:t>Apioceridae</w:t>
            </w:r>
          </w:p>
        </w:tc>
        <w:tc>
          <w:tcPr>
            <w:tcW w:w="2976" w:type="dxa"/>
            <w:noWrap/>
            <w:hideMark/>
          </w:tcPr>
          <w:p w14:paraId="160BF1FB" w14:textId="77777777" w:rsidR="008B27BB" w:rsidRPr="008B27BB" w:rsidRDefault="008B27BB">
            <w:r w:rsidRPr="008B27BB">
              <w:rPr>
                <w:i/>
                <w:iCs/>
              </w:rPr>
              <w:t>Apiocera</w:t>
            </w:r>
            <w:r w:rsidRPr="008B27BB">
              <w:t xml:space="preserve"> sp10011</w:t>
            </w:r>
          </w:p>
        </w:tc>
        <w:tc>
          <w:tcPr>
            <w:tcW w:w="3401" w:type="dxa"/>
            <w:noWrap/>
            <w:hideMark/>
          </w:tcPr>
          <w:p w14:paraId="634EE992" w14:textId="77777777" w:rsidR="008B27BB" w:rsidRPr="008B27BB" w:rsidRDefault="008B27BB">
            <w:r w:rsidRPr="008B27BB">
              <w:t>flower-loving fly</w:t>
            </w:r>
          </w:p>
        </w:tc>
        <w:tc>
          <w:tcPr>
            <w:tcW w:w="1275" w:type="dxa"/>
            <w:noWrap/>
            <w:hideMark/>
          </w:tcPr>
          <w:p w14:paraId="65637980" w14:textId="77777777" w:rsidR="008B27BB" w:rsidRPr="008B27BB" w:rsidRDefault="008B27BB">
            <w:r w:rsidRPr="008B27BB">
              <w:t>No</w:t>
            </w:r>
          </w:p>
        </w:tc>
        <w:tc>
          <w:tcPr>
            <w:tcW w:w="1522" w:type="dxa"/>
            <w:noWrap/>
            <w:hideMark/>
          </w:tcPr>
          <w:p w14:paraId="3439202F" w14:textId="77777777" w:rsidR="008B27BB" w:rsidRPr="008B27BB" w:rsidRDefault="008B27BB">
            <w:r w:rsidRPr="008B27BB">
              <w:t>No</w:t>
            </w:r>
          </w:p>
        </w:tc>
        <w:tc>
          <w:tcPr>
            <w:tcW w:w="1622" w:type="dxa"/>
            <w:noWrap/>
            <w:hideMark/>
          </w:tcPr>
          <w:p w14:paraId="0E946825" w14:textId="77777777" w:rsidR="008B27BB" w:rsidRPr="008B27BB" w:rsidRDefault="008B27BB">
            <w:r w:rsidRPr="008B27BB">
              <w:t>No</w:t>
            </w:r>
          </w:p>
        </w:tc>
        <w:tc>
          <w:tcPr>
            <w:tcW w:w="1353" w:type="dxa"/>
            <w:noWrap/>
            <w:hideMark/>
          </w:tcPr>
          <w:p w14:paraId="6E6C0857" w14:textId="77777777" w:rsidR="008B27BB" w:rsidRPr="008B27BB" w:rsidRDefault="008B27BB">
            <w:r w:rsidRPr="008B27BB">
              <w:t>no</w:t>
            </w:r>
          </w:p>
        </w:tc>
      </w:tr>
      <w:tr w:rsidR="005C518A" w:rsidRPr="008B27BB" w14:paraId="00B21762" w14:textId="77777777" w:rsidTr="000D6B97">
        <w:trPr>
          <w:trHeight w:val="290"/>
        </w:trPr>
        <w:tc>
          <w:tcPr>
            <w:tcW w:w="1980" w:type="dxa"/>
            <w:noWrap/>
            <w:hideMark/>
          </w:tcPr>
          <w:p w14:paraId="39505662" w14:textId="77777777" w:rsidR="008B27BB" w:rsidRPr="008B27BB" w:rsidRDefault="008B27BB">
            <w:r w:rsidRPr="008B27BB">
              <w:t>Apioceridae</w:t>
            </w:r>
          </w:p>
        </w:tc>
        <w:tc>
          <w:tcPr>
            <w:tcW w:w="2976" w:type="dxa"/>
            <w:noWrap/>
            <w:hideMark/>
          </w:tcPr>
          <w:p w14:paraId="5A0EC9E9" w14:textId="77777777" w:rsidR="008B27BB" w:rsidRPr="008B27BB" w:rsidRDefault="008B27BB">
            <w:r w:rsidRPr="008B27BB">
              <w:rPr>
                <w:i/>
                <w:iCs/>
              </w:rPr>
              <w:t>Apiocera</w:t>
            </w:r>
            <w:r w:rsidRPr="008B27BB">
              <w:t xml:space="preserve"> sp10012</w:t>
            </w:r>
          </w:p>
        </w:tc>
        <w:tc>
          <w:tcPr>
            <w:tcW w:w="3401" w:type="dxa"/>
            <w:noWrap/>
            <w:hideMark/>
          </w:tcPr>
          <w:p w14:paraId="0464E775" w14:textId="77777777" w:rsidR="008B27BB" w:rsidRPr="008B27BB" w:rsidRDefault="008B27BB">
            <w:r w:rsidRPr="008B27BB">
              <w:t>flower-loving fly</w:t>
            </w:r>
          </w:p>
        </w:tc>
        <w:tc>
          <w:tcPr>
            <w:tcW w:w="1275" w:type="dxa"/>
            <w:noWrap/>
            <w:hideMark/>
          </w:tcPr>
          <w:p w14:paraId="2E1037FD" w14:textId="77777777" w:rsidR="008B27BB" w:rsidRPr="008B27BB" w:rsidRDefault="008B27BB">
            <w:r w:rsidRPr="008B27BB">
              <w:t>No</w:t>
            </w:r>
          </w:p>
        </w:tc>
        <w:tc>
          <w:tcPr>
            <w:tcW w:w="1522" w:type="dxa"/>
            <w:noWrap/>
            <w:hideMark/>
          </w:tcPr>
          <w:p w14:paraId="3F40BF80" w14:textId="77777777" w:rsidR="008B27BB" w:rsidRPr="008B27BB" w:rsidRDefault="008B27BB">
            <w:r w:rsidRPr="008B27BB">
              <w:t>No</w:t>
            </w:r>
          </w:p>
        </w:tc>
        <w:tc>
          <w:tcPr>
            <w:tcW w:w="1622" w:type="dxa"/>
            <w:noWrap/>
            <w:hideMark/>
          </w:tcPr>
          <w:p w14:paraId="31FF5C21" w14:textId="77777777" w:rsidR="008B27BB" w:rsidRPr="008B27BB" w:rsidRDefault="008B27BB">
            <w:r w:rsidRPr="008B27BB">
              <w:t>No</w:t>
            </w:r>
          </w:p>
        </w:tc>
        <w:tc>
          <w:tcPr>
            <w:tcW w:w="1353" w:type="dxa"/>
            <w:noWrap/>
            <w:hideMark/>
          </w:tcPr>
          <w:p w14:paraId="2C7E3488" w14:textId="77777777" w:rsidR="008B27BB" w:rsidRPr="008B27BB" w:rsidRDefault="008B27BB">
            <w:r w:rsidRPr="008B27BB">
              <w:t>no</w:t>
            </w:r>
          </w:p>
        </w:tc>
      </w:tr>
      <w:tr w:rsidR="005C518A" w:rsidRPr="008B27BB" w14:paraId="6D584EF5" w14:textId="77777777" w:rsidTr="000D6B97">
        <w:trPr>
          <w:trHeight w:val="290"/>
        </w:trPr>
        <w:tc>
          <w:tcPr>
            <w:tcW w:w="1980" w:type="dxa"/>
            <w:noWrap/>
            <w:hideMark/>
          </w:tcPr>
          <w:p w14:paraId="4B37B323" w14:textId="77777777" w:rsidR="008B27BB" w:rsidRPr="008B27BB" w:rsidRDefault="008B27BB">
            <w:r w:rsidRPr="008B27BB">
              <w:t>Apioceridae</w:t>
            </w:r>
          </w:p>
        </w:tc>
        <w:tc>
          <w:tcPr>
            <w:tcW w:w="2976" w:type="dxa"/>
            <w:noWrap/>
            <w:hideMark/>
          </w:tcPr>
          <w:p w14:paraId="32E029D2" w14:textId="77777777" w:rsidR="008B27BB" w:rsidRPr="008B27BB" w:rsidRDefault="008B27BB">
            <w:r w:rsidRPr="008B27BB">
              <w:rPr>
                <w:i/>
                <w:iCs/>
              </w:rPr>
              <w:t>Apiocera</w:t>
            </w:r>
            <w:r w:rsidRPr="008B27BB">
              <w:t xml:space="preserve"> sp10013</w:t>
            </w:r>
          </w:p>
        </w:tc>
        <w:tc>
          <w:tcPr>
            <w:tcW w:w="3401" w:type="dxa"/>
            <w:noWrap/>
            <w:hideMark/>
          </w:tcPr>
          <w:p w14:paraId="5CB13601" w14:textId="77777777" w:rsidR="008B27BB" w:rsidRPr="008B27BB" w:rsidRDefault="008B27BB">
            <w:r w:rsidRPr="008B27BB">
              <w:t>flower-loving fly</w:t>
            </w:r>
          </w:p>
        </w:tc>
        <w:tc>
          <w:tcPr>
            <w:tcW w:w="1275" w:type="dxa"/>
            <w:noWrap/>
            <w:hideMark/>
          </w:tcPr>
          <w:p w14:paraId="1571A09A" w14:textId="77777777" w:rsidR="008B27BB" w:rsidRPr="008B27BB" w:rsidRDefault="008B27BB">
            <w:r w:rsidRPr="008B27BB">
              <w:t>No</w:t>
            </w:r>
          </w:p>
        </w:tc>
        <w:tc>
          <w:tcPr>
            <w:tcW w:w="1522" w:type="dxa"/>
            <w:noWrap/>
            <w:hideMark/>
          </w:tcPr>
          <w:p w14:paraId="432AFE6D" w14:textId="77777777" w:rsidR="008B27BB" w:rsidRPr="008B27BB" w:rsidRDefault="008B27BB">
            <w:r w:rsidRPr="008B27BB">
              <w:t>No</w:t>
            </w:r>
          </w:p>
        </w:tc>
        <w:tc>
          <w:tcPr>
            <w:tcW w:w="1622" w:type="dxa"/>
            <w:noWrap/>
            <w:hideMark/>
          </w:tcPr>
          <w:p w14:paraId="636F6434" w14:textId="77777777" w:rsidR="008B27BB" w:rsidRPr="008B27BB" w:rsidRDefault="008B27BB">
            <w:r w:rsidRPr="008B27BB">
              <w:t>No</w:t>
            </w:r>
          </w:p>
        </w:tc>
        <w:tc>
          <w:tcPr>
            <w:tcW w:w="1353" w:type="dxa"/>
            <w:noWrap/>
            <w:hideMark/>
          </w:tcPr>
          <w:p w14:paraId="4363F91B" w14:textId="77777777" w:rsidR="008B27BB" w:rsidRPr="008B27BB" w:rsidRDefault="008B27BB">
            <w:r w:rsidRPr="008B27BB">
              <w:t>no</w:t>
            </w:r>
          </w:p>
        </w:tc>
      </w:tr>
      <w:tr w:rsidR="005C518A" w:rsidRPr="008B27BB" w14:paraId="37A09BE0" w14:textId="77777777" w:rsidTr="000D6B97">
        <w:trPr>
          <w:trHeight w:val="290"/>
        </w:trPr>
        <w:tc>
          <w:tcPr>
            <w:tcW w:w="1980" w:type="dxa"/>
            <w:noWrap/>
            <w:hideMark/>
          </w:tcPr>
          <w:p w14:paraId="6FD9F826" w14:textId="77777777" w:rsidR="008B27BB" w:rsidRPr="008B27BB" w:rsidRDefault="008B27BB">
            <w:r w:rsidRPr="008B27BB">
              <w:t>Asilidae</w:t>
            </w:r>
          </w:p>
        </w:tc>
        <w:tc>
          <w:tcPr>
            <w:tcW w:w="2976" w:type="dxa"/>
            <w:noWrap/>
            <w:hideMark/>
          </w:tcPr>
          <w:p w14:paraId="1811C06B" w14:textId="77777777" w:rsidR="008B27BB" w:rsidRPr="008B27BB" w:rsidRDefault="008B27BB">
            <w:r w:rsidRPr="008B27BB">
              <w:rPr>
                <w:i/>
                <w:iCs/>
              </w:rPr>
              <w:t>Amphisbetetus</w:t>
            </w:r>
            <w:r w:rsidRPr="008B27BB">
              <w:t xml:space="preserve"> sp10020</w:t>
            </w:r>
          </w:p>
        </w:tc>
        <w:tc>
          <w:tcPr>
            <w:tcW w:w="3401" w:type="dxa"/>
            <w:noWrap/>
            <w:hideMark/>
          </w:tcPr>
          <w:p w14:paraId="7C0F9106" w14:textId="77777777" w:rsidR="008B27BB" w:rsidRPr="008B27BB" w:rsidRDefault="008B27BB">
            <w:r w:rsidRPr="008B27BB">
              <w:t>assassin fly</w:t>
            </w:r>
          </w:p>
        </w:tc>
        <w:tc>
          <w:tcPr>
            <w:tcW w:w="1275" w:type="dxa"/>
            <w:noWrap/>
            <w:hideMark/>
          </w:tcPr>
          <w:p w14:paraId="7C3B904E" w14:textId="77777777" w:rsidR="008B27BB" w:rsidRPr="008B27BB" w:rsidRDefault="008B27BB">
            <w:r w:rsidRPr="008B27BB">
              <w:t>No</w:t>
            </w:r>
          </w:p>
        </w:tc>
        <w:tc>
          <w:tcPr>
            <w:tcW w:w="1522" w:type="dxa"/>
            <w:noWrap/>
            <w:hideMark/>
          </w:tcPr>
          <w:p w14:paraId="141C0DBB" w14:textId="77777777" w:rsidR="008B27BB" w:rsidRPr="008B27BB" w:rsidRDefault="008B27BB">
            <w:r w:rsidRPr="008B27BB">
              <w:t>No</w:t>
            </w:r>
          </w:p>
        </w:tc>
        <w:tc>
          <w:tcPr>
            <w:tcW w:w="1622" w:type="dxa"/>
            <w:noWrap/>
            <w:hideMark/>
          </w:tcPr>
          <w:p w14:paraId="1347691F" w14:textId="77777777" w:rsidR="008B27BB" w:rsidRPr="008B27BB" w:rsidRDefault="008B27BB">
            <w:r w:rsidRPr="008B27BB">
              <w:t>No</w:t>
            </w:r>
          </w:p>
        </w:tc>
        <w:tc>
          <w:tcPr>
            <w:tcW w:w="1353" w:type="dxa"/>
            <w:noWrap/>
            <w:hideMark/>
          </w:tcPr>
          <w:p w14:paraId="359887DB" w14:textId="77777777" w:rsidR="008B27BB" w:rsidRPr="008B27BB" w:rsidRDefault="008B27BB">
            <w:r w:rsidRPr="008B27BB">
              <w:t>no</w:t>
            </w:r>
          </w:p>
        </w:tc>
      </w:tr>
      <w:tr w:rsidR="005C518A" w:rsidRPr="008B27BB" w14:paraId="1703C625" w14:textId="77777777" w:rsidTr="000D6B97">
        <w:trPr>
          <w:trHeight w:val="290"/>
        </w:trPr>
        <w:tc>
          <w:tcPr>
            <w:tcW w:w="1980" w:type="dxa"/>
            <w:noWrap/>
            <w:hideMark/>
          </w:tcPr>
          <w:p w14:paraId="2788A682" w14:textId="77777777" w:rsidR="008B27BB" w:rsidRPr="008B27BB" w:rsidRDefault="008B27BB">
            <w:r w:rsidRPr="008B27BB">
              <w:t>Asilidae</w:t>
            </w:r>
          </w:p>
        </w:tc>
        <w:tc>
          <w:tcPr>
            <w:tcW w:w="2976" w:type="dxa"/>
            <w:noWrap/>
            <w:hideMark/>
          </w:tcPr>
          <w:p w14:paraId="4068A3AA" w14:textId="77777777" w:rsidR="008B27BB" w:rsidRPr="008B27BB" w:rsidRDefault="008B27BB">
            <w:r w:rsidRPr="008B27BB">
              <w:t>Asilidae sp10024</w:t>
            </w:r>
          </w:p>
        </w:tc>
        <w:tc>
          <w:tcPr>
            <w:tcW w:w="3401" w:type="dxa"/>
            <w:noWrap/>
            <w:hideMark/>
          </w:tcPr>
          <w:p w14:paraId="095B93D1" w14:textId="77777777" w:rsidR="008B27BB" w:rsidRPr="008B27BB" w:rsidRDefault="008B27BB">
            <w:r w:rsidRPr="008B27BB">
              <w:t>assassin fly</w:t>
            </w:r>
          </w:p>
        </w:tc>
        <w:tc>
          <w:tcPr>
            <w:tcW w:w="1275" w:type="dxa"/>
            <w:noWrap/>
            <w:hideMark/>
          </w:tcPr>
          <w:p w14:paraId="19427159" w14:textId="77777777" w:rsidR="008B27BB" w:rsidRPr="008B27BB" w:rsidRDefault="008B27BB">
            <w:r w:rsidRPr="008B27BB">
              <w:t>No</w:t>
            </w:r>
          </w:p>
        </w:tc>
        <w:tc>
          <w:tcPr>
            <w:tcW w:w="1522" w:type="dxa"/>
            <w:noWrap/>
            <w:hideMark/>
          </w:tcPr>
          <w:p w14:paraId="2503348E" w14:textId="77777777" w:rsidR="008B27BB" w:rsidRPr="008B27BB" w:rsidRDefault="008B27BB">
            <w:r w:rsidRPr="008B27BB">
              <w:t>No</w:t>
            </w:r>
          </w:p>
        </w:tc>
        <w:tc>
          <w:tcPr>
            <w:tcW w:w="1622" w:type="dxa"/>
            <w:noWrap/>
            <w:hideMark/>
          </w:tcPr>
          <w:p w14:paraId="07040188" w14:textId="77777777" w:rsidR="008B27BB" w:rsidRPr="008B27BB" w:rsidRDefault="008B27BB">
            <w:r w:rsidRPr="008B27BB">
              <w:t>No</w:t>
            </w:r>
          </w:p>
        </w:tc>
        <w:tc>
          <w:tcPr>
            <w:tcW w:w="1353" w:type="dxa"/>
            <w:noWrap/>
            <w:hideMark/>
          </w:tcPr>
          <w:p w14:paraId="3FBB7EFF" w14:textId="77777777" w:rsidR="008B27BB" w:rsidRPr="008B27BB" w:rsidRDefault="008B27BB">
            <w:r w:rsidRPr="008B27BB">
              <w:t>no</w:t>
            </w:r>
          </w:p>
        </w:tc>
      </w:tr>
      <w:tr w:rsidR="005C518A" w:rsidRPr="008B27BB" w14:paraId="3F06376D" w14:textId="77777777" w:rsidTr="000D6B97">
        <w:trPr>
          <w:trHeight w:val="290"/>
        </w:trPr>
        <w:tc>
          <w:tcPr>
            <w:tcW w:w="1980" w:type="dxa"/>
            <w:noWrap/>
            <w:hideMark/>
          </w:tcPr>
          <w:p w14:paraId="06D53430" w14:textId="77777777" w:rsidR="008B27BB" w:rsidRPr="008B27BB" w:rsidRDefault="008B27BB">
            <w:r w:rsidRPr="008B27BB">
              <w:t>Asilidae</w:t>
            </w:r>
          </w:p>
        </w:tc>
        <w:tc>
          <w:tcPr>
            <w:tcW w:w="2976" w:type="dxa"/>
            <w:noWrap/>
            <w:hideMark/>
          </w:tcPr>
          <w:p w14:paraId="3C3FD880" w14:textId="77777777" w:rsidR="008B27BB" w:rsidRPr="008B27BB" w:rsidRDefault="008B27BB">
            <w:r w:rsidRPr="008B27BB">
              <w:t>Asilidae sp10025</w:t>
            </w:r>
          </w:p>
        </w:tc>
        <w:tc>
          <w:tcPr>
            <w:tcW w:w="3401" w:type="dxa"/>
            <w:noWrap/>
            <w:hideMark/>
          </w:tcPr>
          <w:p w14:paraId="78616FC7" w14:textId="77777777" w:rsidR="008B27BB" w:rsidRPr="008B27BB" w:rsidRDefault="008B27BB">
            <w:r w:rsidRPr="008B27BB">
              <w:t>assassin fly</w:t>
            </w:r>
          </w:p>
        </w:tc>
        <w:tc>
          <w:tcPr>
            <w:tcW w:w="1275" w:type="dxa"/>
            <w:noWrap/>
            <w:hideMark/>
          </w:tcPr>
          <w:p w14:paraId="4D0A17DC" w14:textId="77777777" w:rsidR="008B27BB" w:rsidRPr="008B27BB" w:rsidRDefault="008B27BB">
            <w:r w:rsidRPr="008B27BB">
              <w:t>No</w:t>
            </w:r>
          </w:p>
        </w:tc>
        <w:tc>
          <w:tcPr>
            <w:tcW w:w="1522" w:type="dxa"/>
            <w:noWrap/>
            <w:hideMark/>
          </w:tcPr>
          <w:p w14:paraId="1742226C" w14:textId="77777777" w:rsidR="008B27BB" w:rsidRPr="008B27BB" w:rsidRDefault="008B27BB">
            <w:r w:rsidRPr="008B27BB">
              <w:t>No</w:t>
            </w:r>
          </w:p>
        </w:tc>
        <w:tc>
          <w:tcPr>
            <w:tcW w:w="1622" w:type="dxa"/>
            <w:noWrap/>
            <w:hideMark/>
          </w:tcPr>
          <w:p w14:paraId="5F2F585B" w14:textId="77777777" w:rsidR="008B27BB" w:rsidRPr="008B27BB" w:rsidRDefault="008B27BB">
            <w:r w:rsidRPr="008B27BB">
              <w:t>No</w:t>
            </w:r>
          </w:p>
        </w:tc>
        <w:tc>
          <w:tcPr>
            <w:tcW w:w="1353" w:type="dxa"/>
            <w:noWrap/>
            <w:hideMark/>
          </w:tcPr>
          <w:p w14:paraId="365D9412" w14:textId="77777777" w:rsidR="008B27BB" w:rsidRPr="008B27BB" w:rsidRDefault="008B27BB">
            <w:r w:rsidRPr="008B27BB">
              <w:t>no</w:t>
            </w:r>
          </w:p>
        </w:tc>
      </w:tr>
      <w:tr w:rsidR="005C518A" w:rsidRPr="008B27BB" w14:paraId="232B1B0F" w14:textId="77777777" w:rsidTr="000D6B97">
        <w:trPr>
          <w:trHeight w:val="290"/>
        </w:trPr>
        <w:tc>
          <w:tcPr>
            <w:tcW w:w="1980" w:type="dxa"/>
            <w:noWrap/>
            <w:hideMark/>
          </w:tcPr>
          <w:p w14:paraId="6C8935F9" w14:textId="77777777" w:rsidR="008B27BB" w:rsidRPr="008B27BB" w:rsidRDefault="008B27BB">
            <w:r w:rsidRPr="008B27BB">
              <w:lastRenderedPageBreak/>
              <w:t>Asilidae</w:t>
            </w:r>
          </w:p>
        </w:tc>
        <w:tc>
          <w:tcPr>
            <w:tcW w:w="2976" w:type="dxa"/>
            <w:noWrap/>
            <w:hideMark/>
          </w:tcPr>
          <w:p w14:paraId="66E88871" w14:textId="77777777" w:rsidR="008B27BB" w:rsidRPr="008B27BB" w:rsidRDefault="008B27BB">
            <w:r w:rsidRPr="008B27BB">
              <w:t>Asilidae sp10026</w:t>
            </w:r>
          </w:p>
        </w:tc>
        <w:tc>
          <w:tcPr>
            <w:tcW w:w="3401" w:type="dxa"/>
            <w:noWrap/>
            <w:hideMark/>
          </w:tcPr>
          <w:p w14:paraId="01C741FA" w14:textId="77777777" w:rsidR="008B27BB" w:rsidRPr="008B27BB" w:rsidRDefault="008B27BB">
            <w:r w:rsidRPr="008B27BB">
              <w:t>assassin fly</w:t>
            </w:r>
          </w:p>
        </w:tc>
        <w:tc>
          <w:tcPr>
            <w:tcW w:w="1275" w:type="dxa"/>
            <w:noWrap/>
            <w:hideMark/>
          </w:tcPr>
          <w:p w14:paraId="543ACF03" w14:textId="77777777" w:rsidR="008B27BB" w:rsidRPr="008B27BB" w:rsidRDefault="008B27BB">
            <w:r w:rsidRPr="008B27BB">
              <w:t>No</w:t>
            </w:r>
          </w:p>
        </w:tc>
        <w:tc>
          <w:tcPr>
            <w:tcW w:w="1522" w:type="dxa"/>
            <w:noWrap/>
            <w:hideMark/>
          </w:tcPr>
          <w:p w14:paraId="6F2492F6" w14:textId="77777777" w:rsidR="008B27BB" w:rsidRPr="008B27BB" w:rsidRDefault="008B27BB">
            <w:r w:rsidRPr="008B27BB">
              <w:t>No</w:t>
            </w:r>
          </w:p>
        </w:tc>
        <w:tc>
          <w:tcPr>
            <w:tcW w:w="1622" w:type="dxa"/>
            <w:noWrap/>
            <w:hideMark/>
          </w:tcPr>
          <w:p w14:paraId="6926D549" w14:textId="77777777" w:rsidR="008B27BB" w:rsidRPr="008B27BB" w:rsidRDefault="008B27BB">
            <w:r w:rsidRPr="008B27BB">
              <w:t>No</w:t>
            </w:r>
          </w:p>
        </w:tc>
        <w:tc>
          <w:tcPr>
            <w:tcW w:w="1353" w:type="dxa"/>
            <w:noWrap/>
            <w:hideMark/>
          </w:tcPr>
          <w:p w14:paraId="11D13D58" w14:textId="77777777" w:rsidR="008B27BB" w:rsidRPr="008B27BB" w:rsidRDefault="008B27BB">
            <w:r w:rsidRPr="008B27BB">
              <w:t>no</w:t>
            </w:r>
          </w:p>
        </w:tc>
      </w:tr>
      <w:tr w:rsidR="005C518A" w:rsidRPr="008B27BB" w14:paraId="0F02D2B3" w14:textId="77777777" w:rsidTr="000D6B97">
        <w:trPr>
          <w:trHeight w:val="290"/>
        </w:trPr>
        <w:tc>
          <w:tcPr>
            <w:tcW w:w="1980" w:type="dxa"/>
            <w:noWrap/>
            <w:hideMark/>
          </w:tcPr>
          <w:p w14:paraId="47B9C9DE" w14:textId="77777777" w:rsidR="008B27BB" w:rsidRPr="008B27BB" w:rsidRDefault="008B27BB">
            <w:r w:rsidRPr="008B27BB">
              <w:t>Asilidae</w:t>
            </w:r>
          </w:p>
        </w:tc>
        <w:tc>
          <w:tcPr>
            <w:tcW w:w="2976" w:type="dxa"/>
            <w:noWrap/>
            <w:hideMark/>
          </w:tcPr>
          <w:p w14:paraId="3D822510" w14:textId="77777777" w:rsidR="008B27BB" w:rsidRPr="008B27BB" w:rsidRDefault="008B27BB">
            <w:r w:rsidRPr="008B27BB">
              <w:t>Asilidae sp10027</w:t>
            </w:r>
          </w:p>
        </w:tc>
        <w:tc>
          <w:tcPr>
            <w:tcW w:w="3401" w:type="dxa"/>
            <w:noWrap/>
            <w:hideMark/>
          </w:tcPr>
          <w:p w14:paraId="44D4A15E" w14:textId="77777777" w:rsidR="008B27BB" w:rsidRPr="008B27BB" w:rsidRDefault="008B27BB">
            <w:r w:rsidRPr="008B27BB">
              <w:t>assassin fly</w:t>
            </w:r>
          </w:p>
        </w:tc>
        <w:tc>
          <w:tcPr>
            <w:tcW w:w="1275" w:type="dxa"/>
            <w:noWrap/>
            <w:hideMark/>
          </w:tcPr>
          <w:p w14:paraId="2C3F62B9" w14:textId="77777777" w:rsidR="008B27BB" w:rsidRPr="008B27BB" w:rsidRDefault="008B27BB">
            <w:r w:rsidRPr="008B27BB">
              <w:t>No</w:t>
            </w:r>
          </w:p>
        </w:tc>
        <w:tc>
          <w:tcPr>
            <w:tcW w:w="1522" w:type="dxa"/>
            <w:noWrap/>
            <w:hideMark/>
          </w:tcPr>
          <w:p w14:paraId="16BB294D" w14:textId="77777777" w:rsidR="008B27BB" w:rsidRPr="008B27BB" w:rsidRDefault="008B27BB">
            <w:r w:rsidRPr="008B27BB">
              <w:t>No</w:t>
            </w:r>
          </w:p>
        </w:tc>
        <w:tc>
          <w:tcPr>
            <w:tcW w:w="1622" w:type="dxa"/>
            <w:noWrap/>
            <w:hideMark/>
          </w:tcPr>
          <w:p w14:paraId="252C3D80" w14:textId="77777777" w:rsidR="008B27BB" w:rsidRPr="008B27BB" w:rsidRDefault="008B27BB">
            <w:r w:rsidRPr="008B27BB">
              <w:t>No</w:t>
            </w:r>
          </w:p>
        </w:tc>
        <w:tc>
          <w:tcPr>
            <w:tcW w:w="1353" w:type="dxa"/>
            <w:noWrap/>
            <w:hideMark/>
          </w:tcPr>
          <w:p w14:paraId="2D4018C4" w14:textId="77777777" w:rsidR="008B27BB" w:rsidRPr="008B27BB" w:rsidRDefault="008B27BB">
            <w:r w:rsidRPr="008B27BB">
              <w:t>no</w:t>
            </w:r>
          </w:p>
        </w:tc>
      </w:tr>
      <w:tr w:rsidR="005C518A" w:rsidRPr="008B27BB" w14:paraId="71212F39" w14:textId="77777777" w:rsidTr="000D6B97">
        <w:trPr>
          <w:trHeight w:val="290"/>
        </w:trPr>
        <w:tc>
          <w:tcPr>
            <w:tcW w:w="1980" w:type="dxa"/>
            <w:noWrap/>
            <w:hideMark/>
          </w:tcPr>
          <w:p w14:paraId="7A59D90B" w14:textId="77777777" w:rsidR="008B27BB" w:rsidRPr="008B27BB" w:rsidRDefault="008B27BB">
            <w:r w:rsidRPr="008B27BB">
              <w:t>Asilidae</w:t>
            </w:r>
          </w:p>
        </w:tc>
        <w:tc>
          <w:tcPr>
            <w:tcW w:w="2976" w:type="dxa"/>
            <w:noWrap/>
            <w:hideMark/>
          </w:tcPr>
          <w:p w14:paraId="63E867CA" w14:textId="77777777" w:rsidR="008B27BB" w:rsidRPr="008B27BB" w:rsidRDefault="008B27BB">
            <w:r w:rsidRPr="008B27BB">
              <w:t>Asilidae sp10028</w:t>
            </w:r>
          </w:p>
        </w:tc>
        <w:tc>
          <w:tcPr>
            <w:tcW w:w="3401" w:type="dxa"/>
            <w:noWrap/>
            <w:hideMark/>
          </w:tcPr>
          <w:p w14:paraId="65E2A6B1" w14:textId="77777777" w:rsidR="008B27BB" w:rsidRPr="008B27BB" w:rsidRDefault="008B27BB">
            <w:r w:rsidRPr="008B27BB">
              <w:t>assassin fly</w:t>
            </w:r>
          </w:p>
        </w:tc>
        <w:tc>
          <w:tcPr>
            <w:tcW w:w="1275" w:type="dxa"/>
            <w:noWrap/>
            <w:hideMark/>
          </w:tcPr>
          <w:p w14:paraId="4321CD3C" w14:textId="77777777" w:rsidR="008B27BB" w:rsidRPr="008B27BB" w:rsidRDefault="008B27BB">
            <w:r w:rsidRPr="008B27BB">
              <w:t>No</w:t>
            </w:r>
          </w:p>
        </w:tc>
        <w:tc>
          <w:tcPr>
            <w:tcW w:w="1522" w:type="dxa"/>
            <w:noWrap/>
            <w:hideMark/>
          </w:tcPr>
          <w:p w14:paraId="02CB5715" w14:textId="77777777" w:rsidR="008B27BB" w:rsidRPr="008B27BB" w:rsidRDefault="008B27BB">
            <w:r w:rsidRPr="008B27BB">
              <w:t>No</w:t>
            </w:r>
          </w:p>
        </w:tc>
        <w:tc>
          <w:tcPr>
            <w:tcW w:w="1622" w:type="dxa"/>
            <w:noWrap/>
            <w:hideMark/>
          </w:tcPr>
          <w:p w14:paraId="4DD883C4" w14:textId="77777777" w:rsidR="008B27BB" w:rsidRPr="008B27BB" w:rsidRDefault="008B27BB">
            <w:r w:rsidRPr="008B27BB">
              <w:t>No</w:t>
            </w:r>
          </w:p>
        </w:tc>
        <w:tc>
          <w:tcPr>
            <w:tcW w:w="1353" w:type="dxa"/>
            <w:noWrap/>
            <w:hideMark/>
          </w:tcPr>
          <w:p w14:paraId="0643C675" w14:textId="77777777" w:rsidR="008B27BB" w:rsidRPr="008B27BB" w:rsidRDefault="008B27BB">
            <w:r w:rsidRPr="008B27BB">
              <w:t>no</w:t>
            </w:r>
          </w:p>
        </w:tc>
      </w:tr>
      <w:tr w:rsidR="005C518A" w:rsidRPr="008B27BB" w14:paraId="35FBC921" w14:textId="77777777" w:rsidTr="000D6B97">
        <w:trPr>
          <w:trHeight w:val="290"/>
        </w:trPr>
        <w:tc>
          <w:tcPr>
            <w:tcW w:w="1980" w:type="dxa"/>
            <w:noWrap/>
            <w:hideMark/>
          </w:tcPr>
          <w:p w14:paraId="211D8ACE" w14:textId="77777777" w:rsidR="008B27BB" w:rsidRPr="008B27BB" w:rsidRDefault="008B27BB">
            <w:r w:rsidRPr="008B27BB">
              <w:t>Asilidae</w:t>
            </w:r>
          </w:p>
        </w:tc>
        <w:tc>
          <w:tcPr>
            <w:tcW w:w="2976" w:type="dxa"/>
            <w:noWrap/>
            <w:hideMark/>
          </w:tcPr>
          <w:p w14:paraId="0562C64C" w14:textId="77777777" w:rsidR="008B27BB" w:rsidRPr="008B27BB" w:rsidRDefault="008B27BB">
            <w:r w:rsidRPr="008B27BB">
              <w:t>Asilidae sp10029</w:t>
            </w:r>
          </w:p>
        </w:tc>
        <w:tc>
          <w:tcPr>
            <w:tcW w:w="3401" w:type="dxa"/>
            <w:noWrap/>
            <w:hideMark/>
          </w:tcPr>
          <w:p w14:paraId="395E13B2" w14:textId="77777777" w:rsidR="008B27BB" w:rsidRPr="008B27BB" w:rsidRDefault="008B27BB">
            <w:r w:rsidRPr="008B27BB">
              <w:t>assassin fly</w:t>
            </w:r>
          </w:p>
        </w:tc>
        <w:tc>
          <w:tcPr>
            <w:tcW w:w="1275" w:type="dxa"/>
            <w:noWrap/>
            <w:hideMark/>
          </w:tcPr>
          <w:p w14:paraId="69267571" w14:textId="77777777" w:rsidR="008B27BB" w:rsidRPr="008B27BB" w:rsidRDefault="008B27BB">
            <w:r w:rsidRPr="008B27BB">
              <w:t>No</w:t>
            </w:r>
          </w:p>
        </w:tc>
        <w:tc>
          <w:tcPr>
            <w:tcW w:w="1522" w:type="dxa"/>
            <w:noWrap/>
            <w:hideMark/>
          </w:tcPr>
          <w:p w14:paraId="037471D5" w14:textId="77777777" w:rsidR="008B27BB" w:rsidRPr="008B27BB" w:rsidRDefault="008B27BB">
            <w:r w:rsidRPr="008B27BB">
              <w:t>No</w:t>
            </w:r>
          </w:p>
        </w:tc>
        <w:tc>
          <w:tcPr>
            <w:tcW w:w="1622" w:type="dxa"/>
            <w:noWrap/>
            <w:hideMark/>
          </w:tcPr>
          <w:p w14:paraId="253F9C92" w14:textId="77777777" w:rsidR="008B27BB" w:rsidRPr="008B27BB" w:rsidRDefault="008B27BB">
            <w:r w:rsidRPr="008B27BB">
              <w:t>No</w:t>
            </w:r>
          </w:p>
        </w:tc>
        <w:tc>
          <w:tcPr>
            <w:tcW w:w="1353" w:type="dxa"/>
            <w:noWrap/>
            <w:hideMark/>
          </w:tcPr>
          <w:p w14:paraId="14665C9E" w14:textId="77777777" w:rsidR="008B27BB" w:rsidRPr="008B27BB" w:rsidRDefault="008B27BB">
            <w:r w:rsidRPr="008B27BB">
              <w:t>no</w:t>
            </w:r>
          </w:p>
        </w:tc>
      </w:tr>
      <w:tr w:rsidR="005C518A" w:rsidRPr="008B27BB" w14:paraId="6DFEBB8E" w14:textId="77777777" w:rsidTr="000D6B97">
        <w:trPr>
          <w:trHeight w:val="290"/>
        </w:trPr>
        <w:tc>
          <w:tcPr>
            <w:tcW w:w="1980" w:type="dxa"/>
            <w:noWrap/>
            <w:hideMark/>
          </w:tcPr>
          <w:p w14:paraId="175FC584" w14:textId="77777777" w:rsidR="008B27BB" w:rsidRPr="008B27BB" w:rsidRDefault="008B27BB">
            <w:r w:rsidRPr="008B27BB">
              <w:t>Asilidae</w:t>
            </w:r>
          </w:p>
        </w:tc>
        <w:tc>
          <w:tcPr>
            <w:tcW w:w="2976" w:type="dxa"/>
            <w:noWrap/>
            <w:hideMark/>
          </w:tcPr>
          <w:p w14:paraId="50291A37" w14:textId="77777777" w:rsidR="008B27BB" w:rsidRPr="008B27BB" w:rsidRDefault="008B27BB">
            <w:r w:rsidRPr="008B27BB">
              <w:t>Asilidae sp10030</w:t>
            </w:r>
          </w:p>
        </w:tc>
        <w:tc>
          <w:tcPr>
            <w:tcW w:w="3401" w:type="dxa"/>
            <w:noWrap/>
            <w:hideMark/>
          </w:tcPr>
          <w:p w14:paraId="53DF91D6" w14:textId="77777777" w:rsidR="008B27BB" w:rsidRPr="008B27BB" w:rsidRDefault="008B27BB">
            <w:r w:rsidRPr="008B27BB">
              <w:t>assassin fly</w:t>
            </w:r>
          </w:p>
        </w:tc>
        <w:tc>
          <w:tcPr>
            <w:tcW w:w="1275" w:type="dxa"/>
            <w:noWrap/>
            <w:hideMark/>
          </w:tcPr>
          <w:p w14:paraId="42EAA120" w14:textId="77777777" w:rsidR="008B27BB" w:rsidRPr="008B27BB" w:rsidRDefault="008B27BB">
            <w:r w:rsidRPr="008B27BB">
              <w:t>No</w:t>
            </w:r>
          </w:p>
        </w:tc>
        <w:tc>
          <w:tcPr>
            <w:tcW w:w="1522" w:type="dxa"/>
            <w:noWrap/>
            <w:hideMark/>
          </w:tcPr>
          <w:p w14:paraId="3E340F0F" w14:textId="77777777" w:rsidR="008B27BB" w:rsidRPr="008B27BB" w:rsidRDefault="008B27BB">
            <w:r w:rsidRPr="008B27BB">
              <w:t>No</w:t>
            </w:r>
          </w:p>
        </w:tc>
        <w:tc>
          <w:tcPr>
            <w:tcW w:w="1622" w:type="dxa"/>
            <w:noWrap/>
            <w:hideMark/>
          </w:tcPr>
          <w:p w14:paraId="6E328265" w14:textId="77777777" w:rsidR="008B27BB" w:rsidRPr="008B27BB" w:rsidRDefault="008B27BB">
            <w:r w:rsidRPr="008B27BB">
              <w:t>No</w:t>
            </w:r>
          </w:p>
        </w:tc>
        <w:tc>
          <w:tcPr>
            <w:tcW w:w="1353" w:type="dxa"/>
            <w:noWrap/>
            <w:hideMark/>
          </w:tcPr>
          <w:p w14:paraId="22C155A1" w14:textId="77777777" w:rsidR="008B27BB" w:rsidRPr="008B27BB" w:rsidRDefault="008B27BB">
            <w:r w:rsidRPr="008B27BB">
              <w:t>no</w:t>
            </w:r>
          </w:p>
        </w:tc>
      </w:tr>
      <w:tr w:rsidR="005C518A" w:rsidRPr="008B27BB" w14:paraId="3A242905" w14:textId="77777777" w:rsidTr="000D6B97">
        <w:trPr>
          <w:trHeight w:val="290"/>
        </w:trPr>
        <w:tc>
          <w:tcPr>
            <w:tcW w:w="1980" w:type="dxa"/>
            <w:noWrap/>
            <w:hideMark/>
          </w:tcPr>
          <w:p w14:paraId="606E2E05" w14:textId="77777777" w:rsidR="008B27BB" w:rsidRPr="008B27BB" w:rsidRDefault="008B27BB">
            <w:r w:rsidRPr="008B27BB">
              <w:t>Asilidae</w:t>
            </w:r>
          </w:p>
        </w:tc>
        <w:tc>
          <w:tcPr>
            <w:tcW w:w="2976" w:type="dxa"/>
            <w:noWrap/>
            <w:hideMark/>
          </w:tcPr>
          <w:p w14:paraId="7DE86455" w14:textId="77777777" w:rsidR="008B27BB" w:rsidRPr="008B27BB" w:rsidRDefault="008B27BB">
            <w:r w:rsidRPr="008B27BB">
              <w:t>Asilidae sp10031</w:t>
            </w:r>
          </w:p>
        </w:tc>
        <w:tc>
          <w:tcPr>
            <w:tcW w:w="3401" w:type="dxa"/>
            <w:noWrap/>
            <w:hideMark/>
          </w:tcPr>
          <w:p w14:paraId="575E0E02" w14:textId="77777777" w:rsidR="008B27BB" w:rsidRPr="008B27BB" w:rsidRDefault="008B27BB">
            <w:r w:rsidRPr="008B27BB">
              <w:t>assassin fly</w:t>
            </w:r>
          </w:p>
        </w:tc>
        <w:tc>
          <w:tcPr>
            <w:tcW w:w="1275" w:type="dxa"/>
            <w:noWrap/>
            <w:hideMark/>
          </w:tcPr>
          <w:p w14:paraId="4E4C49C1" w14:textId="77777777" w:rsidR="008B27BB" w:rsidRPr="008B27BB" w:rsidRDefault="008B27BB">
            <w:r w:rsidRPr="008B27BB">
              <w:t>No</w:t>
            </w:r>
          </w:p>
        </w:tc>
        <w:tc>
          <w:tcPr>
            <w:tcW w:w="1522" w:type="dxa"/>
            <w:noWrap/>
            <w:hideMark/>
          </w:tcPr>
          <w:p w14:paraId="5FB64196" w14:textId="77777777" w:rsidR="008B27BB" w:rsidRPr="008B27BB" w:rsidRDefault="008B27BB">
            <w:r w:rsidRPr="008B27BB">
              <w:t>No</w:t>
            </w:r>
          </w:p>
        </w:tc>
        <w:tc>
          <w:tcPr>
            <w:tcW w:w="1622" w:type="dxa"/>
            <w:noWrap/>
            <w:hideMark/>
          </w:tcPr>
          <w:p w14:paraId="6DFEF47A" w14:textId="77777777" w:rsidR="008B27BB" w:rsidRPr="008B27BB" w:rsidRDefault="008B27BB">
            <w:r w:rsidRPr="008B27BB">
              <w:t>No</w:t>
            </w:r>
          </w:p>
        </w:tc>
        <w:tc>
          <w:tcPr>
            <w:tcW w:w="1353" w:type="dxa"/>
            <w:noWrap/>
            <w:hideMark/>
          </w:tcPr>
          <w:p w14:paraId="68F5D61E" w14:textId="77777777" w:rsidR="008B27BB" w:rsidRPr="008B27BB" w:rsidRDefault="008B27BB">
            <w:r w:rsidRPr="008B27BB">
              <w:t>no</w:t>
            </w:r>
          </w:p>
        </w:tc>
      </w:tr>
      <w:tr w:rsidR="005C518A" w:rsidRPr="008B27BB" w14:paraId="752C8FF4" w14:textId="77777777" w:rsidTr="000D6B97">
        <w:trPr>
          <w:trHeight w:val="290"/>
        </w:trPr>
        <w:tc>
          <w:tcPr>
            <w:tcW w:w="1980" w:type="dxa"/>
            <w:noWrap/>
            <w:hideMark/>
          </w:tcPr>
          <w:p w14:paraId="184682C7" w14:textId="77777777" w:rsidR="008B27BB" w:rsidRPr="008B27BB" w:rsidRDefault="008B27BB">
            <w:r w:rsidRPr="008B27BB">
              <w:t>Asilidae</w:t>
            </w:r>
          </w:p>
        </w:tc>
        <w:tc>
          <w:tcPr>
            <w:tcW w:w="2976" w:type="dxa"/>
            <w:noWrap/>
            <w:hideMark/>
          </w:tcPr>
          <w:p w14:paraId="6413DD97" w14:textId="77777777" w:rsidR="008B27BB" w:rsidRPr="008B27BB" w:rsidRDefault="008B27BB">
            <w:r w:rsidRPr="008B27BB">
              <w:t>Asilidae sp10032</w:t>
            </w:r>
          </w:p>
        </w:tc>
        <w:tc>
          <w:tcPr>
            <w:tcW w:w="3401" w:type="dxa"/>
            <w:noWrap/>
            <w:hideMark/>
          </w:tcPr>
          <w:p w14:paraId="6928C6C4" w14:textId="77777777" w:rsidR="008B27BB" w:rsidRPr="008B27BB" w:rsidRDefault="008B27BB">
            <w:r w:rsidRPr="008B27BB">
              <w:t>assassin fly</w:t>
            </w:r>
          </w:p>
        </w:tc>
        <w:tc>
          <w:tcPr>
            <w:tcW w:w="1275" w:type="dxa"/>
            <w:noWrap/>
            <w:hideMark/>
          </w:tcPr>
          <w:p w14:paraId="5C5E3008" w14:textId="77777777" w:rsidR="008B27BB" w:rsidRPr="008B27BB" w:rsidRDefault="008B27BB">
            <w:r w:rsidRPr="008B27BB">
              <w:t>No</w:t>
            </w:r>
          </w:p>
        </w:tc>
        <w:tc>
          <w:tcPr>
            <w:tcW w:w="1522" w:type="dxa"/>
            <w:noWrap/>
            <w:hideMark/>
          </w:tcPr>
          <w:p w14:paraId="24659327" w14:textId="77777777" w:rsidR="008B27BB" w:rsidRPr="008B27BB" w:rsidRDefault="008B27BB">
            <w:r w:rsidRPr="008B27BB">
              <w:t>No</w:t>
            </w:r>
          </w:p>
        </w:tc>
        <w:tc>
          <w:tcPr>
            <w:tcW w:w="1622" w:type="dxa"/>
            <w:noWrap/>
            <w:hideMark/>
          </w:tcPr>
          <w:p w14:paraId="67CAF663" w14:textId="77777777" w:rsidR="008B27BB" w:rsidRPr="008B27BB" w:rsidRDefault="008B27BB">
            <w:r w:rsidRPr="008B27BB">
              <w:t>No</w:t>
            </w:r>
          </w:p>
        </w:tc>
        <w:tc>
          <w:tcPr>
            <w:tcW w:w="1353" w:type="dxa"/>
            <w:noWrap/>
            <w:hideMark/>
          </w:tcPr>
          <w:p w14:paraId="705B2F25" w14:textId="77777777" w:rsidR="008B27BB" w:rsidRPr="008B27BB" w:rsidRDefault="008B27BB">
            <w:r w:rsidRPr="008B27BB">
              <w:t>no</w:t>
            </w:r>
          </w:p>
        </w:tc>
      </w:tr>
      <w:tr w:rsidR="005C518A" w:rsidRPr="008B27BB" w14:paraId="139BCD82" w14:textId="77777777" w:rsidTr="000D6B97">
        <w:trPr>
          <w:trHeight w:val="290"/>
        </w:trPr>
        <w:tc>
          <w:tcPr>
            <w:tcW w:w="1980" w:type="dxa"/>
            <w:noWrap/>
            <w:hideMark/>
          </w:tcPr>
          <w:p w14:paraId="499B8B09" w14:textId="77777777" w:rsidR="008B27BB" w:rsidRPr="008B27BB" w:rsidRDefault="008B27BB">
            <w:r w:rsidRPr="008B27BB">
              <w:t>Asilidae</w:t>
            </w:r>
          </w:p>
        </w:tc>
        <w:tc>
          <w:tcPr>
            <w:tcW w:w="2976" w:type="dxa"/>
            <w:noWrap/>
            <w:hideMark/>
          </w:tcPr>
          <w:p w14:paraId="6F31BACC" w14:textId="77777777" w:rsidR="008B27BB" w:rsidRPr="008B27BB" w:rsidRDefault="008B27BB">
            <w:r w:rsidRPr="008B27BB">
              <w:t>Asilinae sp10014</w:t>
            </w:r>
          </w:p>
        </w:tc>
        <w:tc>
          <w:tcPr>
            <w:tcW w:w="3401" w:type="dxa"/>
            <w:noWrap/>
            <w:hideMark/>
          </w:tcPr>
          <w:p w14:paraId="61D81ED7" w14:textId="77777777" w:rsidR="008B27BB" w:rsidRPr="008B27BB" w:rsidRDefault="008B27BB">
            <w:r w:rsidRPr="008B27BB">
              <w:t>assassin fly</w:t>
            </w:r>
          </w:p>
        </w:tc>
        <w:tc>
          <w:tcPr>
            <w:tcW w:w="1275" w:type="dxa"/>
            <w:noWrap/>
            <w:hideMark/>
          </w:tcPr>
          <w:p w14:paraId="3B240C53" w14:textId="77777777" w:rsidR="008B27BB" w:rsidRPr="008B27BB" w:rsidRDefault="008B27BB">
            <w:r w:rsidRPr="008B27BB">
              <w:t>No</w:t>
            </w:r>
          </w:p>
        </w:tc>
        <w:tc>
          <w:tcPr>
            <w:tcW w:w="1522" w:type="dxa"/>
            <w:noWrap/>
            <w:hideMark/>
          </w:tcPr>
          <w:p w14:paraId="70F9AD68" w14:textId="77777777" w:rsidR="008B27BB" w:rsidRPr="008B27BB" w:rsidRDefault="008B27BB">
            <w:r w:rsidRPr="008B27BB">
              <w:t>No</w:t>
            </w:r>
          </w:p>
        </w:tc>
        <w:tc>
          <w:tcPr>
            <w:tcW w:w="1622" w:type="dxa"/>
            <w:noWrap/>
            <w:hideMark/>
          </w:tcPr>
          <w:p w14:paraId="357E6625" w14:textId="77777777" w:rsidR="008B27BB" w:rsidRPr="008B27BB" w:rsidRDefault="008B27BB">
            <w:r w:rsidRPr="008B27BB">
              <w:t>No</w:t>
            </w:r>
          </w:p>
        </w:tc>
        <w:tc>
          <w:tcPr>
            <w:tcW w:w="1353" w:type="dxa"/>
            <w:noWrap/>
            <w:hideMark/>
          </w:tcPr>
          <w:p w14:paraId="4D215A8E" w14:textId="77777777" w:rsidR="008B27BB" w:rsidRPr="008B27BB" w:rsidRDefault="008B27BB">
            <w:r w:rsidRPr="008B27BB">
              <w:t>no</w:t>
            </w:r>
          </w:p>
        </w:tc>
      </w:tr>
      <w:tr w:rsidR="005C518A" w:rsidRPr="008B27BB" w14:paraId="6CAE89B0" w14:textId="77777777" w:rsidTr="000D6B97">
        <w:trPr>
          <w:trHeight w:val="290"/>
        </w:trPr>
        <w:tc>
          <w:tcPr>
            <w:tcW w:w="1980" w:type="dxa"/>
            <w:noWrap/>
            <w:hideMark/>
          </w:tcPr>
          <w:p w14:paraId="5B27B87C" w14:textId="77777777" w:rsidR="008B27BB" w:rsidRPr="008B27BB" w:rsidRDefault="008B27BB">
            <w:r w:rsidRPr="008B27BB">
              <w:t>Asilidae</w:t>
            </w:r>
          </w:p>
        </w:tc>
        <w:tc>
          <w:tcPr>
            <w:tcW w:w="2976" w:type="dxa"/>
            <w:noWrap/>
            <w:hideMark/>
          </w:tcPr>
          <w:p w14:paraId="1DDD5919" w14:textId="77777777" w:rsidR="008B27BB" w:rsidRPr="008B27BB" w:rsidRDefault="008B27BB">
            <w:r w:rsidRPr="008B27BB">
              <w:t>Asilinae sp10015</w:t>
            </w:r>
          </w:p>
        </w:tc>
        <w:tc>
          <w:tcPr>
            <w:tcW w:w="3401" w:type="dxa"/>
            <w:noWrap/>
            <w:hideMark/>
          </w:tcPr>
          <w:p w14:paraId="4FAFC4B6" w14:textId="77777777" w:rsidR="008B27BB" w:rsidRPr="008B27BB" w:rsidRDefault="008B27BB">
            <w:r w:rsidRPr="008B27BB">
              <w:t>assassin fly</w:t>
            </w:r>
          </w:p>
        </w:tc>
        <w:tc>
          <w:tcPr>
            <w:tcW w:w="1275" w:type="dxa"/>
            <w:noWrap/>
            <w:hideMark/>
          </w:tcPr>
          <w:p w14:paraId="251A4F8A" w14:textId="77777777" w:rsidR="008B27BB" w:rsidRPr="008B27BB" w:rsidRDefault="008B27BB">
            <w:r w:rsidRPr="008B27BB">
              <w:t>No</w:t>
            </w:r>
          </w:p>
        </w:tc>
        <w:tc>
          <w:tcPr>
            <w:tcW w:w="1522" w:type="dxa"/>
            <w:noWrap/>
            <w:hideMark/>
          </w:tcPr>
          <w:p w14:paraId="7D6A174D" w14:textId="77777777" w:rsidR="008B27BB" w:rsidRPr="008B27BB" w:rsidRDefault="008B27BB">
            <w:r w:rsidRPr="008B27BB">
              <w:t>No</w:t>
            </w:r>
          </w:p>
        </w:tc>
        <w:tc>
          <w:tcPr>
            <w:tcW w:w="1622" w:type="dxa"/>
            <w:noWrap/>
            <w:hideMark/>
          </w:tcPr>
          <w:p w14:paraId="6A0CF1B0" w14:textId="77777777" w:rsidR="008B27BB" w:rsidRPr="008B27BB" w:rsidRDefault="008B27BB">
            <w:r w:rsidRPr="008B27BB">
              <w:t>No</w:t>
            </w:r>
          </w:p>
        </w:tc>
        <w:tc>
          <w:tcPr>
            <w:tcW w:w="1353" w:type="dxa"/>
            <w:noWrap/>
            <w:hideMark/>
          </w:tcPr>
          <w:p w14:paraId="0DA0CB93" w14:textId="77777777" w:rsidR="008B27BB" w:rsidRPr="008B27BB" w:rsidRDefault="008B27BB">
            <w:r w:rsidRPr="008B27BB">
              <w:t>no</w:t>
            </w:r>
          </w:p>
        </w:tc>
      </w:tr>
      <w:tr w:rsidR="005C518A" w:rsidRPr="008B27BB" w14:paraId="74E0AD54" w14:textId="77777777" w:rsidTr="000D6B97">
        <w:trPr>
          <w:trHeight w:val="290"/>
        </w:trPr>
        <w:tc>
          <w:tcPr>
            <w:tcW w:w="1980" w:type="dxa"/>
            <w:noWrap/>
            <w:hideMark/>
          </w:tcPr>
          <w:p w14:paraId="7EE5031E" w14:textId="77777777" w:rsidR="008B27BB" w:rsidRPr="008B27BB" w:rsidRDefault="008B27BB">
            <w:r w:rsidRPr="008B27BB">
              <w:t>Asilidae</w:t>
            </w:r>
          </w:p>
        </w:tc>
        <w:tc>
          <w:tcPr>
            <w:tcW w:w="2976" w:type="dxa"/>
            <w:noWrap/>
            <w:hideMark/>
          </w:tcPr>
          <w:p w14:paraId="32B5A28A" w14:textId="77777777" w:rsidR="008B27BB" w:rsidRPr="008B27BB" w:rsidRDefault="008B27BB">
            <w:r w:rsidRPr="008B27BB">
              <w:t>Dasypogoninae sp10016</w:t>
            </w:r>
          </w:p>
        </w:tc>
        <w:tc>
          <w:tcPr>
            <w:tcW w:w="3401" w:type="dxa"/>
            <w:noWrap/>
            <w:hideMark/>
          </w:tcPr>
          <w:p w14:paraId="7D295FB8" w14:textId="77777777" w:rsidR="008B27BB" w:rsidRPr="008B27BB" w:rsidRDefault="008B27BB">
            <w:r w:rsidRPr="008B27BB">
              <w:t>assassin fly</w:t>
            </w:r>
          </w:p>
        </w:tc>
        <w:tc>
          <w:tcPr>
            <w:tcW w:w="1275" w:type="dxa"/>
            <w:noWrap/>
            <w:hideMark/>
          </w:tcPr>
          <w:p w14:paraId="374A2302" w14:textId="77777777" w:rsidR="008B27BB" w:rsidRPr="008B27BB" w:rsidRDefault="008B27BB">
            <w:r w:rsidRPr="008B27BB">
              <w:t>No</w:t>
            </w:r>
          </w:p>
        </w:tc>
        <w:tc>
          <w:tcPr>
            <w:tcW w:w="1522" w:type="dxa"/>
            <w:noWrap/>
            <w:hideMark/>
          </w:tcPr>
          <w:p w14:paraId="322DE5A9" w14:textId="77777777" w:rsidR="008B27BB" w:rsidRPr="008B27BB" w:rsidRDefault="008B27BB">
            <w:r w:rsidRPr="008B27BB">
              <w:t>No</w:t>
            </w:r>
          </w:p>
        </w:tc>
        <w:tc>
          <w:tcPr>
            <w:tcW w:w="1622" w:type="dxa"/>
            <w:noWrap/>
            <w:hideMark/>
          </w:tcPr>
          <w:p w14:paraId="25D04762" w14:textId="77777777" w:rsidR="008B27BB" w:rsidRPr="008B27BB" w:rsidRDefault="008B27BB">
            <w:r w:rsidRPr="008B27BB">
              <w:t>No</w:t>
            </w:r>
          </w:p>
        </w:tc>
        <w:tc>
          <w:tcPr>
            <w:tcW w:w="1353" w:type="dxa"/>
            <w:noWrap/>
            <w:hideMark/>
          </w:tcPr>
          <w:p w14:paraId="424F3CEA" w14:textId="77777777" w:rsidR="008B27BB" w:rsidRPr="008B27BB" w:rsidRDefault="008B27BB">
            <w:r w:rsidRPr="008B27BB">
              <w:t>no</w:t>
            </w:r>
          </w:p>
        </w:tc>
      </w:tr>
      <w:tr w:rsidR="005C518A" w:rsidRPr="008B27BB" w14:paraId="57A299AB" w14:textId="77777777" w:rsidTr="000D6B97">
        <w:trPr>
          <w:trHeight w:val="290"/>
        </w:trPr>
        <w:tc>
          <w:tcPr>
            <w:tcW w:w="1980" w:type="dxa"/>
            <w:noWrap/>
            <w:hideMark/>
          </w:tcPr>
          <w:p w14:paraId="6A6664ED" w14:textId="77777777" w:rsidR="008B27BB" w:rsidRPr="008B27BB" w:rsidRDefault="008B27BB">
            <w:r w:rsidRPr="008B27BB">
              <w:t>Asilidae</w:t>
            </w:r>
          </w:p>
        </w:tc>
        <w:tc>
          <w:tcPr>
            <w:tcW w:w="2976" w:type="dxa"/>
            <w:noWrap/>
            <w:hideMark/>
          </w:tcPr>
          <w:p w14:paraId="753ACA36" w14:textId="77777777" w:rsidR="008B27BB" w:rsidRPr="008B27BB" w:rsidRDefault="008B27BB">
            <w:r w:rsidRPr="008B27BB">
              <w:t>Dasypogoninae sp10017</w:t>
            </w:r>
          </w:p>
        </w:tc>
        <w:tc>
          <w:tcPr>
            <w:tcW w:w="3401" w:type="dxa"/>
            <w:noWrap/>
            <w:hideMark/>
          </w:tcPr>
          <w:p w14:paraId="6B6C6BF5" w14:textId="77777777" w:rsidR="008B27BB" w:rsidRPr="008B27BB" w:rsidRDefault="008B27BB">
            <w:r w:rsidRPr="008B27BB">
              <w:t>assassin fly</w:t>
            </w:r>
          </w:p>
        </w:tc>
        <w:tc>
          <w:tcPr>
            <w:tcW w:w="1275" w:type="dxa"/>
            <w:noWrap/>
            <w:hideMark/>
          </w:tcPr>
          <w:p w14:paraId="39767709" w14:textId="77777777" w:rsidR="008B27BB" w:rsidRPr="008B27BB" w:rsidRDefault="008B27BB">
            <w:r w:rsidRPr="008B27BB">
              <w:t>No</w:t>
            </w:r>
          </w:p>
        </w:tc>
        <w:tc>
          <w:tcPr>
            <w:tcW w:w="1522" w:type="dxa"/>
            <w:noWrap/>
            <w:hideMark/>
          </w:tcPr>
          <w:p w14:paraId="10C176CE" w14:textId="77777777" w:rsidR="008B27BB" w:rsidRPr="008B27BB" w:rsidRDefault="008B27BB">
            <w:r w:rsidRPr="008B27BB">
              <w:t>No</w:t>
            </w:r>
          </w:p>
        </w:tc>
        <w:tc>
          <w:tcPr>
            <w:tcW w:w="1622" w:type="dxa"/>
            <w:noWrap/>
            <w:hideMark/>
          </w:tcPr>
          <w:p w14:paraId="68F76AD7" w14:textId="77777777" w:rsidR="008B27BB" w:rsidRPr="008B27BB" w:rsidRDefault="008B27BB">
            <w:r w:rsidRPr="008B27BB">
              <w:t>No</w:t>
            </w:r>
          </w:p>
        </w:tc>
        <w:tc>
          <w:tcPr>
            <w:tcW w:w="1353" w:type="dxa"/>
            <w:noWrap/>
            <w:hideMark/>
          </w:tcPr>
          <w:p w14:paraId="76CAA82C" w14:textId="77777777" w:rsidR="008B27BB" w:rsidRPr="008B27BB" w:rsidRDefault="008B27BB">
            <w:r w:rsidRPr="008B27BB">
              <w:t>no</w:t>
            </w:r>
          </w:p>
        </w:tc>
      </w:tr>
      <w:tr w:rsidR="005C518A" w:rsidRPr="008B27BB" w14:paraId="69DE5417" w14:textId="77777777" w:rsidTr="000D6B97">
        <w:trPr>
          <w:trHeight w:val="290"/>
        </w:trPr>
        <w:tc>
          <w:tcPr>
            <w:tcW w:w="1980" w:type="dxa"/>
            <w:noWrap/>
            <w:hideMark/>
          </w:tcPr>
          <w:p w14:paraId="13EE0E5D" w14:textId="77777777" w:rsidR="008B27BB" w:rsidRPr="008B27BB" w:rsidRDefault="008B27BB">
            <w:r w:rsidRPr="008B27BB">
              <w:t>Asilidae</w:t>
            </w:r>
          </w:p>
        </w:tc>
        <w:tc>
          <w:tcPr>
            <w:tcW w:w="2976" w:type="dxa"/>
            <w:noWrap/>
            <w:hideMark/>
          </w:tcPr>
          <w:p w14:paraId="2EA9C613" w14:textId="77777777" w:rsidR="008B27BB" w:rsidRPr="008B27BB" w:rsidRDefault="008B27BB">
            <w:r w:rsidRPr="008B27BB">
              <w:rPr>
                <w:i/>
                <w:iCs/>
              </w:rPr>
              <w:t>Leptogaster</w:t>
            </w:r>
            <w:r w:rsidRPr="008B27BB">
              <w:t xml:space="preserve"> sp10018</w:t>
            </w:r>
          </w:p>
        </w:tc>
        <w:tc>
          <w:tcPr>
            <w:tcW w:w="3401" w:type="dxa"/>
            <w:noWrap/>
            <w:hideMark/>
          </w:tcPr>
          <w:p w14:paraId="42209AE6" w14:textId="2DCAC019" w:rsidR="008B27BB" w:rsidRPr="008B27BB" w:rsidRDefault="008B27BB">
            <w:r w:rsidRPr="008B27BB">
              <w:t>grass fly</w:t>
            </w:r>
          </w:p>
        </w:tc>
        <w:tc>
          <w:tcPr>
            <w:tcW w:w="1275" w:type="dxa"/>
            <w:noWrap/>
            <w:hideMark/>
          </w:tcPr>
          <w:p w14:paraId="77E334C8" w14:textId="77777777" w:rsidR="008B27BB" w:rsidRPr="008B27BB" w:rsidRDefault="008B27BB">
            <w:r w:rsidRPr="008B27BB">
              <w:t>Yes</w:t>
            </w:r>
          </w:p>
        </w:tc>
        <w:tc>
          <w:tcPr>
            <w:tcW w:w="1522" w:type="dxa"/>
            <w:noWrap/>
            <w:hideMark/>
          </w:tcPr>
          <w:p w14:paraId="626CC494" w14:textId="77777777" w:rsidR="008B27BB" w:rsidRPr="008B27BB" w:rsidRDefault="008B27BB">
            <w:r w:rsidRPr="008B27BB">
              <w:t>No</w:t>
            </w:r>
          </w:p>
        </w:tc>
        <w:tc>
          <w:tcPr>
            <w:tcW w:w="1622" w:type="dxa"/>
            <w:noWrap/>
            <w:hideMark/>
          </w:tcPr>
          <w:p w14:paraId="01BE5F93" w14:textId="77777777" w:rsidR="008B27BB" w:rsidRPr="008B27BB" w:rsidRDefault="008B27BB">
            <w:r w:rsidRPr="008B27BB">
              <w:t>No</w:t>
            </w:r>
          </w:p>
        </w:tc>
        <w:tc>
          <w:tcPr>
            <w:tcW w:w="1353" w:type="dxa"/>
            <w:noWrap/>
            <w:hideMark/>
          </w:tcPr>
          <w:p w14:paraId="7F653CE7" w14:textId="77777777" w:rsidR="008B27BB" w:rsidRPr="008B27BB" w:rsidRDefault="008B27BB">
            <w:r w:rsidRPr="008B27BB">
              <w:t>no</w:t>
            </w:r>
          </w:p>
        </w:tc>
      </w:tr>
      <w:tr w:rsidR="005C518A" w:rsidRPr="008B27BB" w14:paraId="5B5920C0" w14:textId="77777777" w:rsidTr="000D6B97">
        <w:trPr>
          <w:trHeight w:val="290"/>
        </w:trPr>
        <w:tc>
          <w:tcPr>
            <w:tcW w:w="1980" w:type="dxa"/>
            <w:noWrap/>
            <w:hideMark/>
          </w:tcPr>
          <w:p w14:paraId="114CF5F6" w14:textId="77777777" w:rsidR="008B27BB" w:rsidRPr="008B27BB" w:rsidRDefault="008B27BB">
            <w:r w:rsidRPr="008B27BB">
              <w:t>Asilidae</w:t>
            </w:r>
          </w:p>
        </w:tc>
        <w:tc>
          <w:tcPr>
            <w:tcW w:w="2976" w:type="dxa"/>
            <w:noWrap/>
            <w:hideMark/>
          </w:tcPr>
          <w:p w14:paraId="50849EA8" w14:textId="77777777" w:rsidR="008B27BB" w:rsidRPr="008B27BB" w:rsidRDefault="008B27BB">
            <w:r w:rsidRPr="008B27BB">
              <w:rPr>
                <w:i/>
                <w:iCs/>
              </w:rPr>
              <w:t>Leptogaster</w:t>
            </w:r>
            <w:r w:rsidRPr="008B27BB">
              <w:t xml:space="preserve"> sp10019</w:t>
            </w:r>
          </w:p>
        </w:tc>
        <w:tc>
          <w:tcPr>
            <w:tcW w:w="3401" w:type="dxa"/>
            <w:noWrap/>
            <w:hideMark/>
          </w:tcPr>
          <w:p w14:paraId="0AC76708" w14:textId="56383CD2" w:rsidR="008B27BB" w:rsidRPr="008B27BB" w:rsidRDefault="008B27BB">
            <w:r w:rsidRPr="008B27BB">
              <w:t>grass fly</w:t>
            </w:r>
          </w:p>
        </w:tc>
        <w:tc>
          <w:tcPr>
            <w:tcW w:w="1275" w:type="dxa"/>
            <w:noWrap/>
            <w:hideMark/>
          </w:tcPr>
          <w:p w14:paraId="1EC842C6" w14:textId="77777777" w:rsidR="008B27BB" w:rsidRPr="008B27BB" w:rsidRDefault="008B27BB">
            <w:r w:rsidRPr="008B27BB">
              <w:t>Yes</w:t>
            </w:r>
          </w:p>
        </w:tc>
        <w:tc>
          <w:tcPr>
            <w:tcW w:w="1522" w:type="dxa"/>
            <w:noWrap/>
            <w:hideMark/>
          </w:tcPr>
          <w:p w14:paraId="03B6677F" w14:textId="77777777" w:rsidR="008B27BB" w:rsidRPr="008B27BB" w:rsidRDefault="008B27BB">
            <w:r w:rsidRPr="008B27BB">
              <w:t>No</w:t>
            </w:r>
          </w:p>
        </w:tc>
        <w:tc>
          <w:tcPr>
            <w:tcW w:w="1622" w:type="dxa"/>
            <w:noWrap/>
            <w:hideMark/>
          </w:tcPr>
          <w:p w14:paraId="07AD2425" w14:textId="77777777" w:rsidR="008B27BB" w:rsidRPr="008B27BB" w:rsidRDefault="008B27BB">
            <w:r w:rsidRPr="008B27BB">
              <w:t>No</w:t>
            </w:r>
          </w:p>
        </w:tc>
        <w:tc>
          <w:tcPr>
            <w:tcW w:w="1353" w:type="dxa"/>
            <w:noWrap/>
            <w:hideMark/>
          </w:tcPr>
          <w:p w14:paraId="18504AFA" w14:textId="77777777" w:rsidR="008B27BB" w:rsidRPr="008B27BB" w:rsidRDefault="008B27BB">
            <w:r w:rsidRPr="008B27BB">
              <w:t>no</w:t>
            </w:r>
          </w:p>
        </w:tc>
      </w:tr>
      <w:tr w:rsidR="005C518A" w:rsidRPr="008B27BB" w14:paraId="78E8AF06" w14:textId="77777777" w:rsidTr="000D6B97">
        <w:trPr>
          <w:trHeight w:val="290"/>
        </w:trPr>
        <w:tc>
          <w:tcPr>
            <w:tcW w:w="1980" w:type="dxa"/>
            <w:noWrap/>
            <w:hideMark/>
          </w:tcPr>
          <w:p w14:paraId="054A4DFB" w14:textId="77777777" w:rsidR="008B27BB" w:rsidRPr="008B27BB" w:rsidRDefault="008B27BB">
            <w:r w:rsidRPr="008B27BB">
              <w:t>Asilidae</w:t>
            </w:r>
          </w:p>
        </w:tc>
        <w:tc>
          <w:tcPr>
            <w:tcW w:w="2976" w:type="dxa"/>
            <w:noWrap/>
            <w:hideMark/>
          </w:tcPr>
          <w:p w14:paraId="0E9E3CB3" w14:textId="77777777" w:rsidR="008B27BB" w:rsidRPr="008B27BB" w:rsidRDefault="008B27BB">
            <w:r w:rsidRPr="008B27BB">
              <w:rPr>
                <w:i/>
                <w:iCs/>
              </w:rPr>
              <w:t>Ommatius</w:t>
            </w:r>
            <w:r w:rsidRPr="008B27BB">
              <w:t xml:space="preserve"> sp10021</w:t>
            </w:r>
          </w:p>
        </w:tc>
        <w:tc>
          <w:tcPr>
            <w:tcW w:w="3401" w:type="dxa"/>
            <w:noWrap/>
            <w:hideMark/>
          </w:tcPr>
          <w:p w14:paraId="678B6070" w14:textId="77777777" w:rsidR="008B27BB" w:rsidRPr="008B27BB" w:rsidRDefault="008B27BB">
            <w:r w:rsidRPr="008B27BB">
              <w:t>assassin fly</w:t>
            </w:r>
          </w:p>
        </w:tc>
        <w:tc>
          <w:tcPr>
            <w:tcW w:w="1275" w:type="dxa"/>
            <w:noWrap/>
            <w:hideMark/>
          </w:tcPr>
          <w:p w14:paraId="68FF987A" w14:textId="77777777" w:rsidR="008B27BB" w:rsidRPr="008B27BB" w:rsidRDefault="008B27BB">
            <w:r w:rsidRPr="008B27BB">
              <w:t>No</w:t>
            </w:r>
          </w:p>
        </w:tc>
        <w:tc>
          <w:tcPr>
            <w:tcW w:w="1522" w:type="dxa"/>
            <w:noWrap/>
            <w:hideMark/>
          </w:tcPr>
          <w:p w14:paraId="308980D3" w14:textId="77777777" w:rsidR="008B27BB" w:rsidRPr="008B27BB" w:rsidRDefault="008B27BB">
            <w:r w:rsidRPr="008B27BB">
              <w:t>No</w:t>
            </w:r>
          </w:p>
        </w:tc>
        <w:tc>
          <w:tcPr>
            <w:tcW w:w="1622" w:type="dxa"/>
            <w:noWrap/>
            <w:hideMark/>
          </w:tcPr>
          <w:p w14:paraId="261FE5D6" w14:textId="77777777" w:rsidR="008B27BB" w:rsidRPr="008B27BB" w:rsidRDefault="008B27BB">
            <w:r w:rsidRPr="008B27BB">
              <w:t>No</w:t>
            </w:r>
          </w:p>
        </w:tc>
        <w:tc>
          <w:tcPr>
            <w:tcW w:w="1353" w:type="dxa"/>
            <w:noWrap/>
            <w:hideMark/>
          </w:tcPr>
          <w:p w14:paraId="30C10BA6" w14:textId="77777777" w:rsidR="008B27BB" w:rsidRPr="008B27BB" w:rsidRDefault="008B27BB">
            <w:r w:rsidRPr="008B27BB">
              <w:t>no</w:t>
            </w:r>
          </w:p>
        </w:tc>
      </w:tr>
      <w:tr w:rsidR="005C518A" w:rsidRPr="008B27BB" w14:paraId="4F92FE24" w14:textId="77777777" w:rsidTr="000D6B97">
        <w:trPr>
          <w:trHeight w:val="290"/>
        </w:trPr>
        <w:tc>
          <w:tcPr>
            <w:tcW w:w="1980" w:type="dxa"/>
            <w:noWrap/>
            <w:hideMark/>
          </w:tcPr>
          <w:p w14:paraId="118F8393" w14:textId="77777777" w:rsidR="008B27BB" w:rsidRPr="008B27BB" w:rsidRDefault="008B27BB">
            <w:r w:rsidRPr="008B27BB">
              <w:t>Asilidae</w:t>
            </w:r>
          </w:p>
        </w:tc>
        <w:tc>
          <w:tcPr>
            <w:tcW w:w="2976" w:type="dxa"/>
            <w:noWrap/>
            <w:hideMark/>
          </w:tcPr>
          <w:p w14:paraId="49B764C2" w14:textId="77777777" w:rsidR="008B27BB" w:rsidRPr="008B27BB" w:rsidRDefault="008B27BB">
            <w:r w:rsidRPr="008B27BB">
              <w:rPr>
                <w:i/>
                <w:iCs/>
              </w:rPr>
              <w:t>Stichopogon</w:t>
            </w:r>
            <w:r w:rsidRPr="008B27BB">
              <w:t xml:space="preserve"> sp10022</w:t>
            </w:r>
          </w:p>
        </w:tc>
        <w:tc>
          <w:tcPr>
            <w:tcW w:w="3401" w:type="dxa"/>
            <w:noWrap/>
            <w:hideMark/>
          </w:tcPr>
          <w:p w14:paraId="1BA155D3" w14:textId="77777777" w:rsidR="008B27BB" w:rsidRPr="008B27BB" w:rsidRDefault="008B27BB">
            <w:r w:rsidRPr="008B27BB">
              <w:t>assassin fly</w:t>
            </w:r>
          </w:p>
        </w:tc>
        <w:tc>
          <w:tcPr>
            <w:tcW w:w="1275" w:type="dxa"/>
            <w:noWrap/>
            <w:hideMark/>
          </w:tcPr>
          <w:p w14:paraId="17662FFC" w14:textId="77777777" w:rsidR="008B27BB" w:rsidRPr="008B27BB" w:rsidRDefault="008B27BB">
            <w:r w:rsidRPr="008B27BB">
              <w:t>Yes</w:t>
            </w:r>
          </w:p>
        </w:tc>
        <w:tc>
          <w:tcPr>
            <w:tcW w:w="1522" w:type="dxa"/>
            <w:noWrap/>
            <w:hideMark/>
          </w:tcPr>
          <w:p w14:paraId="464B9017" w14:textId="77777777" w:rsidR="008B27BB" w:rsidRPr="008B27BB" w:rsidRDefault="008B27BB">
            <w:r w:rsidRPr="008B27BB">
              <w:t>No</w:t>
            </w:r>
          </w:p>
        </w:tc>
        <w:tc>
          <w:tcPr>
            <w:tcW w:w="1622" w:type="dxa"/>
            <w:noWrap/>
            <w:hideMark/>
          </w:tcPr>
          <w:p w14:paraId="5BE3AF60" w14:textId="77777777" w:rsidR="008B27BB" w:rsidRPr="008B27BB" w:rsidRDefault="008B27BB">
            <w:r w:rsidRPr="008B27BB">
              <w:t>No</w:t>
            </w:r>
          </w:p>
        </w:tc>
        <w:tc>
          <w:tcPr>
            <w:tcW w:w="1353" w:type="dxa"/>
            <w:noWrap/>
            <w:hideMark/>
          </w:tcPr>
          <w:p w14:paraId="48CBDABA" w14:textId="77777777" w:rsidR="008B27BB" w:rsidRPr="008B27BB" w:rsidRDefault="008B27BB">
            <w:r w:rsidRPr="008B27BB">
              <w:t>no</w:t>
            </w:r>
          </w:p>
        </w:tc>
      </w:tr>
      <w:tr w:rsidR="005C518A" w:rsidRPr="008B27BB" w14:paraId="494AD311" w14:textId="77777777" w:rsidTr="000D6B97">
        <w:trPr>
          <w:trHeight w:val="290"/>
        </w:trPr>
        <w:tc>
          <w:tcPr>
            <w:tcW w:w="1980" w:type="dxa"/>
            <w:noWrap/>
            <w:hideMark/>
          </w:tcPr>
          <w:p w14:paraId="552C8C7C" w14:textId="77777777" w:rsidR="008B27BB" w:rsidRPr="008B27BB" w:rsidRDefault="008B27BB">
            <w:r w:rsidRPr="008B27BB">
              <w:t>Asilidae</w:t>
            </w:r>
          </w:p>
        </w:tc>
        <w:tc>
          <w:tcPr>
            <w:tcW w:w="2976" w:type="dxa"/>
            <w:noWrap/>
            <w:hideMark/>
          </w:tcPr>
          <w:p w14:paraId="29164FFC" w14:textId="77777777" w:rsidR="008B27BB" w:rsidRPr="008B27BB" w:rsidRDefault="008B27BB">
            <w:r w:rsidRPr="008B27BB">
              <w:rPr>
                <w:i/>
                <w:iCs/>
              </w:rPr>
              <w:t>Stichopogon</w:t>
            </w:r>
            <w:r w:rsidRPr="008B27BB">
              <w:t xml:space="preserve"> sp10023</w:t>
            </w:r>
          </w:p>
        </w:tc>
        <w:tc>
          <w:tcPr>
            <w:tcW w:w="3401" w:type="dxa"/>
            <w:noWrap/>
            <w:hideMark/>
          </w:tcPr>
          <w:p w14:paraId="58072F57" w14:textId="77777777" w:rsidR="008B27BB" w:rsidRPr="008B27BB" w:rsidRDefault="008B27BB">
            <w:r w:rsidRPr="008B27BB">
              <w:t>assassin fly</w:t>
            </w:r>
          </w:p>
        </w:tc>
        <w:tc>
          <w:tcPr>
            <w:tcW w:w="1275" w:type="dxa"/>
            <w:noWrap/>
            <w:hideMark/>
          </w:tcPr>
          <w:p w14:paraId="26B010AC" w14:textId="77777777" w:rsidR="008B27BB" w:rsidRPr="008B27BB" w:rsidRDefault="008B27BB">
            <w:r w:rsidRPr="008B27BB">
              <w:t>Yes</w:t>
            </w:r>
          </w:p>
        </w:tc>
        <w:tc>
          <w:tcPr>
            <w:tcW w:w="1522" w:type="dxa"/>
            <w:noWrap/>
            <w:hideMark/>
          </w:tcPr>
          <w:p w14:paraId="4B7C57D2" w14:textId="77777777" w:rsidR="008B27BB" w:rsidRPr="008B27BB" w:rsidRDefault="008B27BB">
            <w:r w:rsidRPr="008B27BB">
              <w:t>No</w:t>
            </w:r>
          </w:p>
        </w:tc>
        <w:tc>
          <w:tcPr>
            <w:tcW w:w="1622" w:type="dxa"/>
            <w:noWrap/>
            <w:hideMark/>
          </w:tcPr>
          <w:p w14:paraId="7C41FC1C" w14:textId="77777777" w:rsidR="008B27BB" w:rsidRPr="008B27BB" w:rsidRDefault="008B27BB">
            <w:r w:rsidRPr="008B27BB">
              <w:t>No</w:t>
            </w:r>
          </w:p>
        </w:tc>
        <w:tc>
          <w:tcPr>
            <w:tcW w:w="1353" w:type="dxa"/>
            <w:noWrap/>
            <w:hideMark/>
          </w:tcPr>
          <w:p w14:paraId="0A71C2CC" w14:textId="77777777" w:rsidR="008B27BB" w:rsidRPr="008B27BB" w:rsidRDefault="008B27BB">
            <w:r w:rsidRPr="008B27BB">
              <w:t>no</w:t>
            </w:r>
          </w:p>
        </w:tc>
      </w:tr>
      <w:tr w:rsidR="005C518A" w:rsidRPr="008B27BB" w14:paraId="1E854524" w14:textId="77777777" w:rsidTr="000D6B97">
        <w:trPr>
          <w:trHeight w:val="290"/>
        </w:trPr>
        <w:tc>
          <w:tcPr>
            <w:tcW w:w="1980" w:type="dxa"/>
            <w:noWrap/>
            <w:hideMark/>
          </w:tcPr>
          <w:p w14:paraId="56900D8A" w14:textId="77777777" w:rsidR="008B27BB" w:rsidRPr="008B27BB" w:rsidRDefault="008B27BB">
            <w:r w:rsidRPr="008B27BB">
              <w:t>Asteiidae</w:t>
            </w:r>
          </w:p>
        </w:tc>
        <w:tc>
          <w:tcPr>
            <w:tcW w:w="2976" w:type="dxa"/>
            <w:noWrap/>
            <w:hideMark/>
          </w:tcPr>
          <w:p w14:paraId="6F644338" w14:textId="77777777" w:rsidR="008B27BB" w:rsidRPr="008B27BB" w:rsidRDefault="008B27BB">
            <w:r w:rsidRPr="008B27BB">
              <w:rPr>
                <w:i/>
                <w:iCs/>
              </w:rPr>
              <w:t>Phlebosotera</w:t>
            </w:r>
            <w:r w:rsidRPr="008B27BB">
              <w:t xml:space="preserve"> sp10033</w:t>
            </w:r>
          </w:p>
        </w:tc>
        <w:tc>
          <w:tcPr>
            <w:tcW w:w="3401" w:type="dxa"/>
            <w:noWrap/>
            <w:hideMark/>
          </w:tcPr>
          <w:p w14:paraId="74739E3F" w14:textId="77777777" w:rsidR="008B27BB" w:rsidRPr="008B27BB" w:rsidRDefault="008B27BB">
            <w:r w:rsidRPr="008B27BB">
              <w:t>asteiid fly</w:t>
            </w:r>
          </w:p>
        </w:tc>
        <w:tc>
          <w:tcPr>
            <w:tcW w:w="1275" w:type="dxa"/>
            <w:noWrap/>
            <w:hideMark/>
          </w:tcPr>
          <w:p w14:paraId="128ACE1A" w14:textId="77777777" w:rsidR="008B27BB" w:rsidRPr="008B27BB" w:rsidRDefault="008B27BB">
            <w:r w:rsidRPr="008B27BB">
              <w:t>Yes</w:t>
            </w:r>
          </w:p>
        </w:tc>
        <w:tc>
          <w:tcPr>
            <w:tcW w:w="1522" w:type="dxa"/>
            <w:noWrap/>
            <w:hideMark/>
          </w:tcPr>
          <w:p w14:paraId="72116E9E" w14:textId="77777777" w:rsidR="008B27BB" w:rsidRPr="008B27BB" w:rsidRDefault="008B27BB">
            <w:r w:rsidRPr="008B27BB">
              <w:t>No</w:t>
            </w:r>
          </w:p>
        </w:tc>
        <w:tc>
          <w:tcPr>
            <w:tcW w:w="1622" w:type="dxa"/>
            <w:noWrap/>
            <w:hideMark/>
          </w:tcPr>
          <w:p w14:paraId="21CDA5ED" w14:textId="77777777" w:rsidR="008B27BB" w:rsidRPr="008B27BB" w:rsidRDefault="008B27BB">
            <w:r w:rsidRPr="008B27BB">
              <w:t>No</w:t>
            </w:r>
          </w:p>
        </w:tc>
        <w:tc>
          <w:tcPr>
            <w:tcW w:w="1353" w:type="dxa"/>
            <w:noWrap/>
            <w:hideMark/>
          </w:tcPr>
          <w:p w14:paraId="696338C1" w14:textId="77777777" w:rsidR="008B27BB" w:rsidRPr="008B27BB" w:rsidRDefault="008B27BB">
            <w:r w:rsidRPr="008B27BB">
              <w:t>no</w:t>
            </w:r>
          </w:p>
        </w:tc>
      </w:tr>
      <w:tr w:rsidR="005C518A" w:rsidRPr="008B27BB" w14:paraId="3346CA83" w14:textId="77777777" w:rsidTr="000D6B97">
        <w:trPr>
          <w:trHeight w:val="290"/>
        </w:trPr>
        <w:tc>
          <w:tcPr>
            <w:tcW w:w="1980" w:type="dxa"/>
            <w:noWrap/>
            <w:hideMark/>
          </w:tcPr>
          <w:p w14:paraId="79BA47AC" w14:textId="77777777" w:rsidR="008B27BB" w:rsidRPr="008B27BB" w:rsidRDefault="008B27BB">
            <w:r w:rsidRPr="008B27BB">
              <w:t>Australimyzidae</w:t>
            </w:r>
          </w:p>
        </w:tc>
        <w:tc>
          <w:tcPr>
            <w:tcW w:w="2976" w:type="dxa"/>
            <w:noWrap/>
            <w:hideMark/>
          </w:tcPr>
          <w:p w14:paraId="7A5C8A44" w14:textId="77777777" w:rsidR="008B27BB" w:rsidRPr="008B27BB" w:rsidRDefault="008B27BB">
            <w:pPr>
              <w:rPr>
                <w:i/>
                <w:iCs/>
              </w:rPr>
            </w:pPr>
            <w:r w:rsidRPr="008B27BB">
              <w:rPr>
                <w:i/>
                <w:iCs/>
              </w:rPr>
              <w:t xml:space="preserve">Australimyza </w:t>
            </w:r>
            <w:r w:rsidRPr="008B27BB">
              <w:t>sp10034</w:t>
            </w:r>
          </w:p>
        </w:tc>
        <w:tc>
          <w:tcPr>
            <w:tcW w:w="3401" w:type="dxa"/>
            <w:noWrap/>
            <w:hideMark/>
          </w:tcPr>
          <w:p w14:paraId="4B314B6A" w14:textId="77777777" w:rsidR="008B27BB" w:rsidRPr="008B27BB" w:rsidRDefault="008B27BB">
            <w:r w:rsidRPr="008B27BB">
              <w:t>australimyzid fly</w:t>
            </w:r>
          </w:p>
        </w:tc>
        <w:tc>
          <w:tcPr>
            <w:tcW w:w="1275" w:type="dxa"/>
            <w:noWrap/>
            <w:hideMark/>
          </w:tcPr>
          <w:p w14:paraId="3D26ECF6" w14:textId="77777777" w:rsidR="008B27BB" w:rsidRPr="008B27BB" w:rsidRDefault="008B27BB">
            <w:r w:rsidRPr="008B27BB">
              <w:t>No</w:t>
            </w:r>
          </w:p>
        </w:tc>
        <w:tc>
          <w:tcPr>
            <w:tcW w:w="1522" w:type="dxa"/>
            <w:noWrap/>
            <w:hideMark/>
          </w:tcPr>
          <w:p w14:paraId="195D6FD6" w14:textId="77777777" w:rsidR="008B27BB" w:rsidRPr="008B27BB" w:rsidRDefault="008B27BB">
            <w:r w:rsidRPr="008B27BB">
              <w:t>No</w:t>
            </w:r>
          </w:p>
        </w:tc>
        <w:tc>
          <w:tcPr>
            <w:tcW w:w="1622" w:type="dxa"/>
            <w:noWrap/>
            <w:hideMark/>
          </w:tcPr>
          <w:p w14:paraId="30982FBF" w14:textId="77777777" w:rsidR="008B27BB" w:rsidRPr="008B27BB" w:rsidRDefault="008B27BB">
            <w:r w:rsidRPr="008B27BB">
              <w:t>No</w:t>
            </w:r>
          </w:p>
        </w:tc>
        <w:tc>
          <w:tcPr>
            <w:tcW w:w="1353" w:type="dxa"/>
            <w:noWrap/>
            <w:hideMark/>
          </w:tcPr>
          <w:p w14:paraId="596C8568" w14:textId="77777777" w:rsidR="008B27BB" w:rsidRPr="008B27BB" w:rsidRDefault="008B27BB">
            <w:r w:rsidRPr="008B27BB">
              <w:t>no</w:t>
            </w:r>
          </w:p>
        </w:tc>
      </w:tr>
      <w:tr w:rsidR="005C518A" w:rsidRPr="008B27BB" w14:paraId="5A254F13" w14:textId="77777777" w:rsidTr="000D6B97">
        <w:trPr>
          <w:trHeight w:val="290"/>
        </w:trPr>
        <w:tc>
          <w:tcPr>
            <w:tcW w:w="1980" w:type="dxa"/>
            <w:noWrap/>
            <w:hideMark/>
          </w:tcPr>
          <w:p w14:paraId="3DD3D45D" w14:textId="77777777" w:rsidR="008B27BB" w:rsidRPr="008B27BB" w:rsidRDefault="008B27BB">
            <w:r w:rsidRPr="008B27BB">
              <w:t>Bombyliidae</w:t>
            </w:r>
          </w:p>
        </w:tc>
        <w:tc>
          <w:tcPr>
            <w:tcW w:w="2976" w:type="dxa"/>
            <w:noWrap/>
            <w:hideMark/>
          </w:tcPr>
          <w:p w14:paraId="0286C649" w14:textId="77777777" w:rsidR="008B27BB" w:rsidRPr="008B27BB" w:rsidRDefault="008B27BB">
            <w:r w:rsidRPr="008B27BB">
              <w:rPr>
                <w:i/>
                <w:iCs/>
              </w:rPr>
              <w:t>Acreotrichus</w:t>
            </w:r>
            <w:r w:rsidRPr="008B27BB">
              <w:t xml:space="preserve"> sp10046</w:t>
            </w:r>
          </w:p>
        </w:tc>
        <w:tc>
          <w:tcPr>
            <w:tcW w:w="3401" w:type="dxa"/>
            <w:noWrap/>
            <w:hideMark/>
          </w:tcPr>
          <w:p w14:paraId="07719179" w14:textId="77777777" w:rsidR="008B27BB" w:rsidRPr="008B27BB" w:rsidRDefault="008B27BB">
            <w:r w:rsidRPr="008B27BB">
              <w:t>bee fly</w:t>
            </w:r>
          </w:p>
        </w:tc>
        <w:tc>
          <w:tcPr>
            <w:tcW w:w="1275" w:type="dxa"/>
            <w:noWrap/>
            <w:hideMark/>
          </w:tcPr>
          <w:p w14:paraId="2AE69638" w14:textId="77777777" w:rsidR="008B27BB" w:rsidRPr="008B27BB" w:rsidRDefault="008B27BB">
            <w:r w:rsidRPr="008B27BB">
              <w:t>No</w:t>
            </w:r>
          </w:p>
        </w:tc>
        <w:tc>
          <w:tcPr>
            <w:tcW w:w="1522" w:type="dxa"/>
            <w:noWrap/>
            <w:hideMark/>
          </w:tcPr>
          <w:p w14:paraId="6B1DA2D8" w14:textId="77777777" w:rsidR="008B27BB" w:rsidRPr="008B27BB" w:rsidRDefault="008B27BB">
            <w:r w:rsidRPr="008B27BB">
              <w:t>No</w:t>
            </w:r>
          </w:p>
        </w:tc>
        <w:tc>
          <w:tcPr>
            <w:tcW w:w="1622" w:type="dxa"/>
            <w:noWrap/>
            <w:hideMark/>
          </w:tcPr>
          <w:p w14:paraId="6AFD387B" w14:textId="77777777" w:rsidR="008B27BB" w:rsidRPr="008B27BB" w:rsidRDefault="008B27BB">
            <w:r w:rsidRPr="008B27BB">
              <w:t>No</w:t>
            </w:r>
          </w:p>
        </w:tc>
        <w:tc>
          <w:tcPr>
            <w:tcW w:w="1353" w:type="dxa"/>
            <w:noWrap/>
            <w:hideMark/>
          </w:tcPr>
          <w:p w14:paraId="0F6CC098" w14:textId="77777777" w:rsidR="008B27BB" w:rsidRPr="008B27BB" w:rsidRDefault="008B27BB">
            <w:r w:rsidRPr="008B27BB">
              <w:t>no</w:t>
            </w:r>
          </w:p>
        </w:tc>
      </w:tr>
      <w:tr w:rsidR="005C518A" w:rsidRPr="008B27BB" w14:paraId="61910761" w14:textId="77777777" w:rsidTr="000D6B97">
        <w:trPr>
          <w:trHeight w:val="290"/>
        </w:trPr>
        <w:tc>
          <w:tcPr>
            <w:tcW w:w="1980" w:type="dxa"/>
            <w:noWrap/>
            <w:hideMark/>
          </w:tcPr>
          <w:p w14:paraId="64576D28" w14:textId="77777777" w:rsidR="008B27BB" w:rsidRPr="008B27BB" w:rsidRDefault="008B27BB">
            <w:r w:rsidRPr="008B27BB">
              <w:t>Bombyliidae</w:t>
            </w:r>
          </w:p>
        </w:tc>
        <w:tc>
          <w:tcPr>
            <w:tcW w:w="2976" w:type="dxa"/>
            <w:noWrap/>
            <w:hideMark/>
          </w:tcPr>
          <w:p w14:paraId="09038EE5" w14:textId="77777777" w:rsidR="008B27BB" w:rsidRPr="008B27BB" w:rsidRDefault="008B27BB">
            <w:r w:rsidRPr="008B27BB">
              <w:t>Anthracinae sp10035</w:t>
            </w:r>
          </w:p>
        </w:tc>
        <w:tc>
          <w:tcPr>
            <w:tcW w:w="3401" w:type="dxa"/>
            <w:noWrap/>
            <w:hideMark/>
          </w:tcPr>
          <w:p w14:paraId="688DA83A" w14:textId="77777777" w:rsidR="008B27BB" w:rsidRPr="008B27BB" w:rsidRDefault="008B27BB">
            <w:r w:rsidRPr="008B27BB">
              <w:t>bee fly</w:t>
            </w:r>
          </w:p>
        </w:tc>
        <w:tc>
          <w:tcPr>
            <w:tcW w:w="1275" w:type="dxa"/>
            <w:noWrap/>
            <w:hideMark/>
          </w:tcPr>
          <w:p w14:paraId="1D7BAC63" w14:textId="77777777" w:rsidR="008B27BB" w:rsidRPr="008B27BB" w:rsidRDefault="008B27BB">
            <w:r w:rsidRPr="008B27BB">
              <w:t>No</w:t>
            </w:r>
          </w:p>
        </w:tc>
        <w:tc>
          <w:tcPr>
            <w:tcW w:w="1522" w:type="dxa"/>
            <w:noWrap/>
            <w:hideMark/>
          </w:tcPr>
          <w:p w14:paraId="2C911A59" w14:textId="77777777" w:rsidR="008B27BB" w:rsidRPr="008B27BB" w:rsidRDefault="008B27BB">
            <w:r w:rsidRPr="008B27BB">
              <w:t>No</w:t>
            </w:r>
          </w:p>
        </w:tc>
        <w:tc>
          <w:tcPr>
            <w:tcW w:w="1622" w:type="dxa"/>
            <w:noWrap/>
            <w:hideMark/>
          </w:tcPr>
          <w:p w14:paraId="55AC8DA4" w14:textId="77777777" w:rsidR="008B27BB" w:rsidRPr="008B27BB" w:rsidRDefault="008B27BB">
            <w:r w:rsidRPr="008B27BB">
              <w:t>No</w:t>
            </w:r>
          </w:p>
        </w:tc>
        <w:tc>
          <w:tcPr>
            <w:tcW w:w="1353" w:type="dxa"/>
            <w:noWrap/>
            <w:hideMark/>
          </w:tcPr>
          <w:p w14:paraId="57C2A717" w14:textId="77777777" w:rsidR="008B27BB" w:rsidRPr="008B27BB" w:rsidRDefault="008B27BB">
            <w:r w:rsidRPr="008B27BB">
              <w:t>no</w:t>
            </w:r>
          </w:p>
        </w:tc>
      </w:tr>
      <w:tr w:rsidR="005C518A" w:rsidRPr="008B27BB" w14:paraId="278F2F13" w14:textId="77777777" w:rsidTr="000D6B97">
        <w:trPr>
          <w:trHeight w:val="290"/>
        </w:trPr>
        <w:tc>
          <w:tcPr>
            <w:tcW w:w="1980" w:type="dxa"/>
            <w:noWrap/>
            <w:hideMark/>
          </w:tcPr>
          <w:p w14:paraId="13D4EEE8" w14:textId="77777777" w:rsidR="008B27BB" w:rsidRPr="008B27BB" w:rsidRDefault="008B27BB">
            <w:r w:rsidRPr="008B27BB">
              <w:lastRenderedPageBreak/>
              <w:t>Bombyliidae</w:t>
            </w:r>
          </w:p>
        </w:tc>
        <w:tc>
          <w:tcPr>
            <w:tcW w:w="2976" w:type="dxa"/>
            <w:noWrap/>
            <w:hideMark/>
          </w:tcPr>
          <w:p w14:paraId="6ADDE583" w14:textId="77777777" w:rsidR="008B27BB" w:rsidRPr="008B27BB" w:rsidRDefault="008B27BB">
            <w:r w:rsidRPr="008B27BB">
              <w:t>Anthracinae sp10036</w:t>
            </w:r>
          </w:p>
        </w:tc>
        <w:tc>
          <w:tcPr>
            <w:tcW w:w="3401" w:type="dxa"/>
            <w:noWrap/>
            <w:hideMark/>
          </w:tcPr>
          <w:p w14:paraId="5DBACB5F" w14:textId="77777777" w:rsidR="008B27BB" w:rsidRPr="008B27BB" w:rsidRDefault="008B27BB">
            <w:r w:rsidRPr="008B27BB">
              <w:t>bee fly</w:t>
            </w:r>
          </w:p>
        </w:tc>
        <w:tc>
          <w:tcPr>
            <w:tcW w:w="1275" w:type="dxa"/>
            <w:noWrap/>
            <w:hideMark/>
          </w:tcPr>
          <w:p w14:paraId="6218F438" w14:textId="77777777" w:rsidR="008B27BB" w:rsidRPr="008B27BB" w:rsidRDefault="008B27BB">
            <w:r w:rsidRPr="008B27BB">
              <w:t>No</w:t>
            </w:r>
          </w:p>
        </w:tc>
        <w:tc>
          <w:tcPr>
            <w:tcW w:w="1522" w:type="dxa"/>
            <w:noWrap/>
            <w:hideMark/>
          </w:tcPr>
          <w:p w14:paraId="725DFA15" w14:textId="77777777" w:rsidR="008B27BB" w:rsidRPr="008B27BB" w:rsidRDefault="008B27BB">
            <w:r w:rsidRPr="008B27BB">
              <w:t>No</w:t>
            </w:r>
          </w:p>
        </w:tc>
        <w:tc>
          <w:tcPr>
            <w:tcW w:w="1622" w:type="dxa"/>
            <w:noWrap/>
            <w:hideMark/>
          </w:tcPr>
          <w:p w14:paraId="1A4FED7E" w14:textId="77777777" w:rsidR="008B27BB" w:rsidRPr="008B27BB" w:rsidRDefault="008B27BB">
            <w:r w:rsidRPr="008B27BB">
              <w:t>No</w:t>
            </w:r>
          </w:p>
        </w:tc>
        <w:tc>
          <w:tcPr>
            <w:tcW w:w="1353" w:type="dxa"/>
            <w:noWrap/>
            <w:hideMark/>
          </w:tcPr>
          <w:p w14:paraId="0756C9FA" w14:textId="77777777" w:rsidR="008B27BB" w:rsidRPr="008B27BB" w:rsidRDefault="008B27BB">
            <w:r w:rsidRPr="008B27BB">
              <w:t>no</w:t>
            </w:r>
          </w:p>
        </w:tc>
      </w:tr>
      <w:tr w:rsidR="005C518A" w:rsidRPr="008B27BB" w14:paraId="7B54F1D3" w14:textId="77777777" w:rsidTr="000D6B97">
        <w:trPr>
          <w:trHeight w:val="290"/>
        </w:trPr>
        <w:tc>
          <w:tcPr>
            <w:tcW w:w="1980" w:type="dxa"/>
            <w:noWrap/>
            <w:hideMark/>
          </w:tcPr>
          <w:p w14:paraId="3B0DA8AB" w14:textId="77777777" w:rsidR="008B27BB" w:rsidRPr="008B27BB" w:rsidRDefault="008B27BB">
            <w:r w:rsidRPr="008B27BB">
              <w:t>Bombyliidae</w:t>
            </w:r>
          </w:p>
        </w:tc>
        <w:tc>
          <w:tcPr>
            <w:tcW w:w="2976" w:type="dxa"/>
            <w:noWrap/>
            <w:hideMark/>
          </w:tcPr>
          <w:p w14:paraId="160C8DE0" w14:textId="77777777" w:rsidR="008B27BB" w:rsidRPr="008B27BB" w:rsidRDefault="008B27BB">
            <w:r w:rsidRPr="008B27BB">
              <w:t>Anthracinae sp10037</w:t>
            </w:r>
          </w:p>
        </w:tc>
        <w:tc>
          <w:tcPr>
            <w:tcW w:w="3401" w:type="dxa"/>
            <w:noWrap/>
            <w:hideMark/>
          </w:tcPr>
          <w:p w14:paraId="7AAB9779" w14:textId="77777777" w:rsidR="008B27BB" w:rsidRPr="008B27BB" w:rsidRDefault="008B27BB">
            <w:r w:rsidRPr="008B27BB">
              <w:t>bee fly</w:t>
            </w:r>
          </w:p>
        </w:tc>
        <w:tc>
          <w:tcPr>
            <w:tcW w:w="1275" w:type="dxa"/>
            <w:noWrap/>
            <w:hideMark/>
          </w:tcPr>
          <w:p w14:paraId="23DEF9A4" w14:textId="77777777" w:rsidR="008B27BB" w:rsidRPr="008B27BB" w:rsidRDefault="008B27BB">
            <w:r w:rsidRPr="008B27BB">
              <w:t>No</w:t>
            </w:r>
          </w:p>
        </w:tc>
        <w:tc>
          <w:tcPr>
            <w:tcW w:w="1522" w:type="dxa"/>
            <w:noWrap/>
            <w:hideMark/>
          </w:tcPr>
          <w:p w14:paraId="3C1BC5A5" w14:textId="77777777" w:rsidR="008B27BB" w:rsidRPr="008B27BB" w:rsidRDefault="008B27BB">
            <w:r w:rsidRPr="008B27BB">
              <w:t>No</w:t>
            </w:r>
          </w:p>
        </w:tc>
        <w:tc>
          <w:tcPr>
            <w:tcW w:w="1622" w:type="dxa"/>
            <w:noWrap/>
            <w:hideMark/>
          </w:tcPr>
          <w:p w14:paraId="107A2635" w14:textId="77777777" w:rsidR="008B27BB" w:rsidRPr="008B27BB" w:rsidRDefault="008B27BB">
            <w:r w:rsidRPr="008B27BB">
              <w:t>No</w:t>
            </w:r>
          </w:p>
        </w:tc>
        <w:tc>
          <w:tcPr>
            <w:tcW w:w="1353" w:type="dxa"/>
            <w:noWrap/>
            <w:hideMark/>
          </w:tcPr>
          <w:p w14:paraId="39187BDF" w14:textId="77777777" w:rsidR="008B27BB" w:rsidRPr="008B27BB" w:rsidRDefault="008B27BB">
            <w:r w:rsidRPr="008B27BB">
              <w:t>no</w:t>
            </w:r>
          </w:p>
        </w:tc>
      </w:tr>
      <w:tr w:rsidR="005C518A" w:rsidRPr="008B27BB" w14:paraId="52D89314" w14:textId="77777777" w:rsidTr="000D6B97">
        <w:trPr>
          <w:trHeight w:val="290"/>
        </w:trPr>
        <w:tc>
          <w:tcPr>
            <w:tcW w:w="1980" w:type="dxa"/>
            <w:noWrap/>
            <w:hideMark/>
          </w:tcPr>
          <w:p w14:paraId="04CE275D" w14:textId="77777777" w:rsidR="008B27BB" w:rsidRPr="008B27BB" w:rsidRDefault="008B27BB">
            <w:r w:rsidRPr="008B27BB">
              <w:t>Bombyliidae</w:t>
            </w:r>
          </w:p>
        </w:tc>
        <w:tc>
          <w:tcPr>
            <w:tcW w:w="2976" w:type="dxa"/>
            <w:noWrap/>
            <w:hideMark/>
          </w:tcPr>
          <w:p w14:paraId="73C8CA10" w14:textId="77777777" w:rsidR="008B27BB" w:rsidRPr="008B27BB" w:rsidRDefault="008B27BB">
            <w:r w:rsidRPr="008B27BB">
              <w:t>Bombyliidae sp10052</w:t>
            </w:r>
          </w:p>
        </w:tc>
        <w:tc>
          <w:tcPr>
            <w:tcW w:w="3401" w:type="dxa"/>
            <w:noWrap/>
            <w:hideMark/>
          </w:tcPr>
          <w:p w14:paraId="78FCB940" w14:textId="77777777" w:rsidR="008B27BB" w:rsidRPr="008B27BB" w:rsidRDefault="008B27BB">
            <w:r w:rsidRPr="008B27BB">
              <w:t>bee fly</w:t>
            </w:r>
          </w:p>
        </w:tc>
        <w:tc>
          <w:tcPr>
            <w:tcW w:w="1275" w:type="dxa"/>
            <w:noWrap/>
            <w:hideMark/>
          </w:tcPr>
          <w:p w14:paraId="125BCCC1" w14:textId="77777777" w:rsidR="008B27BB" w:rsidRPr="008B27BB" w:rsidRDefault="008B27BB">
            <w:r w:rsidRPr="008B27BB">
              <w:t>No</w:t>
            </w:r>
          </w:p>
        </w:tc>
        <w:tc>
          <w:tcPr>
            <w:tcW w:w="1522" w:type="dxa"/>
            <w:noWrap/>
            <w:hideMark/>
          </w:tcPr>
          <w:p w14:paraId="66CACF5E" w14:textId="77777777" w:rsidR="008B27BB" w:rsidRPr="008B27BB" w:rsidRDefault="008B27BB">
            <w:r w:rsidRPr="008B27BB">
              <w:t>No</w:t>
            </w:r>
          </w:p>
        </w:tc>
        <w:tc>
          <w:tcPr>
            <w:tcW w:w="1622" w:type="dxa"/>
            <w:noWrap/>
            <w:hideMark/>
          </w:tcPr>
          <w:p w14:paraId="0D823F64" w14:textId="77777777" w:rsidR="008B27BB" w:rsidRPr="008B27BB" w:rsidRDefault="008B27BB">
            <w:r w:rsidRPr="008B27BB">
              <w:t>No</w:t>
            </w:r>
          </w:p>
        </w:tc>
        <w:tc>
          <w:tcPr>
            <w:tcW w:w="1353" w:type="dxa"/>
            <w:noWrap/>
            <w:hideMark/>
          </w:tcPr>
          <w:p w14:paraId="58C68491" w14:textId="77777777" w:rsidR="008B27BB" w:rsidRPr="008B27BB" w:rsidRDefault="008B27BB">
            <w:r w:rsidRPr="008B27BB">
              <w:t>no</w:t>
            </w:r>
          </w:p>
        </w:tc>
      </w:tr>
      <w:tr w:rsidR="005C518A" w:rsidRPr="008B27BB" w14:paraId="187690F0" w14:textId="77777777" w:rsidTr="000D6B97">
        <w:trPr>
          <w:trHeight w:val="290"/>
        </w:trPr>
        <w:tc>
          <w:tcPr>
            <w:tcW w:w="1980" w:type="dxa"/>
            <w:noWrap/>
            <w:hideMark/>
          </w:tcPr>
          <w:p w14:paraId="598F4F64" w14:textId="77777777" w:rsidR="008B27BB" w:rsidRPr="008B27BB" w:rsidRDefault="008B27BB">
            <w:r w:rsidRPr="008B27BB">
              <w:t>Bombyliidae</w:t>
            </w:r>
          </w:p>
        </w:tc>
        <w:tc>
          <w:tcPr>
            <w:tcW w:w="2976" w:type="dxa"/>
            <w:noWrap/>
            <w:hideMark/>
          </w:tcPr>
          <w:p w14:paraId="69E58319" w14:textId="77777777" w:rsidR="008B27BB" w:rsidRPr="008B27BB" w:rsidRDefault="008B27BB">
            <w:r w:rsidRPr="008B27BB">
              <w:t>Bombyliidae sp10053</w:t>
            </w:r>
          </w:p>
        </w:tc>
        <w:tc>
          <w:tcPr>
            <w:tcW w:w="3401" w:type="dxa"/>
            <w:noWrap/>
            <w:hideMark/>
          </w:tcPr>
          <w:p w14:paraId="24E332C5" w14:textId="77777777" w:rsidR="008B27BB" w:rsidRPr="008B27BB" w:rsidRDefault="008B27BB">
            <w:r w:rsidRPr="008B27BB">
              <w:t>bee fly</w:t>
            </w:r>
          </w:p>
        </w:tc>
        <w:tc>
          <w:tcPr>
            <w:tcW w:w="1275" w:type="dxa"/>
            <w:noWrap/>
            <w:hideMark/>
          </w:tcPr>
          <w:p w14:paraId="3B1F7D7E" w14:textId="77777777" w:rsidR="008B27BB" w:rsidRPr="008B27BB" w:rsidRDefault="008B27BB">
            <w:r w:rsidRPr="008B27BB">
              <w:t>No</w:t>
            </w:r>
          </w:p>
        </w:tc>
        <w:tc>
          <w:tcPr>
            <w:tcW w:w="1522" w:type="dxa"/>
            <w:noWrap/>
            <w:hideMark/>
          </w:tcPr>
          <w:p w14:paraId="421E2104" w14:textId="77777777" w:rsidR="008B27BB" w:rsidRPr="008B27BB" w:rsidRDefault="008B27BB">
            <w:r w:rsidRPr="008B27BB">
              <w:t>No</w:t>
            </w:r>
          </w:p>
        </w:tc>
        <w:tc>
          <w:tcPr>
            <w:tcW w:w="1622" w:type="dxa"/>
            <w:noWrap/>
            <w:hideMark/>
          </w:tcPr>
          <w:p w14:paraId="18E572EB" w14:textId="77777777" w:rsidR="008B27BB" w:rsidRPr="008B27BB" w:rsidRDefault="008B27BB">
            <w:r w:rsidRPr="008B27BB">
              <w:t>No</w:t>
            </w:r>
          </w:p>
        </w:tc>
        <w:tc>
          <w:tcPr>
            <w:tcW w:w="1353" w:type="dxa"/>
            <w:noWrap/>
            <w:hideMark/>
          </w:tcPr>
          <w:p w14:paraId="35765A64" w14:textId="77777777" w:rsidR="008B27BB" w:rsidRPr="008B27BB" w:rsidRDefault="008B27BB">
            <w:r w:rsidRPr="008B27BB">
              <w:t>no</w:t>
            </w:r>
          </w:p>
        </w:tc>
      </w:tr>
      <w:tr w:rsidR="005C518A" w:rsidRPr="008B27BB" w14:paraId="70291FB4" w14:textId="77777777" w:rsidTr="000D6B97">
        <w:trPr>
          <w:trHeight w:val="290"/>
        </w:trPr>
        <w:tc>
          <w:tcPr>
            <w:tcW w:w="1980" w:type="dxa"/>
            <w:noWrap/>
            <w:hideMark/>
          </w:tcPr>
          <w:p w14:paraId="17A2FC2A" w14:textId="77777777" w:rsidR="008B27BB" w:rsidRPr="008B27BB" w:rsidRDefault="008B27BB">
            <w:r w:rsidRPr="008B27BB">
              <w:t>Bombyliidae</w:t>
            </w:r>
          </w:p>
        </w:tc>
        <w:tc>
          <w:tcPr>
            <w:tcW w:w="2976" w:type="dxa"/>
            <w:noWrap/>
            <w:hideMark/>
          </w:tcPr>
          <w:p w14:paraId="62B09AD7" w14:textId="77777777" w:rsidR="008B27BB" w:rsidRPr="008B27BB" w:rsidRDefault="008B27BB">
            <w:r w:rsidRPr="008B27BB">
              <w:t>Bombyliidae sp10054</w:t>
            </w:r>
          </w:p>
        </w:tc>
        <w:tc>
          <w:tcPr>
            <w:tcW w:w="3401" w:type="dxa"/>
            <w:noWrap/>
            <w:hideMark/>
          </w:tcPr>
          <w:p w14:paraId="2C31242A" w14:textId="77777777" w:rsidR="008B27BB" w:rsidRPr="008B27BB" w:rsidRDefault="008B27BB">
            <w:r w:rsidRPr="008B27BB">
              <w:t>bee fly</w:t>
            </w:r>
          </w:p>
        </w:tc>
        <w:tc>
          <w:tcPr>
            <w:tcW w:w="1275" w:type="dxa"/>
            <w:noWrap/>
            <w:hideMark/>
          </w:tcPr>
          <w:p w14:paraId="744534F9" w14:textId="77777777" w:rsidR="008B27BB" w:rsidRPr="008B27BB" w:rsidRDefault="008B27BB">
            <w:r w:rsidRPr="008B27BB">
              <w:t>No</w:t>
            </w:r>
          </w:p>
        </w:tc>
        <w:tc>
          <w:tcPr>
            <w:tcW w:w="1522" w:type="dxa"/>
            <w:noWrap/>
            <w:hideMark/>
          </w:tcPr>
          <w:p w14:paraId="1E0E2CDF" w14:textId="77777777" w:rsidR="008B27BB" w:rsidRPr="008B27BB" w:rsidRDefault="008B27BB">
            <w:r w:rsidRPr="008B27BB">
              <w:t>No</w:t>
            </w:r>
          </w:p>
        </w:tc>
        <w:tc>
          <w:tcPr>
            <w:tcW w:w="1622" w:type="dxa"/>
            <w:noWrap/>
            <w:hideMark/>
          </w:tcPr>
          <w:p w14:paraId="20DC1698" w14:textId="77777777" w:rsidR="008B27BB" w:rsidRPr="008B27BB" w:rsidRDefault="008B27BB">
            <w:r w:rsidRPr="008B27BB">
              <w:t>No</w:t>
            </w:r>
          </w:p>
        </w:tc>
        <w:tc>
          <w:tcPr>
            <w:tcW w:w="1353" w:type="dxa"/>
            <w:noWrap/>
            <w:hideMark/>
          </w:tcPr>
          <w:p w14:paraId="365B85CF" w14:textId="77777777" w:rsidR="008B27BB" w:rsidRPr="008B27BB" w:rsidRDefault="008B27BB">
            <w:r w:rsidRPr="008B27BB">
              <w:t>no</w:t>
            </w:r>
          </w:p>
        </w:tc>
      </w:tr>
      <w:tr w:rsidR="005C518A" w:rsidRPr="008B27BB" w14:paraId="3531E502" w14:textId="77777777" w:rsidTr="000D6B97">
        <w:trPr>
          <w:trHeight w:val="290"/>
        </w:trPr>
        <w:tc>
          <w:tcPr>
            <w:tcW w:w="1980" w:type="dxa"/>
            <w:noWrap/>
            <w:hideMark/>
          </w:tcPr>
          <w:p w14:paraId="74B21D7F" w14:textId="77777777" w:rsidR="008B27BB" w:rsidRPr="008B27BB" w:rsidRDefault="008B27BB">
            <w:r w:rsidRPr="008B27BB">
              <w:t>Bombyliidae</w:t>
            </w:r>
          </w:p>
        </w:tc>
        <w:tc>
          <w:tcPr>
            <w:tcW w:w="2976" w:type="dxa"/>
            <w:noWrap/>
            <w:hideMark/>
          </w:tcPr>
          <w:p w14:paraId="70227A8F" w14:textId="77777777" w:rsidR="008B27BB" w:rsidRPr="008B27BB" w:rsidRDefault="008B27BB">
            <w:r w:rsidRPr="008B27BB">
              <w:t>Bombyliidae sp10055</w:t>
            </w:r>
          </w:p>
        </w:tc>
        <w:tc>
          <w:tcPr>
            <w:tcW w:w="3401" w:type="dxa"/>
            <w:noWrap/>
            <w:hideMark/>
          </w:tcPr>
          <w:p w14:paraId="75C4AFAA" w14:textId="77777777" w:rsidR="008B27BB" w:rsidRPr="008B27BB" w:rsidRDefault="008B27BB">
            <w:r w:rsidRPr="008B27BB">
              <w:t>bee fly</w:t>
            </w:r>
          </w:p>
        </w:tc>
        <w:tc>
          <w:tcPr>
            <w:tcW w:w="1275" w:type="dxa"/>
            <w:noWrap/>
            <w:hideMark/>
          </w:tcPr>
          <w:p w14:paraId="1594065F" w14:textId="77777777" w:rsidR="008B27BB" w:rsidRPr="008B27BB" w:rsidRDefault="008B27BB">
            <w:r w:rsidRPr="008B27BB">
              <w:t>No</w:t>
            </w:r>
          </w:p>
        </w:tc>
        <w:tc>
          <w:tcPr>
            <w:tcW w:w="1522" w:type="dxa"/>
            <w:noWrap/>
            <w:hideMark/>
          </w:tcPr>
          <w:p w14:paraId="6AC5167E" w14:textId="77777777" w:rsidR="008B27BB" w:rsidRPr="008B27BB" w:rsidRDefault="008B27BB">
            <w:r w:rsidRPr="008B27BB">
              <w:t>No</w:t>
            </w:r>
          </w:p>
        </w:tc>
        <w:tc>
          <w:tcPr>
            <w:tcW w:w="1622" w:type="dxa"/>
            <w:noWrap/>
            <w:hideMark/>
          </w:tcPr>
          <w:p w14:paraId="25FCD184" w14:textId="77777777" w:rsidR="008B27BB" w:rsidRPr="008B27BB" w:rsidRDefault="008B27BB">
            <w:r w:rsidRPr="008B27BB">
              <w:t>No</w:t>
            </w:r>
          </w:p>
        </w:tc>
        <w:tc>
          <w:tcPr>
            <w:tcW w:w="1353" w:type="dxa"/>
            <w:noWrap/>
            <w:hideMark/>
          </w:tcPr>
          <w:p w14:paraId="6EFE8499" w14:textId="77777777" w:rsidR="008B27BB" w:rsidRPr="008B27BB" w:rsidRDefault="008B27BB">
            <w:r w:rsidRPr="008B27BB">
              <w:t>no</w:t>
            </w:r>
          </w:p>
        </w:tc>
      </w:tr>
      <w:tr w:rsidR="005C518A" w:rsidRPr="008B27BB" w14:paraId="7C8C0EBA" w14:textId="77777777" w:rsidTr="000D6B97">
        <w:trPr>
          <w:trHeight w:val="290"/>
        </w:trPr>
        <w:tc>
          <w:tcPr>
            <w:tcW w:w="1980" w:type="dxa"/>
            <w:noWrap/>
            <w:hideMark/>
          </w:tcPr>
          <w:p w14:paraId="562B4847" w14:textId="77777777" w:rsidR="008B27BB" w:rsidRPr="008B27BB" w:rsidRDefault="008B27BB">
            <w:r w:rsidRPr="008B27BB">
              <w:t>Bombyliidae</w:t>
            </w:r>
          </w:p>
        </w:tc>
        <w:tc>
          <w:tcPr>
            <w:tcW w:w="2976" w:type="dxa"/>
            <w:noWrap/>
            <w:hideMark/>
          </w:tcPr>
          <w:p w14:paraId="5580C1BB" w14:textId="77777777" w:rsidR="008B27BB" w:rsidRPr="008B27BB" w:rsidRDefault="008B27BB">
            <w:r w:rsidRPr="008B27BB">
              <w:t>Bombyliidae sp10056</w:t>
            </w:r>
          </w:p>
        </w:tc>
        <w:tc>
          <w:tcPr>
            <w:tcW w:w="3401" w:type="dxa"/>
            <w:noWrap/>
            <w:hideMark/>
          </w:tcPr>
          <w:p w14:paraId="4794F907" w14:textId="77777777" w:rsidR="008B27BB" w:rsidRPr="008B27BB" w:rsidRDefault="008B27BB">
            <w:r w:rsidRPr="008B27BB">
              <w:t>bee fly</w:t>
            </w:r>
          </w:p>
        </w:tc>
        <w:tc>
          <w:tcPr>
            <w:tcW w:w="1275" w:type="dxa"/>
            <w:noWrap/>
            <w:hideMark/>
          </w:tcPr>
          <w:p w14:paraId="39225012" w14:textId="77777777" w:rsidR="008B27BB" w:rsidRPr="008B27BB" w:rsidRDefault="008B27BB">
            <w:r w:rsidRPr="008B27BB">
              <w:t>No</w:t>
            </w:r>
          </w:p>
        </w:tc>
        <w:tc>
          <w:tcPr>
            <w:tcW w:w="1522" w:type="dxa"/>
            <w:noWrap/>
            <w:hideMark/>
          </w:tcPr>
          <w:p w14:paraId="746683CC" w14:textId="77777777" w:rsidR="008B27BB" w:rsidRPr="008B27BB" w:rsidRDefault="008B27BB">
            <w:r w:rsidRPr="008B27BB">
              <w:t>No</w:t>
            </w:r>
          </w:p>
        </w:tc>
        <w:tc>
          <w:tcPr>
            <w:tcW w:w="1622" w:type="dxa"/>
            <w:noWrap/>
            <w:hideMark/>
          </w:tcPr>
          <w:p w14:paraId="1BDB3155" w14:textId="77777777" w:rsidR="008B27BB" w:rsidRPr="008B27BB" w:rsidRDefault="008B27BB">
            <w:r w:rsidRPr="008B27BB">
              <w:t>No</w:t>
            </w:r>
          </w:p>
        </w:tc>
        <w:tc>
          <w:tcPr>
            <w:tcW w:w="1353" w:type="dxa"/>
            <w:noWrap/>
            <w:hideMark/>
          </w:tcPr>
          <w:p w14:paraId="4300460C" w14:textId="77777777" w:rsidR="008B27BB" w:rsidRPr="008B27BB" w:rsidRDefault="008B27BB">
            <w:r w:rsidRPr="008B27BB">
              <w:t>no</w:t>
            </w:r>
          </w:p>
        </w:tc>
      </w:tr>
      <w:tr w:rsidR="005C518A" w:rsidRPr="008B27BB" w14:paraId="2E80B96A" w14:textId="77777777" w:rsidTr="000D6B97">
        <w:trPr>
          <w:trHeight w:val="290"/>
        </w:trPr>
        <w:tc>
          <w:tcPr>
            <w:tcW w:w="1980" w:type="dxa"/>
            <w:noWrap/>
            <w:hideMark/>
          </w:tcPr>
          <w:p w14:paraId="241DE3A4" w14:textId="77777777" w:rsidR="008B27BB" w:rsidRPr="008B27BB" w:rsidRDefault="008B27BB">
            <w:r w:rsidRPr="008B27BB">
              <w:t>Bombyliidae</w:t>
            </w:r>
          </w:p>
        </w:tc>
        <w:tc>
          <w:tcPr>
            <w:tcW w:w="2976" w:type="dxa"/>
            <w:noWrap/>
            <w:hideMark/>
          </w:tcPr>
          <w:p w14:paraId="29B2DDFA" w14:textId="77777777" w:rsidR="008B27BB" w:rsidRPr="008B27BB" w:rsidRDefault="008B27BB">
            <w:r w:rsidRPr="008B27BB">
              <w:t>Bombyliidae sp10057</w:t>
            </w:r>
          </w:p>
        </w:tc>
        <w:tc>
          <w:tcPr>
            <w:tcW w:w="3401" w:type="dxa"/>
            <w:noWrap/>
            <w:hideMark/>
          </w:tcPr>
          <w:p w14:paraId="4DFA79AA" w14:textId="77777777" w:rsidR="008B27BB" w:rsidRPr="008B27BB" w:rsidRDefault="008B27BB">
            <w:r w:rsidRPr="008B27BB">
              <w:t>bee fly</w:t>
            </w:r>
          </w:p>
        </w:tc>
        <w:tc>
          <w:tcPr>
            <w:tcW w:w="1275" w:type="dxa"/>
            <w:noWrap/>
            <w:hideMark/>
          </w:tcPr>
          <w:p w14:paraId="1D1A514A" w14:textId="77777777" w:rsidR="008B27BB" w:rsidRPr="008B27BB" w:rsidRDefault="008B27BB">
            <w:r w:rsidRPr="008B27BB">
              <w:t>No</w:t>
            </w:r>
          </w:p>
        </w:tc>
        <w:tc>
          <w:tcPr>
            <w:tcW w:w="1522" w:type="dxa"/>
            <w:noWrap/>
            <w:hideMark/>
          </w:tcPr>
          <w:p w14:paraId="15AD5841" w14:textId="77777777" w:rsidR="008B27BB" w:rsidRPr="008B27BB" w:rsidRDefault="008B27BB">
            <w:r w:rsidRPr="008B27BB">
              <w:t>No</w:t>
            </w:r>
          </w:p>
        </w:tc>
        <w:tc>
          <w:tcPr>
            <w:tcW w:w="1622" w:type="dxa"/>
            <w:noWrap/>
            <w:hideMark/>
          </w:tcPr>
          <w:p w14:paraId="361F7D52" w14:textId="77777777" w:rsidR="008B27BB" w:rsidRPr="008B27BB" w:rsidRDefault="008B27BB">
            <w:r w:rsidRPr="008B27BB">
              <w:t>No</w:t>
            </w:r>
          </w:p>
        </w:tc>
        <w:tc>
          <w:tcPr>
            <w:tcW w:w="1353" w:type="dxa"/>
            <w:noWrap/>
            <w:hideMark/>
          </w:tcPr>
          <w:p w14:paraId="7117861B" w14:textId="77777777" w:rsidR="008B27BB" w:rsidRPr="008B27BB" w:rsidRDefault="008B27BB">
            <w:r w:rsidRPr="008B27BB">
              <w:t>no</w:t>
            </w:r>
          </w:p>
        </w:tc>
      </w:tr>
      <w:tr w:rsidR="005C518A" w:rsidRPr="008B27BB" w14:paraId="5A25C6DA" w14:textId="77777777" w:rsidTr="000D6B97">
        <w:trPr>
          <w:trHeight w:val="290"/>
        </w:trPr>
        <w:tc>
          <w:tcPr>
            <w:tcW w:w="1980" w:type="dxa"/>
            <w:noWrap/>
            <w:hideMark/>
          </w:tcPr>
          <w:p w14:paraId="1B55D7E0" w14:textId="77777777" w:rsidR="008B27BB" w:rsidRPr="008B27BB" w:rsidRDefault="008B27BB">
            <w:r w:rsidRPr="008B27BB">
              <w:t>Bombyliidae</w:t>
            </w:r>
          </w:p>
        </w:tc>
        <w:tc>
          <w:tcPr>
            <w:tcW w:w="2976" w:type="dxa"/>
            <w:noWrap/>
            <w:hideMark/>
          </w:tcPr>
          <w:p w14:paraId="474760F9" w14:textId="77777777" w:rsidR="008B27BB" w:rsidRPr="008B27BB" w:rsidRDefault="008B27BB">
            <w:r w:rsidRPr="008B27BB">
              <w:t>Bombyliidae sp10058</w:t>
            </w:r>
          </w:p>
        </w:tc>
        <w:tc>
          <w:tcPr>
            <w:tcW w:w="3401" w:type="dxa"/>
            <w:noWrap/>
            <w:hideMark/>
          </w:tcPr>
          <w:p w14:paraId="18601DEE" w14:textId="77777777" w:rsidR="008B27BB" w:rsidRPr="008B27BB" w:rsidRDefault="008B27BB">
            <w:r w:rsidRPr="008B27BB">
              <w:t>bee fly</w:t>
            </w:r>
          </w:p>
        </w:tc>
        <w:tc>
          <w:tcPr>
            <w:tcW w:w="1275" w:type="dxa"/>
            <w:noWrap/>
            <w:hideMark/>
          </w:tcPr>
          <w:p w14:paraId="3A68F566" w14:textId="77777777" w:rsidR="008B27BB" w:rsidRPr="008B27BB" w:rsidRDefault="008B27BB">
            <w:r w:rsidRPr="008B27BB">
              <w:t>No</w:t>
            </w:r>
          </w:p>
        </w:tc>
        <w:tc>
          <w:tcPr>
            <w:tcW w:w="1522" w:type="dxa"/>
            <w:noWrap/>
            <w:hideMark/>
          </w:tcPr>
          <w:p w14:paraId="679B1DE6" w14:textId="77777777" w:rsidR="008B27BB" w:rsidRPr="008B27BB" w:rsidRDefault="008B27BB">
            <w:r w:rsidRPr="008B27BB">
              <w:t>No</w:t>
            </w:r>
          </w:p>
        </w:tc>
        <w:tc>
          <w:tcPr>
            <w:tcW w:w="1622" w:type="dxa"/>
            <w:noWrap/>
            <w:hideMark/>
          </w:tcPr>
          <w:p w14:paraId="44D6E436" w14:textId="77777777" w:rsidR="008B27BB" w:rsidRPr="008B27BB" w:rsidRDefault="008B27BB">
            <w:r w:rsidRPr="008B27BB">
              <w:t>No</w:t>
            </w:r>
          </w:p>
        </w:tc>
        <w:tc>
          <w:tcPr>
            <w:tcW w:w="1353" w:type="dxa"/>
            <w:noWrap/>
            <w:hideMark/>
          </w:tcPr>
          <w:p w14:paraId="02FDB56D" w14:textId="77777777" w:rsidR="008B27BB" w:rsidRPr="008B27BB" w:rsidRDefault="008B27BB">
            <w:r w:rsidRPr="008B27BB">
              <w:t>no</w:t>
            </w:r>
          </w:p>
        </w:tc>
      </w:tr>
      <w:tr w:rsidR="005C518A" w:rsidRPr="008B27BB" w14:paraId="5A9DBB22" w14:textId="77777777" w:rsidTr="000D6B97">
        <w:trPr>
          <w:trHeight w:val="290"/>
        </w:trPr>
        <w:tc>
          <w:tcPr>
            <w:tcW w:w="1980" w:type="dxa"/>
            <w:noWrap/>
            <w:hideMark/>
          </w:tcPr>
          <w:p w14:paraId="764A7222" w14:textId="77777777" w:rsidR="008B27BB" w:rsidRPr="008B27BB" w:rsidRDefault="008B27BB">
            <w:r w:rsidRPr="008B27BB">
              <w:t>Bombyliidae</w:t>
            </w:r>
          </w:p>
        </w:tc>
        <w:tc>
          <w:tcPr>
            <w:tcW w:w="2976" w:type="dxa"/>
            <w:noWrap/>
            <w:hideMark/>
          </w:tcPr>
          <w:p w14:paraId="21098A80" w14:textId="77777777" w:rsidR="008B27BB" w:rsidRPr="008B27BB" w:rsidRDefault="008B27BB">
            <w:r w:rsidRPr="008B27BB">
              <w:t>Bombyliidae sp10059</w:t>
            </w:r>
          </w:p>
        </w:tc>
        <w:tc>
          <w:tcPr>
            <w:tcW w:w="3401" w:type="dxa"/>
            <w:noWrap/>
            <w:hideMark/>
          </w:tcPr>
          <w:p w14:paraId="061305A1" w14:textId="77777777" w:rsidR="008B27BB" w:rsidRPr="008B27BB" w:rsidRDefault="008B27BB">
            <w:r w:rsidRPr="008B27BB">
              <w:t>bee fly</w:t>
            </w:r>
          </w:p>
        </w:tc>
        <w:tc>
          <w:tcPr>
            <w:tcW w:w="1275" w:type="dxa"/>
            <w:noWrap/>
            <w:hideMark/>
          </w:tcPr>
          <w:p w14:paraId="22CB9CA6" w14:textId="77777777" w:rsidR="008B27BB" w:rsidRPr="008B27BB" w:rsidRDefault="008B27BB">
            <w:r w:rsidRPr="008B27BB">
              <w:t>No</w:t>
            </w:r>
          </w:p>
        </w:tc>
        <w:tc>
          <w:tcPr>
            <w:tcW w:w="1522" w:type="dxa"/>
            <w:noWrap/>
            <w:hideMark/>
          </w:tcPr>
          <w:p w14:paraId="784557C1" w14:textId="77777777" w:rsidR="008B27BB" w:rsidRPr="008B27BB" w:rsidRDefault="008B27BB">
            <w:r w:rsidRPr="008B27BB">
              <w:t>No</w:t>
            </w:r>
          </w:p>
        </w:tc>
        <w:tc>
          <w:tcPr>
            <w:tcW w:w="1622" w:type="dxa"/>
            <w:noWrap/>
            <w:hideMark/>
          </w:tcPr>
          <w:p w14:paraId="174483F2" w14:textId="77777777" w:rsidR="008B27BB" w:rsidRPr="008B27BB" w:rsidRDefault="008B27BB">
            <w:r w:rsidRPr="008B27BB">
              <w:t>No</w:t>
            </w:r>
          </w:p>
        </w:tc>
        <w:tc>
          <w:tcPr>
            <w:tcW w:w="1353" w:type="dxa"/>
            <w:noWrap/>
            <w:hideMark/>
          </w:tcPr>
          <w:p w14:paraId="3A86A611" w14:textId="77777777" w:rsidR="008B27BB" w:rsidRPr="008B27BB" w:rsidRDefault="008B27BB">
            <w:r w:rsidRPr="008B27BB">
              <w:t>no</w:t>
            </w:r>
          </w:p>
        </w:tc>
      </w:tr>
      <w:tr w:rsidR="005C518A" w:rsidRPr="008B27BB" w14:paraId="16F9A1BD" w14:textId="77777777" w:rsidTr="000D6B97">
        <w:trPr>
          <w:trHeight w:val="290"/>
        </w:trPr>
        <w:tc>
          <w:tcPr>
            <w:tcW w:w="1980" w:type="dxa"/>
            <w:noWrap/>
            <w:hideMark/>
          </w:tcPr>
          <w:p w14:paraId="7020E2D6" w14:textId="77777777" w:rsidR="008B27BB" w:rsidRPr="008B27BB" w:rsidRDefault="008B27BB">
            <w:r w:rsidRPr="008B27BB">
              <w:t>Bombyliidae</w:t>
            </w:r>
          </w:p>
        </w:tc>
        <w:tc>
          <w:tcPr>
            <w:tcW w:w="2976" w:type="dxa"/>
            <w:noWrap/>
            <w:hideMark/>
          </w:tcPr>
          <w:p w14:paraId="38AB23A1" w14:textId="77777777" w:rsidR="008B27BB" w:rsidRPr="008B27BB" w:rsidRDefault="008B27BB">
            <w:r w:rsidRPr="008B27BB">
              <w:t>Bombyliidae sp10060</w:t>
            </w:r>
          </w:p>
        </w:tc>
        <w:tc>
          <w:tcPr>
            <w:tcW w:w="3401" w:type="dxa"/>
            <w:noWrap/>
            <w:hideMark/>
          </w:tcPr>
          <w:p w14:paraId="1882A2F2" w14:textId="77777777" w:rsidR="008B27BB" w:rsidRPr="008B27BB" w:rsidRDefault="008B27BB">
            <w:r w:rsidRPr="008B27BB">
              <w:t>bee fly</w:t>
            </w:r>
          </w:p>
        </w:tc>
        <w:tc>
          <w:tcPr>
            <w:tcW w:w="1275" w:type="dxa"/>
            <w:noWrap/>
            <w:hideMark/>
          </w:tcPr>
          <w:p w14:paraId="66B1CE04" w14:textId="77777777" w:rsidR="008B27BB" w:rsidRPr="008B27BB" w:rsidRDefault="008B27BB">
            <w:r w:rsidRPr="008B27BB">
              <w:t>No</w:t>
            </w:r>
          </w:p>
        </w:tc>
        <w:tc>
          <w:tcPr>
            <w:tcW w:w="1522" w:type="dxa"/>
            <w:noWrap/>
            <w:hideMark/>
          </w:tcPr>
          <w:p w14:paraId="4E3960D2" w14:textId="77777777" w:rsidR="008B27BB" w:rsidRPr="008B27BB" w:rsidRDefault="008B27BB">
            <w:r w:rsidRPr="008B27BB">
              <w:t>No</w:t>
            </w:r>
          </w:p>
        </w:tc>
        <w:tc>
          <w:tcPr>
            <w:tcW w:w="1622" w:type="dxa"/>
            <w:noWrap/>
            <w:hideMark/>
          </w:tcPr>
          <w:p w14:paraId="0A442B50" w14:textId="77777777" w:rsidR="008B27BB" w:rsidRPr="008B27BB" w:rsidRDefault="008B27BB">
            <w:r w:rsidRPr="008B27BB">
              <w:t>No</w:t>
            </w:r>
          </w:p>
        </w:tc>
        <w:tc>
          <w:tcPr>
            <w:tcW w:w="1353" w:type="dxa"/>
            <w:noWrap/>
            <w:hideMark/>
          </w:tcPr>
          <w:p w14:paraId="743E596D" w14:textId="77777777" w:rsidR="008B27BB" w:rsidRPr="008B27BB" w:rsidRDefault="008B27BB">
            <w:r w:rsidRPr="008B27BB">
              <w:t>no</w:t>
            </w:r>
          </w:p>
        </w:tc>
      </w:tr>
      <w:tr w:rsidR="005C518A" w:rsidRPr="008B27BB" w14:paraId="6F7EDC54" w14:textId="77777777" w:rsidTr="000D6B97">
        <w:trPr>
          <w:trHeight w:val="290"/>
        </w:trPr>
        <w:tc>
          <w:tcPr>
            <w:tcW w:w="1980" w:type="dxa"/>
            <w:noWrap/>
            <w:hideMark/>
          </w:tcPr>
          <w:p w14:paraId="01BE7BF2" w14:textId="77777777" w:rsidR="008B27BB" w:rsidRPr="008B27BB" w:rsidRDefault="008B27BB">
            <w:r w:rsidRPr="008B27BB">
              <w:t>Bombyliidae</w:t>
            </w:r>
          </w:p>
        </w:tc>
        <w:tc>
          <w:tcPr>
            <w:tcW w:w="2976" w:type="dxa"/>
            <w:noWrap/>
            <w:hideMark/>
          </w:tcPr>
          <w:p w14:paraId="03A5B3CE" w14:textId="77777777" w:rsidR="008B27BB" w:rsidRPr="008B27BB" w:rsidRDefault="008B27BB">
            <w:r w:rsidRPr="008B27BB">
              <w:t>Bombyliidae sp10061</w:t>
            </w:r>
          </w:p>
        </w:tc>
        <w:tc>
          <w:tcPr>
            <w:tcW w:w="3401" w:type="dxa"/>
            <w:noWrap/>
            <w:hideMark/>
          </w:tcPr>
          <w:p w14:paraId="06EFA4DB" w14:textId="77777777" w:rsidR="008B27BB" w:rsidRPr="008B27BB" w:rsidRDefault="008B27BB">
            <w:r w:rsidRPr="008B27BB">
              <w:t>bee fly</w:t>
            </w:r>
          </w:p>
        </w:tc>
        <w:tc>
          <w:tcPr>
            <w:tcW w:w="1275" w:type="dxa"/>
            <w:noWrap/>
            <w:hideMark/>
          </w:tcPr>
          <w:p w14:paraId="329426D0" w14:textId="77777777" w:rsidR="008B27BB" w:rsidRPr="008B27BB" w:rsidRDefault="008B27BB">
            <w:r w:rsidRPr="008B27BB">
              <w:t>No</w:t>
            </w:r>
          </w:p>
        </w:tc>
        <w:tc>
          <w:tcPr>
            <w:tcW w:w="1522" w:type="dxa"/>
            <w:noWrap/>
            <w:hideMark/>
          </w:tcPr>
          <w:p w14:paraId="78A1CC29" w14:textId="77777777" w:rsidR="008B27BB" w:rsidRPr="008B27BB" w:rsidRDefault="008B27BB">
            <w:r w:rsidRPr="008B27BB">
              <w:t>No</w:t>
            </w:r>
          </w:p>
        </w:tc>
        <w:tc>
          <w:tcPr>
            <w:tcW w:w="1622" w:type="dxa"/>
            <w:noWrap/>
            <w:hideMark/>
          </w:tcPr>
          <w:p w14:paraId="72222898" w14:textId="77777777" w:rsidR="008B27BB" w:rsidRPr="008B27BB" w:rsidRDefault="008B27BB">
            <w:r w:rsidRPr="008B27BB">
              <w:t>No</w:t>
            </w:r>
          </w:p>
        </w:tc>
        <w:tc>
          <w:tcPr>
            <w:tcW w:w="1353" w:type="dxa"/>
            <w:noWrap/>
            <w:hideMark/>
          </w:tcPr>
          <w:p w14:paraId="237C380C" w14:textId="77777777" w:rsidR="008B27BB" w:rsidRPr="008B27BB" w:rsidRDefault="008B27BB">
            <w:r w:rsidRPr="008B27BB">
              <w:t>no</w:t>
            </w:r>
          </w:p>
        </w:tc>
      </w:tr>
      <w:tr w:rsidR="005C518A" w:rsidRPr="008B27BB" w14:paraId="7AA8B118" w14:textId="77777777" w:rsidTr="000D6B97">
        <w:trPr>
          <w:trHeight w:val="290"/>
        </w:trPr>
        <w:tc>
          <w:tcPr>
            <w:tcW w:w="1980" w:type="dxa"/>
            <w:noWrap/>
            <w:hideMark/>
          </w:tcPr>
          <w:p w14:paraId="70D776A7" w14:textId="77777777" w:rsidR="008B27BB" w:rsidRPr="008B27BB" w:rsidRDefault="008B27BB">
            <w:r w:rsidRPr="008B27BB">
              <w:t>Bombyliidae</w:t>
            </w:r>
          </w:p>
        </w:tc>
        <w:tc>
          <w:tcPr>
            <w:tcW w:w="2976" w:type="dxa"/>
            <w:noWrap/>
            <w:hideMark/>
          </w:tcPr>
          <w:p w14:paraId="14EFD37D" w14:textId="77777777" w:rsidR="008B27BB" w:rsidRPr="008B27BB" w:rsidRDefault="008B27BB">
            <w:r w:rsidRPr="008B27BB">
              <w:t>Bombyliidae sp10062</w:t>
            </w:r>
          </w:p>
        </w:tc>
        <w:tc>
          <w:tcPr>
            <w:tcW w:w="3401" w:type="dxa"/>
            <w:noWrap/>
            <w:hideMark/>
          </w:tcPr>
          <w:p w14:paraId="4F912EC3" w14:textId="77777777" w:rsidR="008B27BB" w:rsidRPr="008B27BB" w:rsidRDefault="008B27BB">
            <w:r w:rsidRPr="008B27BB">
              <w:t>bee fly</w:t>
            </w:r>
          </w:p>
        </w:tc>
        <w:tc>
          <w:tcPr>
            <w:tcW w:w="1275" w:type="dxa"/>
            <w:noWrap/>
            <w:hideMark/>
          </w:tcPr>
          <w:p w14:paraId="0FBBCC34" w14:textId="77777777" w:rsidR="008B27BB" w:rsidRPr="008B27BB" w:rsidRDefault="008B27BB">
            <w:r w:rsidRPr="008B27BB">
              <w:t>No</w:t>
            </w:r>
          </w:p>
        </w:tc>
        <w:tc>
          <w:tcPr>
            <w:tcW w:w="1522" w:type="dxa"/>
            <w:noWrap/>
            <w:hideMark/>
          </w:tcPr>
          <w:p w14:paraId="3295A6CE" w14:textId="77777777" w:rsidR="008B27BB" w:rsidRPr="008B27BB" w:rsidRDefault="008B27BB">
            <w:r w:rsidRPr="008B27BB">
              <w:t>No</w:t>
            </w:r>
          </w:p>
        </w:tc>
        <w:tc>
          <w:tcPr>
            <w:tcW w:w="1622" w:type="dxa"/>
            <w:noWrap/>
            <w:hideMark/>
          </w:tcPr>
          <w:p w14:paraId="322D045A" w14:textId="77777777" w:rsidR="008B27BB" w:rsidRPr="008B27BB" w:rsidRDefault="008B27BB">
            <w:r w:rsidRPr="008B27BB">
              <w:t>No</w:t>
            </w:r>
          </w:p>
        </w:tc>
        <w:tc>
          <w:tcPr>
            <w:tcW w:w="1353" w:type="dxa"/>
            <w:noWrap/>
            <w:hideMark/>
          </w:tcPr>
          <w:p w14:paraId="040CD088" w14:textId="77777777" w:rsidR="008B27BB" w:rsidRPr="008B27BB" w:rsidRDefault="008B27BB">
            <w:r w:rsidRPr="008B27BB">
              <w:t>no</w:t>
            </w:r>
          </w:p>
        </w:tc>
      </w:tr>
      <w:tr w:rsidR="005C518A" w:rsidRPr="008B27BB" w14:paraId="0F78B00F" w14:textId="77777777" w:rsidTr="000D6B97">
        <w:trPr>
          <w:trHeight w:val="290"/>
        </w:trPr>
        <w:tc>
          <w:tcPr>
            <w:tcW w:w="1980" w:type="dxa"/>
            <w:noWrap/>
            <w:hideMark/>
          </w:tcPr>
          <w:p w14:paraId="349ECEB2" w14:textId="77777777" w:rsidR="008B27BB" w:rsidRPr="008B27BB" w:rsidRDefault="008B27BB">
            <w:r w:rsidRPr="008B27BB">
              <w:t>Bombyliidae</w:t>
            </w:r>
          </w:p>
        </w:tc>
        <w:tc>
          <w:tcPr>
            <w:tcW w:w="2976" w:type="dxa"/>
            <w:noWrap/>
            <w:hideMark/>
          </w:tcPr>
          <w:p w14:paraId="4B6C4892" w14:textId="77777777" w:rsidR="008B27BB" w:rsidRPr="008B27BB" w:rsidRDefault="008B27BB">
            <w:r w:rsidRPr="008B27BB">
              <w:t>Bombyliinae sp10038</w:t>
            </w:r>
          </w:p>
        </w:tc>
        <w:tc>
          <w:tcPr>
            <w:tcW w:w="3401" w:type="dxa"/>
            <w:noWrap/>
            <w:hideMark/>
          </w:tcPr>
          <w:p w14:paraId="1428F4F0" w14:textId="77777777" w:rsidR="008B27BB" w:rsidRPr="008B27BB" w:rsidRDefault="008B27BB">
            <w:r w:rsidRPr="008B27BB">
              <w:t>bee fly</w:t>
            </w:r>
          </w:p>
        </w:tc>
        <w:tc>
          <w:tcPr>
            <w:tcW w:w="1275" w:type="dxa"/>
            <w:noWrap/>
            <w:hideMark/>
          </w:tcPr>
          <w:p w14:paraId="0249643F" w14:textId="77777777" w:rsidR="008B27BB" w:rsidRPr="008B27BB" w:rsidRDefault="008B27BB">
            <w:r w:rsidRPr="008B27BB">
              <w:t>No</w:t>
            </w:r>
          </w:p>
        </w:tc>
        <w:tc>
          <w:tcPr>
            <w:tcW w:w="1522" w:type="dxa"/>
            <w:noWrap/>
            <w:hideMark/>
          </w:tcPr>
          <w:p w14:paraId="54977C2F" w14:textId="77777777" w:rsidR="008B27BB" w:rsidRPr="008B27BB" w:rsidRDefault="008B27BB">
            <w:r w:rsidRPr="008B27BB">
              <w:t>No</w:t>
            </w:r>
          </w:p>
        </w:tc>
        <w:tc>
          <w:tcPr>
            <w:tcW w:w="1622" w:type="dxa"/>
            <w:noWrap/>
            <w:hideMark/>
          </w:tcPr>
          <w:p w14:paraId="5283F2DD" w14:textId="77777777" w:rsidR="008B27BB" w:rsidRPr="008B27BB" w:rsidRDefault="008B27BB">
            <w:r w:rsidRPr="008B27BB">
              <w:t>No</w:t>
            </w:r>
          </w:p>
        </w:tc>
        <w:tc>
          <w:tcPr>
            <w:tcW w:w="1353" w:type="dxa"/>
            <w:noWrap/>
            <w:hideMark/>
          </w:tcPr>
          <w:p w14:paraId="2B08E652" w14:textId="77777777" w:rsidR="008B27BB" w:rsidRPr="008B27BB" w:rsidRDefault="008B27BB">
            <w:r w:rsidRPr="008B27BB">
              <w:t>no</w:t>
            </w:r>
          </w:p>
        </w:tc>
      </w:tr>
      <w:tr w:rsidR="005C518A" w:rsidRPr="008B27BB" w14:paraId="3F2C78ED" w14:textId="77777777" w:rsidTr="000D6B97">
        <w:trPr>
          <w:trHeight w:val="290"/>
        </w:trPr>
        <w:tc>
          <w:tcPr>
            <w:tcW w:w="1980" w:type="dxa"/>
            <w:noWrap/>
            <w:hideMark/>
          </w:tcPr>
          <w:p w14:paraId="2406E1E1" w14:textId="77777777" w:rsidR="008B27BB" w:rsidRPr="008B27BB" w:rsidRDefault="008B27BB">
            <w:r w:rsidRPr="008B27BB">
              <w:t>Bombyliidae</w:t>
            </w:r>
          </w:p>
        </w:tc>
        <w:tc>
          <w:tcPr>
            <w:tcW w:w="2976" w:type="dxa"/>
            <w:noWrap/>
            <w:hideMark/>
          </w:tcPr>
          <w:p w14:paraId="37143195" w14:textId="77777777" w:rsidR="008B27BB" w:rsidRPr="008B27BB" w:rsidRDefault="008B27BB">
            <w:r w:rsidRPr="008B27BB">
              <w:t>Bombyliinae sp10039</w:t>
            </w:r>
          </w:p>
        </w:tc>
        <w:tc>
          <w:tcPr>
            <w:tcW w:w="3401" w:type="dxa"/>
            <w:noWrap/>
            <w:hideMark/>
          </w:tcPr>
          <w:p w14:paraId="1CBEE77D" w14:textId="77777777" w:rsidR="008B27BB" w:rsidRPr="008B27BB" w:rsidRDefault="008B27BB">
            <w:r w:rsidRPr="008B27BB">
              <w:t>bee fly</w:t>
            </w:r>
          </w:p>
        </w:tc>
        <w:tc>
          <w:tcPr>
            <w:tcW w:w="1275" w:type="dxa"/>
            <w:noWrap/>
            <w:hideMark/>
          </w:tcPr>
          <w:p w14:paraId="62C36F63" w14:textId="77777777" w:rsidR="008B27BB" w:rsidRPr="008B27BB" w:rsidRDefault="008B27BB">
            <w:r w:rsidRPr="008B27BB">
              <w:t>No</w:t>
            </w:r>
          </w:p>
        </w:tc>
        <w:tc>
          <w:tcPr>
            <w:tcW w:w="1522" w:type="dxa"/>
            <w:noWrap/>
            <w:hideMark/>
          </w:tcPr>
          <w:p w14:paraId="7E952604" w14:textId="77777777" w:rsidR="008B27BB" w:rsidRPr="008B27BB" w:rsidRDefault="008B27BB">
            <w:r w:rsidRPr="008B27BB">
              <w:t>No</w:t>
            </w:r>
          </w:p>
        </w:tc>
        <w:tc>
          <w:tcPr>
            <w:tcW w:w="1622" w:type="dxa"/>
            <w:noWrap/>
            <w:hideMark/>
          </w:tcPr>
          <w:p w14:paraId="3AE06DBA" w14:textId="77777777" w:rsidR="008B27BB" w:rsidRPr="008B27BB" w:rsidRDefault="008B27BB">
            <w:r w:rsidRPr="008B27BB">
              <w:t>No</w:t>
            </w:r>
          </w:p>
        </w:tc>
        <w:tc>
          <w:tcPr>
            <w:tcW w:w="1353" w:type="dxa"/>
            <w:noWrap/>
            <w:hideMark/>
          </w:tcPr>
          <w:p w14:paraId="4EDE3F3A" w14:textId="77777777" w:rsidR="008B27BB" w:rsidRPr="008B27BB" w:rsidRDefault="008B27BB">
            <w:r w:rsidRPr="008B27BB">
              <w:t>no</w:t>
            </w:r>
          </w:p>
        </w:tc>
      </w:tr>
      <w:tr w:rsidR="005C518A" w:rsidRPr="008B27BB" w14:paraId="7E57DA21" w14:textId="77777777" w:rsidTr="000D6B97">
        <w:trPr>
          <w:trHeight w:val="290"/>
        </w:trPr>
        <w:tc>
          <w:tcPr>
            <w:tcW w:w="1980" w:type="dxa"/>
            <w:noWrap/>
            <w:hideMark/>
          </w:tcPr>
          <w:p w14:paraId="2827E24F" w14:textId="77777777" w:rsidR="008B27BB" w:rsidRPr="008B27BB" w:rsidRDefault="008B27BB">
            <w:r w:rsidRPr="008B27BB">
              <w:t>Bombyliidae</w:t>
            </w:r>
          </w:p>
        </w:tc>
        <w:tc>
          <w:tcPr>
            <w:tcW w:w="2976" w:type="dxa"/>
            <w:noWrap/>
            <w:hideMark/>
          </w:tcPr>
          <w:p w14:paraId="1D21ABBF" w14:textId="77777777" w:rsidR="008B27BB" w:rsidRPr="008B27BB" w:rsidRDefault="008B27BB">
            <w:r w:rsidRPr="008B27BB">
              <w:t>Bombyliinae sp10040</w:t>
            </w:r>
          </w:p>
        </w:tc>
        <w:tc>
          <w:tcPr>
            <w:tcW w:w="3401" w:type="dxa"/>
            <w:noWrap/>
            <w:hideMark/>
          </w:tcPr>
          <w:p w14:paraId="2FC676F5" w14:textId="77777777" w:rsidR="008B27BB" w:rsidRPr="008B27BB" w:rsidRDefault="008B27BB">
            <w:r w:rsidRPr="008B27BB">
              <w:t>bee fly</w:t>
            </w:r>
          </w:p>
        </w:tc>
        <w:tc>
          <w:tcPr>
            <w:tcW w:w="1275" w:type="dxa"/>
            <w:noWrap/>
            <w:hideMark/>
          </w:tcPr>
          <w:p w14:paraId="6BCE7429" w14:textId="77777777" w:rsidR="008B27BB" w:rsidRPr="008B27BB" w:rsidRDefault="008B27BB">
            <w:r w:rsidRPr="008B27BB">
              <w:t>No</w:t>
            </w:r>
          </w:p>
        </w:tc>
        <w:tc>
          <w:tcPr>
            <w:tcW w:w="1522" w:type="dxa"/>
            <w:noWrap/>
            <w:hideMark/>
          </w:tcPr>
          <w:p w14:paraId="6A4B3CF5" w14:textId="77777777" w:rsidR="008B27BB" w:rsidRPr="008B27BB" w:rsidRDefault="008B27BB">
            <w:r w:rsidRPr="008B27BB">
              <w:t>No</w:t>
            </w:r>
          </w:p>
        </w:tc>
        <w:tc>
          <w:tcPr>
            <w:tcW w:w="1622" w:type="dxa"/>
            <w:noWrap/>
            <w:hideMark/>
          </w:tcPr>
          <w:p w14:paraId="636E6AC7" w14:textId="77777777" w:rsidR="008B27BB" w:rsidRPr="008B27BB" w:rsidRDefault="008B27BB">
            <w:r w:rsidRPr="008B27BB">
              <w:t>No</w:t>
            </w:r>
          </w:p>
        </w:tc>
        <w:tc>
          <w:tcPr>
            <w:tcW w:w="1353" w:type="dxa"/>
            <w:noWrap/>
            <w:hideMark/>
          </w:tcPr>
          <w:p w14:paraId="1E034417" w14:textId="77777777" w:rsidR="008B27BB" w:rsidRPr="008B27BB" w:rsidRDefault="008B27BB">
            <w:r w:rsidRPr="008B27BB">
              <w:t>no</w:t>
            </w:r>
          </w:p>
        </w:tc>
      </w:tr>
      <w:tr w:rsidR="005C518A" w:rsidRPr="008B27BB" w14:paraId="60C092E1" w14:textId="77777777" w:rsidTr="000D6B97">
        <w:trPr>
          <w:trHeight w:val="290"/>
        </w:trPr>
        <w:tc>
          <w:tcPr>
            <w:tcW w:w="1980" w:type="dxa"/>
            <w:noWrap/>
            <w:hideMark/>
          </w:tcPr>
          <w:p w14:paraId="0B581189" w14:textId="77777777" w:rsidR="008B27BB" w:rsidRPr="008B27BB" w:rsidRDefault="008B27BB">
            <w:r w:rsidRPr="008B27BB">
              <w:t>Bombyliidae</w:t>
            </w:r>
          </w:p>
        </w:tc>
        <w:tc>
          <w:tcPr>
            <w:tcW w:w="2976" w:type="dxa"/>
            <w:noWrap/>
            <w:hideMark/>
          </w:tcPr>
          <w:p w14:paraId="4CA57DD3" w14:textId="77777777" w:rsidR="008B27BB" w:rsidRPr="008B27BB" w:rsidRDefault="008B27BB">
            <w:r w:rsidRPr="008B27BB">
              <w:t>Bombyliinae sp10041</w:t>
            </w:r>
          </w:p>
        </w:tc>
        <w:tc>
          <w:tcPr>
            <w:tcW w:w="3401" w:type="dxa"/>
            <w:noWrap/>
            <w:hideMark/>
          </w:tcPr>
          <w:p w14:paraId="03D8E551" w14:textId="77777777" w:rsidR="008B27BB" w:rsidRPr="008B27BB" w:rsidRDefault="008B27BB">
            <w:r w:rsidRPr="008B27BB">
              <w:t>bee fly</w:t>
            </w:r>
          </w:p>
        </w:tc>
        <w:tc>
          <w:tcPr>
            <w:tcW w:w="1275" w:type="dxa"/>
            <w:noWrap/>
            <w:hideMark/>
          </w:tcPr>
          <w:p w14:paraId="32E209DA" w14:textId="77777777" w:rsidR="008B27BB" w:rsidRPr="008B27BB" w:rsidRDefault="008B27BB">
            <w:r w:rsidRPr="008B27BB">
              <w:t>No</w:t>
            </w:r>
          </w:p>
        </w:tc>
        <w:tc>
          <w:tcPr>
            <w:tcW w:w="1522" w:type="dxa"/>
            <w:noWrap/>
            <w:hideMark/>
          </w:tcPr>
          <w:p w14:paraId="24A0B73B" w14:textId="77777777" w:rsidR="008B27BB" w:rsidRPr="008B27BB" w:rsidRDefault="008B27BB">
            <w:r w:rsidRPr="008B27BB">
              <w:t>No</w:t>
            </w:r>
          </w:p>
        </w:tc>
        <w:tc>
          <w:tcPr>
            <w:tcW w:w="1622" w:type="dxa"/>
            <w:noWrap/>
            <w:hideMark/>
          </w:tcPr>
          <w:p w14:paraId="44A20D67" w14:textId="77777777" w:rsidR="008B27BB" w:rsidRPr="008B27BB" w:rsidRDefault="008B27BB">
            <w:r w:rsidRPr="008B27BB">
              <w:t>No</w:t>
            </w:r>
          </w:p>
        </w:tc>
        <w:tc>
          <w:tcPr>
            <w:tcW w:w="1353" w:type="dxa"/>
            <w:noWrap/>
            <w:hideMark/>
          </w:tcPr>
          <w:p w14:paraId="17E90063" w14:textId="77777777" w:rsidR="008B27BB" w:rsidRPr="008B27BB" w:rsidRDefault="008B27BB">
            <w:r w:rsidRPr="008B27BB">
              <w:t>no</w:t>
            </w:r>
          </w:p>
        </w:tc>
      </w:tr>
      <w:tr w:rsidR="005C518A" w:rsidRPr="008B27BB" w14:paraId="3D5C55C1" w14:textId="77777777" w:rsidTr="000D6B97">
        <w:trPr>
          <w:trHeight w:val="290"/>
        </w:trPr>
        <w:tc>
          <w:tcPr>
            <w:tcW w:w="1980" w:type="dxa"/>
            <w:noWrap/>
            <w:hideMark/>
          </w:tcPr>
          <w:p w14:paraId="56CFB56D" w14:textId="77777777" w:rsidR="008B27BB" w:rsidRPr="008B27BB" w:rsidRDefault="008B27BB">
            <w:r w:rsidRPr="008B27BB">
              <w:t>Bombyliidae</w:t>
            </w:r>
          </w:p>
        </w:tc>
        <w:tc>
          <w:tcPr>
            <w:tcW w:w="2976" w:type="dxa"/>
            <w:noWrap/>
            <w:hideMark/>
          </w:tcPr>
          <w:p w14:paraId="797001D1" w14:textId="77777777" w:rsidR="008B27BB" w:rsidRPr="008B27BB" w:rsidRDefault="008B27BB">
            <w:r w:rsidRPr="008B27BB">
              <w:rPr>
                <w:i/>
                <w:iCs/>
              </w:rPr>
              <w:t>Comptosia</w:t>
            </w:r>
            <w:r w:rsidRPr="008B27BB">
              <w:t xml:space="preserve"> sp10048</w:t>
            </w:r>
          </w:p>
        </w:tc>
        <w:tc>
          <w:tcPr>
            <w:tcW w:w="3401" w:type="dxa"/>
            <w:noWrap/>
            <w:hideMark/>
          </w:tcPr>
          <w:p w14:paraId="5902AC5B" w14:textId="77777777" w:rsidR="008B27BB" w:rsidRPr="008B27BB" w:rsidRDefault="008B27BB">
            <w:r w:rsidRPr="008B27BB">
              <w:t>bee fly</w:t>
            </w:r>
          </w:p>
        </w:tc>
        <w:tc>
          <w:tcPr>
            <w:tcW w:w="1275" w:type="dxa"/>
            <w:noWrap/>
            <w:hideMark/>
          </w:tcPr>
          <w:p w14:paraId="569AFB98" w14:textId="77777777" w:rsidR="008B27BB" w:rsidRPr="008B27BB" w:rsidRDefault="008B27BB">
            <w:r w:rsidRPr="008B27BB">
              <w:t>No</w:t>
            </w:r>
          </w:p>
        </w:tc>
        <w:tc>
          <w:tcPr>
            <w:tcW w:w="1522" w:type="dxa"/>
            <w:noWrap/>
            <w:hideMark/>
          </w:tcPr>
          <w:p w14:paraId="12B2DC93" w14:textId="77777777" w:rsidR="008B27BB" w:rsidRPr="008B27BB" w:rsidRDefault="008B27BB">
            <w:r w:rsidRPr="008B27BB">
              <w:t>No</w:t>
            </w:r>
          </w:p>
        </w:tc>
        <w:tc>
          <w:tcPr>
            <w:tcW w:w="1622" w:type="dxa"/>
            <w:noWrap/>
            <w:hideMark/>
          </w:tcPr>
          <w:p w14:paraId="72C4AB85" w14:textId="77777777" w:rsidR="008B27BB" w:rsidRPr="008B27BB" w:rsidRDefault="008B27BB">
            <w:r w:rsidRPr="008B27BB">
              <w:t>No</w:t>
            </w:r>
          </w:p>
        </w:tc>
        <w:tc>
          <w:tcPr>
            <w:tcW w:w="1353" w:type="dxa"/>
            <w:noWrap/>
            <w:hideMark/>
          </w:tcPr>
          <w:p w14:paraId="7DF50F63" w14:textId="77777777" w:rsidR="008B27BB" w:rsidRPr="008B27BB" w:rsidRDefault="008B27BB">
            <w:r w:rsidRPr="008B27BB">
              <w:t>no</w:t>
            </w:r>
          </w:p>
        </w:tc>
      </w:tr>
      <w:tr w:rsidR="005C518A" w:rsidRPr="008B27BB" w14:paraId="566B62CB" w14:textId="77777777" w:rsidTr="000D6B97">
        <w:trPr>
          <w:trHeight w:val="290"/>
        </w:trPr>
        <w:tc>
          <w:tcPr>
            <w:tcW w:w="1980" w:type="dxa"/>
            <w:noWrap/>
            <w:hideMark/>
          </w:tcPr>
          <w:p w14:paraId="1A52B2A5" w14:textId="77777777" w:rsidR="008B27BB" w:rsidRPr="008B27BB" w:rsidRDefault="008B27BB">
            <w:r w:rsidRPr="008B27BB">
              <w:t>Bombyliidae</w:t>
            </w:r>
          </w:p>
        </w:tc>
        <w:tc>
          <w:tcPr>
            <w:tcW w:w="2976" w:type="dxa"/>
            <w:noWrap/>
            <w:hideMark/>
          </w:tcPr>
          <w:p w14:paraId="719C1C23" w14:textId="77777777" w:rsidR="008B27BB" w:rsidRPr="008B27BB" w:rsidRDefault="008B27BB">
            <w:r w:rsidRPr="008B27BB">
              <w:rPr>
                <w:i/>
                <w:iCs/>
              </w:rPr>
              <w:t>Geron</w:t>
            </w:r>
            <w:r w:rsidRPr="008B27BB">
              <w:t xml:space="preserve"> sp10049</w:t>
            </w:r>
          </w:p>
        </w:tc>
        <w:tc>
          <w:tcPr>
            <w:tcW w:w="3401" w:type="dxa"/>
            <w:noWrap/>
            <w:hideMark/>
          </w:tcPr>
          <w:p w14:paraId="0CF04D66" w14:textId="77777777" w:rsidR="008B27BB" w:rsidRPr="008B27BB" w:rsidRDefault="008B27BB">
            <w:r w:rsidRPr="008B27BB">
              <w:t>bee fly</w:t>
            </w:r>
          </w:p>
        </w:tc>
        <w:tc>
          <w:tcPr>
            <w:tcW w:w="1275" w:type="dxa"/>
            <w:noWrap/>
            <w:hideMark/>
          </w:tcPr>
          <w:p w14:paraId="79D5FE12" w14:textId="77777777" w:rsidR="008B27BB" w:rsidRPr="008B27BB" w:rsidRDefault="008B27BB">
            <w:r w:rsidRPr="008B27BB">
              <w:t>No</w:t>
            </w:r>
          </w:p>
        </w:tc>
        <w:tc>
          <w:tcPr>
            <w:tcW w:w="1522" w:type="dxa"/>
            <w:noWrap/>
            <w:hideMark/>
          </w:tcPr>
          <w:p w14:paraId="2180E556" w14:textId="77777777" w:rsidR="008B27BB" w:rsidRPr="008B27BB" w:rsidRDefault="008B27BB">
            <w:r w:rsidRPr="008B27BB">
              <w:t>No</w:t>
            </w:r>
          </w:p>
        </w:tc>
        <w:tc>
          <w:tcPr>
            <w:tcW w:w="1622" w:type="dxa"/>
            <w:noWrap/>
            <w:hideMark/>
          </w:tcPr>
          <w:p w14:paraId="68EAE430" w14:textId="77777777" w:rsidR="008B27BB" w:rsidRPr="008B27BB" w:rsidRDefault="008B27BB">
            <w:r w:rsidRPr="008B27BB">
              <w:t>No</w:t>
            </w:r>
          </w:p>
        </w:tc>
        <w:tc>
          <w:tcPr>
            <w:tcW w:w="1353" w:type="dxa"/>
            <w:noWrap/>
            <w:hideMark/>
          </w:tcPr>
          <w:p w14:paraId="1640FE60" w14:textId="77777777" w:rsidR="008B27BB" w:rsidRPr="008B27BB" w:rsidRDefault="008B27BB">
            <w:r w:rsidRPr="008B27BB">
              <w:t>no</w:t>
            </w:r>
          </w:p>
        </w:tc>
      </w:tr>
      <w:tr w:rsidR="005C518A" w:rsidRPr="008B27BB" w14:paraId="56613E8B" w14:textId="77777777" w:rsidTr="000D6B97">
        <w:trPr>
          <w:trHeight w:val="290"/>
        </w:trPr>
        <w:tc>
          <w:tcPr>
            <w:tcW w:w="1980" w:type="dxa"/>
            <w:noWrap/>
            <w:hideMark/>
          </w:tcPr>
          <w:p w14:paraId="70B9EF3E" w14:textId="77777777" w:rsidR="008B27BB" w:rsidRPr="008B27BB" w:rsidRDefault="008B27BB">
            <w:r w:rsidRPr="008B27BB">
              <w:t>Bombyliidae</w:t>
            </w:r>
          </w:p>
        </w:tc>
        <w:tc>
          <w:tcPr>
            <w:tcW w:w="2976" w:type="dxa"/>
            <w:noWrap/>
            <w:hideMark/>
          </w:tcPr>
          <w:p w14:paraId="281C1423" w14:textId="77777777" w:rsidR="008B27BB" w:rsidRPr="008B27BB" w:rsidRDefault="008B27BB">
            <w:r w:rsidRPr="008B27BB">
              <w:rPr>
                <w:i/>
                <w:iCs/>
              </w:rPr>
              <w:t>Glabellula</w:t>
            </w:r>
            <w:r w:rsidRPr="008B27BB">
              <w:t xml:space="preserve"> sp10042</w:t>
            </w:r>
          </w:p>
        </w:tc>
        <w:tc>
          <w:tcPr>
            <w:tcW w:w="3401" w:type="dxa"/>
            <w:noWrap/>
            <w:hideMark/>
          </w:tcPr>
          <w:p w14:paraId="583D4ADF" w14:textId="77777777" w:rsidR="008B27BB" w:rsidRPr="008B27BB" w:rsidRDefault="008B27BB">
            <w:r w:rsidRPr="008B27BB">
              <w:t>bee fly</w:t>
            </w:r>
          </w:p>
        </w:tc>
        <w:tc>
          <w:tcPr>
            <w:tcW w:w="1275" w:type="dxa"/>
            <w:noWrap/>
            <w:hideMark/>
          </w:tcPr>
          <w:p w14:paraId="426E23C7" w14:textId="77777777" w:rsidR="008B27BB" w:rsidRPr="008B27BB" w:rsidRDefault="008B27BB">
            <w:r w:rsidRPr="008B27BB">
              <w:t>No</w:t>
            </w:r>
          </w:p>
        </w:tc>
        <w:tc>
          <w:tcPr>
            <w:tcW w:w="1522" w:type="dxa"/>
            <w:noWrap/>
            <w:hideMark/>
          </w:tcPr>
          <w:p w14:paraId="165F702C" w14:textId="77777777" w:rsidR="008B27BB" w:rsidRPr="008B27BB" w:rsidRDefault="008B27BB">
            <w:r w:rsidRPr="008B27BB">
              <w:t>No</w:t>
            </w:r>
          </w:p>
        </w:tc>
        <w:tc>
          <w:tcPr>
            <w:tcW w:w="1622" w:type="dxa"/>
            <w:noWrap/>
            <w:hideMark/>
          </w:tcPr>
          <w:p w14:paraId="665F0A85" w14:textId="77777777" w:rsidR="008B27BB" w:rsidRPr="008B27BB" w:rsidRDefault="008B27BB">
            <w:r w:rsidRPr="008B27BB">
              <w:t>No</w:t>
            </w:r>
          </w:p>
        </w:tc>
        <w:tc>
          <w:tcPr>
            <w:tcW w:w="1353" w:type="dxa"/>
            <w:noWrap/>
            <w:hideMark/>
          </w:tcPr>
          <w:p w14:paraId="6723758B" w14:textId="77777777" w:rsidR="008B27BB" w:rsidRPr="008B27BB" w:rsidRDefault="008B27BB">
            <w:r w:rsidRPr="008B27BB">
              <w:t>no</w:t>
            </w:r>
          </w:p>
        </w:tc>
      </w:tr>
      <w:tr w:rsidR="005C518A" w:rsidRPr="008B27BB" w14:paraId="71AA5277" w14:textId="77777777" w:rsidTr="000D6B97">
        <w:trPr>
          <w:trHeight w:val="290"/>
        </w:trPr>
        <w:tc>
          <w:tcPr>
            <w:tcW w:w="1980" w:type="dxa"/>
            <w:noWrap/>
            <w:hideMark/>
          </w:tcPr>
          <w:p w14:paraId="6BA94DA9" w14:textId="77777777" w:rsidR="008B27BB" w:rsidRPr="008B27BB" w:rsidRDefault="008B27BB">
            <w:r w:rsidRPr="008B27BB">
              <w:lastRenderedPageBreak/>
              <w:t>Bombyliidae</w:t>
            </w:r>
          </w:p>
        </w:tc>
        <w:tc>
          <w:tcPr>
            <w:tcW w:w="2976" w:type="dxa"/>
            <w:noWrap/>
            <w:hideMark/>
          </w:tcPr>
          <w:p w14:paraId="59152D33" w14:textId="77777777" w:rsidR="008B27BB" w:rsidRPr="008B27BB" w:rsidRDefault="008B27BB">
            <w:r w:rsidRPr="008B27BB">
              <w:t>Mythicomyiinae sp10044</w:t>
            </w:r>
          </w:p>
        </w:tc>
        <w:tc>
          <w:tcPr>
            <w:tcW w:w="3401" w:type="dxa"/>
            <w:noWrap/>
            <w:hideMark/>
          </w:tcPr>
          <w:p w14:paraId="1C73F172" w14:textId="77777777" w:rsidR="008B27BB" w:rsidRPr="008B27BB" w:rsidRDefault="008B27BB">
            <w:r w:rsidRPr="008B27BB">
              <w:t>micro bee fly</w:t>
            </w:r>
          </w:p>
        </w:tc>
        <w:tc>
          <w:tcPr>
            <w:tcW w:w="1275" w:type="dxa"/>
            <w:noWrap/>
            <w:hideMark/>
          </w:tcPr>
          <w:p w14:paraId="270255D1" w14:textId="77777777" w:rsidR="008B27BB" w:rsidRPr="008B27BB" w:rsidRDefault="008B27BB">
            <w:r w:rsidRPr="008B27BB">
              <w:t>No</w:t>
            </w:r>
          </w:p>
        </w:tc>
        <w:tc>
          <w:tcPr>
            <w:tcW w:w="1522" w:type="dxa"/>
            <w:noWrap/>
            <w:hideMark/>
          </w:tcPr>
          <w:p w14:paraId="1FA2FDA2" w14:textId="77777777" w:rsidR="008B27BB" w:rsidRPr="008B27BB" w:rsidRDefault="008B27BB">
            <w:r w:rsidRPr="008B27BB">
              <w:t>No</w:t>
            </w:r>
          </w:p>
        </w:tc>
        <w:tc>
          <w:tcPr>
            <w:tcW w:w="1622" w:type="dxa"/>
            <w:noWrap/>
            <w:hideMark/>
          </w:tcPr>
          <w:p w14:paraId="4AE8E700" w14:textId="77777777" w:rsidR="008B27BB" w:rsidRPr="008B27BB" w:rsidRDefault="008B27BB">
            <w:r w:rsidRPr="008B27BB">
              <w:t>No</w:t>
            </w:r>
          </w:p>
        </w:tc>
        <w:tc>
          <w:tcPr>
            <w:tcW w:w="1353" w:type="dxa"/>
            <w:noWrap/>
            <w:hideMark/>
          </w:tcPr>
          <w:p w14:paraId="63F2B8D9" w14:textId="77777777" w:rsidR="008B27BB" w:rsidRPr="008B27BB" w:rsidRDefault="008B27BB">
            <w:r w:rsidRPr="008B27BB">
              <w:t>no</w:t>
            </w:r>
          </w:p>
        </w:tc>
      </w:tr>
      <w:tr w:rsidR="005C518A" w:rsidRPr="008B27BB" w14:paraId="2B065E06" w14:textId="77777777" w:rsidTr="000D6B97">
        <w:trPr>
          <w:trHeight w:val="290"/>
        </w:trPr>
        <w:tc>
          <w:tcPr>
            <w:tcW w:w="1980" w:type="dxa"/>
            <w:noWrap/>
            <w:hideMark/>
          </w:tcPr>
          <w:p w14:paraId="2E2AA62E" w14:textId="77777777" w:rsidR="008B27BB" w:rsidRPr="008B27BB" w:rsidRDefault="008B27BB">
            <w:r w:rsidRPr="008B27BB">
              <w:t>Bombyliidae</w:t>
            </w:r>
          </w:p>
        </w:tc>
        <w:tc>
          <w:tcPr>
            <w:tcW w:w="2976" w:type="dxa"/>
            <w:noWrap/>
            <w:hideMark/>
          </w:tcPr>
          <w:p w14:paraId="3535EB6F" w14:textId="77777777" w:rsidR="008B27BB" w:rsidRPr="008B27BB" w:rsidRDefault="008B27BB">
            <w:r w:rsidRPr="008B27BB">
              <w:t>Mythicomyiinae sp10045</w:t>
            </w:r>
          </w:p>
        </w:tc>
        <w:tc>
          <w:tcPr>
            <w:tcW w:w="3401" w:type="dxa"/>
            <w:noWrap/>
            <w:hideMark/>
          </w:tcPr>
          <w:p w14:paraId="7095C80E" w14:textId="77777777" w:rsidR="008B27BB" w:rsidRPr="008B27BB" w:rsidRDefault="008B27BB">
            <w:r w:rsidRPr="008B27BB">
              <w:t>micro bee fly</w:t>
            </w:r>
          </w:p>
        </w:tc>
        <w:tc>
          <w:tcPr>
            <w:tcW w:w="1275" w:type="dxa"/>
            <w:noWrap/>
            <w:hideMark/>
          </w:tcPr>
          <w:p w14:paraId="3D28ACE9" w14:textId="77777777" w:rsidR="008B27BB" w:rsidRPr="008B27BB" w:rsidRDefault="008B27BB">
            <w:r w:rsidRPr="008B27BB">
              <w:t>No</w:t>
            </w:r>
          </w:p>
        </w:tc>
        <w:tc>
          <w:tcPr>
            <w:tcW w:w="1522" w:type="dxa"/>
            <w:noWrap/>
            <w:hideMark/>
          </w:tcPr>
          <w:p w14:paraId="5C7E28CE" w14:textId="77777777" w:rsidR="008B27BB" w:rsidRPr="008B27BB" w:rsidRDefault="008B27BB">
            <w:r w:rsidRPr="008B27BB">
              <w:t>No</w:t>
            </w:r>
          </w:p>
        </w:tc>
        <w:tc>
          <w:tcPr>
            <w:tcW w:w="1622" w:type="dxa"/>
            <w:noWrap/>
            <w:hideMark/>
          </w:tcPr>
          <w:p w14:paraId="6EF04F95" w14:textId="77777777" w:rsidR="008B27BB" w:rsidRPr="008B27BB" w:rsidRDefault="008B27BB">
            <w:r w:rsidRPr="008B27BB">
              <w:t>No</w:t>
            </w:r>
          </w:p>
        </w:tc>
        <w:tc>
          <w:tcPr>
            <w:tcW w:w="1353" w:type="dxa"/>
            <w:noWrap/>
            <w:hideMark/>
          </w:tcPr>
          <w:p w14:paraId="142A04C9" w14:textId="77777777" w:rsidR="008B27BB" w:rsidRPr="008B27BB" w:rsidRDefault="008B27BB">
            <w:r w:rsidRPr="008B27BB">
              <w:t>no</w:t>
            </w:r>
          </w:p>
        </w:tc>
      </w:tr>
      <w:tr w:rsidR="005C518A" w:rsidRPr="008B27BB" w14:paraId="0D911ED1" w14:textId="77777777" w:rsidTr="000D6B97">
        <w:trPr>
          <w:trHeight w:val="290"/>
        </w:trPr>
        <w:tc>
          <w:tcPr>
            <w:tcW w:w="1980" w:type="dxa"/>
            <w:noWrap/>
            <w:hideMark/>
          </w:tcPr>
          <w:p w14:paraId="2E51DF34" w14:textId="77777777" w:rsidR="008B27BB" w:rsidRPr="008B27BB" w:rsidRDefault="008B27BB">
            <w:r w:rsidRPr="008B27BB">
              <w:t>Bombyliidae</w:t>
            </w:r>
          </w:p>
        </w:tc>
        <w:tc>
          <w:tcPr>
            <w:tcW w:w="2976" w:type="dxa"/>
            <w:noWrap/>
            <w:hideMark/>
          </w:tcPr>
          <w:p w14:paraId="15EC8B43" w14:textId="77777777" w:rsidR="008B27BB" w:rsidRPr="008B27BB" w:rsidRDefault="008B27BB">
            <w:r w:rsidRPr="008B27BB">
              <w:rPr>
                <w:i/>
                <w:iCs/>
              </w:rPr>
              <w:t>Neosardus</w:t>
            </w:r>
            <w:r w:rsidRPr="008B27BB">
              <w:t xml:space="preserve"> sp10050</w:t>
            </w:r>
          </w:p>
        </w:tc>
        <w:tc>
          <w:tcPr>
            <w:tcW w:w="3401" w:type="dxa"/>
            <w:noWrap/>
            <w:hideMark/>
          </w:tcPr>
          <w:p w14:paraId="2EA733C0" w14:textId="77777777" w:rsidR="008B27BB" w:rsidRPr="008B27BB" w:rsidRDefault="008B27BB">
            <w:r w:rsidRPr="008B27BB">
              <w:t>bee fly</w:t>
            </w:r>
          </w:p>
        </w:tc>
        <w:tc>
          <w:tcPr>
            <w:tcW w:w="1275" w:type="dxa"/>
            <w:noWrap/>
            <w:hideMark/>
          </w:tcPr>
          <w:p w14:paraId="5F791F3F" w14:textId="77777777" w:rsidR="008B27BB" w:rsidRPr="008B27BB" w:rsidRDefault="008B27BB">
            <w:r w:rsidRPr="008B27BB">
              <w:t>No</w:t>
            </w:r>
          </w:p>
        </w:tc>
        <w:tc>
          <w:tcPr>
            <w:tcW w:w="1522" w:type="dxa"/>
            <w:noWrap/>
            <w:hideMark/>
          </w:tcPr>
          <w:p w14:paraId="44B08D34" w14:textId="77777777" w:rsidR="008B27BB" w:rsidRPr="008B27BB" w:rsidRDefault="008B27BB">
            <w:r w:rsidRPr="008B27BB">
              <w:t>No</w:t>
            </w:r>
          </w:p>
        </w:tc>
        <w:tc>
          <w:tcPr>
            <w:tcW w:w="1622" w:type="dxa"/>
            <w:noWrap/>
            <w:hideMark/>
          </w:tcPr>
          <w:p w14:paraId="4425CB26" w14:textId="77777777" w:rsidR="008B27BB" w:rsidRPr="008B27BB" w:rsidRDefault="008B27BB">
            <w:r w:rsidRPr="008B27BB">
              <w:t>No</w:t>
            </w:r>
          </w:p>
        </w:tc>
        <w:tc>
          <w:tcPr>
            <w:tcW w:w="1353" w:type="dxa"/>
            <w:noWrap/>
            <w:hideMark/>
          </w:tcPr>
          <w:p w14:paraId="78EF40AD" w14:textId="77777777" w:rsidR="008B27BB" w:rsidRPr="008B27BB" w:rsidRDefault="008B27BB">
            <w:r w:rsidRPr="008B27BB">
              <w:t>no</w:t>
            </w:r>
          </w:p>
        </w:tc>
      </w:tr>
      <w:tr w:rsidR="005C518A" w:rsidRPr="008B27BB" w14:paraId="66FD30EF" w14:textId="77777777" w:rsidTr="000D6B97">
        <w:trPr>
          <w:trHeight w:val="290"/>
        </w:trPr>
        <w:tc>
          <w:tcPr>
            <w:tcW w:w="1980" w:type="dxa"/>
            <w:noWrap/>
            <w:hideMark/>
          </w:tcPr>
          <w:p w14:paraId="1357F60B" w14:textId="77777777" w:rsidR="008B27BB" w:rsidRPr="008B27BB" w:rsidRDefault="008B27BB">
            <w:r w:rsidRPr="008B27BB">
              <w:t>Bombyliidae</w:t>
            </w:r>
          </w:p>
        </w:tc>
        <w:tc>
          <w:tcPr>
            <w:tcW w:w="2976" w:type="dxa"/>
            <w:noWrap/>
            <w:hideMark/>
          </w:tcPr>
          <w:p w14:paraId="3086CDBA" w14:textId="77777777" w:rsidR="008B27BB" w:rsidRPr="008B27BB" w:rsidRDefault="008B27BB">
            <w:r w:rsidRPr="008B27BB">
              <w:t>Phthiriinae sp10047</w:t>
            </w:r>
          </w:p>
        </w:tc>
        <w:tc>
          <w:tcPr>
            <w:tcW w:w="3401" w:type="dxa"/>
            <w:noWrap/>
            <w:hideMark/>
          </w:tcPr>
          <w:p w14:paraId="3E8F2838" w14:textId="77777777" w:rsidR="008B27BB" w:rsidRPr="008B27BB" w:rsidRDefault="008B27BB">
            <w:r w:rsidRPr="008B27BB">
              <w:t>bee fly</w:t>
            </w:r>
          </w:p>
        </w:tc>
        <w:tc>
          <w:tcPr>
            <w:tcW w:w="1275" w:type="dxa"/>
            <w:noWrap/>
            <w:hideMark/>
          </w:tcPr>
          <w:p w14:paraId="1506C968" w14:textId="77777777" w:rsidR="008B27BB" w:rsidRPr="008B27BB" w:rsidRDefault="008B27BB">
            <w:r w:rsidRPr="008B27BB">
              <w:t>No</w:t>
            </w:r>
          </w:p>
        </w:tc>
        <w:tc>
          <w:tcPr>
            <w:tcW w:w="1522" w:type="dxa"/>
            <w:noWrap/>
            <w:hideMark/>
          </w:tcPr>
          <w:p w14:paraId="4069652F" w14:textId="77777777" w:rsidR="008B27BB" w:rsidRPr="008B27BB" w:rsidRDefault="008B27BB">
            <w:r w:rsidRPr="008B27BB">
              <w:t>No</w:t>
            </w:r>
          </w:p>
        </w:tc>
        <w:tc>
          <w:tcPr>
            <w:tcW w:w="1622" w:type="dxa"/>
            <w:noWrap/>
            <w:hideMark/>
          </w:tcPr>
          <w:p w14:paraId="265BA414" w14:textId="77777777" w:rsidR="008B27BB" w:rsidRPr="008B27BB" w:rsidRDefault="008B27BB">
            <w:r w:rsidRPr="008B27BB">
              <w:t>No</w:t>
            </w:r>
          </w:p>
        </w:tc>
        <w:tc>
          <w:tcPr>
            <w:tcW w:w="1353" w:type="dxa"/>
            <w:noWrap/>
            <w:hideMark/>
          </w:tcPr>
          <w:p w14:paraId="24B24B3D" w14:textId="77777777" w:rsidR="008B27BB" w:rsidRPr="008B27BB" w:rsidRDefault="008B27BB">
            <w:r w:rsidRPr="008B27BB">
              <w:t>no</w:t>
            </w:r>
          </w:p>
        </w:tc>
      </w:tr>
      <w:tr w:rsidR="005C518A" w:rsidRPr="008B27BB" w14:paraId="41599BF9" w14:textId="77777777" w:rsidTr="000D6B97">
        <w:trPr>
          <w:trHeight w:val="290"/>
        </w:trPr>
        <w:tc>
          <w:tcPr>
            <w:tcW w:w="1980" w:type="dxa"/>
            <w:noWrap/>
            <w:hideMark/>
          </w:tcPr>
          <w:p w14:paraId="1A4B2F7F" w14:textId="77777777" w:rsidR="008B27BB" w:rsidRPr="008B27BB" w:rsidRDefault="008B27BB">
            <w:r w:rsidRPr="008B27BB">
              <w:t>Bombyliidae</w:t>
            </w:r>
          </w:p>
        </w:tc>
        <w:tc>
          <w:tcPr>
            <w:tcW w:w="2976" w:type="dxa"/>
            <w:noWrap/>
            <w:hideMark/>
          </w:tcPr>
          <w:p w14:paraId="5169D97A" w14:textId="77777777" w:rsidR="008B27BB" w:rsidRPr="008B27BB" w:rsidRDefault="008B27BB">
            <w:r w:rsidRPr="008B27BB">
              <w:rPr>
                <w:i/>
                <w:iCs/>
              </w:rPr>
              <w:t>Tolkunia</w:t>
            </w:r>
            <w:r w:rsidRPr="008B27BB">
              <w:t xml:space="preserve"> sp10043</w:t>
            </w:r>
          </w:p>
        </w:tc>
        <w:tc>
          <w:tcPr>
            <w:tcW w:w="3401" w:type="dxa"/>
            <w:noWrap/>
            <w:hideMark/>
          </w:tcPr>
          <w:p w14:paraId="64C8FBF4" w14:textId="5D40E4A7" w:rsidR="008B27BB" w:rsidRPr="008B27BB" w:rsidRDefault="006A70C8">
            <w:r>
              <w:t>bee fly</w:t>
            </w:r>
          </w:p>
        </w:tc>
        <w:tc>
          <w:tcPr>
            <w:tcW w:w="1275" w:type="dxa"/>
            <w:noWrap/>
            <w:hideMark/>
          </w:tcPr>
          <w:p w14:paraId="0D76A94B" w14:textId="77777777" w:rsidR="008B27BB" w:rsidRPr="008B27BB" w:rsidRDefault="008B27BB">
            <w:r w:rsidRPr="008B27BB">
              <w:t>No</w:t>
            </w:r>
          </w:p>
        </w:tc>
        <w:tc>
          <w:tcPr>
            <w:tcW w:w="1522" w:type="dxa"/>
            <w:noWrap/>
            <w:hideMark/>
          </w:tcPr>
          <w:p w14:paraId="1C495A12" w14:textId="77777777" w:rsidR="008B27BB" w:rsidRPr="008B27BB" w:rsidRDefault="008B27BB">
            <w:r w:rsidRPr="008B27BB">
              <w:t>No</w:t>
            </w:r>
          </w:p>
        </w:tc>
        <w:tc>
          <w:tcPr>
            <w:tcW w:w="1622" w:type="dxa"/>
            <w:noWrap/>
            <w:hideMark/>
          </w:tcPr>
          <w:p w14:paraId="45112461" w14:textId="77777777" w:rsidR="008B27BB" w:rsidRPr="008B27BB" w:rsidRDefault="008B27BB">
            <w:r w:rsidRPr="008B27BB">
              <w:t>No</w:t>
            </w:r>
          </w:p>
        </w:tc>
        <w:tc>
          <w:tcPr>
            <w:tcW w:w="1353" w:type="dxa"/>
            <w:noWrap/>
            <w:hideMark/>
          </w:tcPr>
          <w:p w14:paraId="3DAD6DC9" w14:textId="77777777" w:rsidR="008B27BB" w:rsidRPr="008B27BB" w:rsidRDefault="008B27BB">
            <w:r w:rsidRPr="008B27BB">
              <w:t>no</w:t>
            </w:r>
          </w:p>
        </w:tc>
      </w:tr>
      <w:tr w:rsidR="005C518A" w:rsidRPr="008B27BB" w14:paraId="4CEA4E7D" w14:textId="77777777" w:rsidTr="000D6B97">
        <w:trPr>
          <w:trHeight w:val="290"/>
        </w:trPr>
        <w:tc>
          <w:tcPr>
            <w:tcW w:w="1980" w:type="dxa"/>
            <w:noWrap/>
            <w:hideMark/>
          </w:tcPr>
          <w:p w14:paraId="25C18523" w14:textId="77777777" w:rsidR="008B27BB" w:rsidRPr="008B27BB" w:rsidRDefault="008B27BB">
            <w:r w:rsidRPr="008B27BB">
              <w:t>Bombyliidae</w:t>
            </w:r>
          </w:p>
        </w:tc>
        <w:tc>
          <w:tcPr>
            <w:tcW w:w="2976" w:type="dxa"/>
            <w:noWrap/>
            <w:hideMark/>
          </w:tcPr>
          <w:p w14:paraId="0C1D55DA" w14:textId="77777777" w:rsidR="008B27BB" w:rsidRPr="008B27BB" w:rsidRDefault="008B27BB">
            <w:r w:rsidRPr="008B27BB">
              <w:rPr>
                <w:i/>
                <w:iCs/>
              </w:rPr>
              <w:t>Villa</w:t>
            </w:r>
            <w:r w:rsidRPr="008B27BB">
              <w:t xml:space="preserve"> sp10051</w:t>
            </w:r>
          </w:p>
        </w:tc>
        <w:tc>
          <w:tcPr>
            <w:tcW w:w="3401" w:type="dxa"/>
            <w:noWrap/>
            <w:hideMark/>
          </w:tcPr>
          <w:p w14:paraId="5C734045" w14:textId="77777777" w:rsidR="008B27BB" w:rsidRPr="008B27BB" w:rsidRDefault="008B27BB">
            <w:r w:rsidRPr="008B27BB">
              <w:t>bee fly</w:t>
            </w:r>
          </w:p>
        </w:tc>
        <w:tc>
          <w:tcPr>
            <w:tcW w:w="1275" w:type="dxa"/>
            <w:noWrap/>
            <w:hideMark/>
          </w:tcPr>
          <w:p w14:paraId="4C757A1F" w14:textId="77777777" w:rsidR="008B27BB" w:rsidRPr="008B27BB" w:rsidRDefault="008B27BB">
            <w:r w:rsidRPr="008B27BB">
              <w:t>No</w:t>
            </w:r>
          </w:p>
        </w:tc>
        <w:tc>
          <w:tcPr>
            <w:tcW w:w="1522" w:type="dxa"/>
            <w:noWrap/>
            <w:hideMark/>
          </w:tcPr>
          <w:p w14:paraId="51DAD60C" w14:textId="77777777" w:rsidR="008B27BB" w:rsidRPr="008B27BB" w:rsidRDefault="008B27BB">
            <w:r w:rsidRPr="008B27BB">
              <w:t>No</w:t>
            </w:r>
          </w:p>
        </w:tc>
        <w:tc>
          <w:tcPr>
            <w:tcW w:w="1622" w:type="dxa"/>
            <w:noWrap/>
            <w:hideMark/>
          </w:tcPr>
          <w:p w14:paraId="53525B95" w14:textId="77777777" w:rsidR="008B27BB" w:rsidRPr="008B27BB" w:rsidRDefault="008B27BB">
            <w:r w:rsidRPr="008B27BB">
              <w:t>No</w:t>
            </w:r>
          </w:p>
        </w:tc>
        <w:tc>
          <w:tcPr>
            <w:tcW w:w="1353" w:type="dxa"/>
            <w:noWrap/>
            <w:hideMark/>
          </w:tcPr>
          <w:p w14:paraId="19903913" w14:textId="77777777" w:rsidR="008B27BB" w:rsidRPr="008B27BB" w:rsidRDefault="008B27BB">
            <w:r w:rsidRPr="008B27BB">
              <w:t>no</w:t>
            </w:r>
          </w:p>
        </w:tc>
      </w:tr>
      <w:tr w:rsidR="005C518A" w:rsidRPr="008B27BB" w14:paraId="15C1D10D" w14:textId="77777777" w:rsidTr="000D6B97">
        <w:trPr>
          <w:trHeight w:val="290"/>
        </w:trPr>
        <w:tc>
          <w:tcPr>
            <w:tcW w:w="1980" w:type="dxa"/>
            <w:noWrap/>
            <w:hideMark/>
          </w:tcPr>
          <w:p w14:paraId="53D20147" w14:textId="77777777" w:rsidR="008B27BB" w:rsidRPr="008B27BB" w:rsidRDefault="008B27BB">
            <w:r w:rsidRPr="008B27BB">
              <w:t>Calliphoridae</w:t>
            </w:r>
          </w:p>
        </w:tc>
        <w:tc>
          <w:tcPr>
            <w:tcW w:w="2976" w:type="dxa"/>
            <w:noWrap/>
            <w:hideMark/>
          </w:tcPr>
          <w:p w14:paraId="3A87E1E7" w14:textId="77777777" w:rsidR="008B27BB" w:rsidRPr="008B27BB" w:rsidRDefault="008B27BB">
            <w:r w:rsidRPr="008B27BB">
              <w:rPr>
                <w:i/>
                <w:iCs/>
              </w:rPr>
              <w:t>Calliphora</w:t>
            </w:r>
            <w:r w:rsidRPr="008B27BB">
              <w:t xml:space="preserve"> sp10063</w:t>
            </w:r>
          </w:p>
        </w:tc>
        <w:tc>
          <w:tcPr>
            <w:tcW w:w="3401" w:type="dxa"/>
            <w:noWrap/>
            <w:hideMark/>
          </w:tcPr>
          <w:p w14:paraId="09F21DFB" w14:textId="77777777" w:rsidR="008B27BB" w:rsidRPr="008B27BB" w:rsidRDefault="008B27BB">
            <w:r w:rsidRPr="008B27BB">
              <w:t>blow fly</w:t>
            </w:r>
          </w:p>
        </w:tc>
        <w:tc>
          <w:tcPr>
            <w:tcW w:w="1275" w:type="dxa"/>
            <w:noWrap/>
            <w:hideMark/>
          </w:tcPr>
          <w:p w14:paraId="2874EF77" w14:textId="77777777" w:rsidR="008B27BB" w:rsidRPr="008B27BB" w:rsidRDefault="008B27BB">
            <w:r w:rsidRPr="008B27BB">
              <w:t>No</w:t>
            </w:r>
          </w:p>
        </w:tc>
        <w:tc>
          <w:tcPr>
            <w:tcW w:w="1522" w:type="dxa"/>
            <w:noWrap/>
            <w:hideMark/>
          </w:tcPr>
          <w:p w14:paraId="2913746F" w14:textId="77777777" w:rsidR="008B27BB" w:rsidRPr="008B27BB" w:rsidRDefault="008B27BB">
            <w:r w:rsidRPr="008B27BB">
              <w:t>No</w:t>
            </w:r>
          </w:p>
        </w:tc>
        <w:tc>
          <w:tcPr>
            <w:tcW w:w="1622" w:type="dxa"/>
            <w:noWrap/>
            <w:hideMark/>
          </w:tcPr>
          <w:p w14:paraId="6A6695BF" w14:textId="77777777" w:rsidR="008B27BB" w:rsidRPr="008B27BB" w:rsidRDefault="008B27BB">
            <w:r w:rsidRPr="008B27BB">
              <w:t>No</w:t>
            </w:r>
          </w:p>
        </w:tc>
        <w:tc>
          <w:tcPr>
            <w:tcW w:w="1353" w:type="dxa"/>
            <w:noWrap/>
            <w:hideMark/>
          </w:tcPr>
          <w:p w14:paraId="7C8BAEE7" w14:textId="77777777" w:rsidR="008B27BB" w:rsidRPr="008B27BB" w:rsidRDefault="008B27BB">
            <w:r w:rsidRPr="008B27BB">
              <w:t>no</w:t>
            </w:r>
          </w:p>
        </w:tc>
      </w:tr>
      <w:tr w:rsidR="005C518A" w:rsidRPr="008B27BB" w14:paraId="56F0E00E" w14:textId="77777777" w:rsidTr="000D6B97">
        <w:trPr>
          <w:trHeight w:val="290"/>
        </w:trPr>
        <w:tc>
          <w:tcPr>
            <w:tcW w:w="1980" w:type="dxa"/>
            <w:noWrap/>
            <w:hideMark/>
          </w:tcPr>
          <w:p w14:paraId="477DA063" w14:textId="77777777" w:rsidR="008B27BB" w:rsidRPr="008B27BB" w:rsidRDefault="008B27BB">
            <w:r w:rsidRPr="008B27BB">
              <w:t>Canacidae</w:t>
            </w:r>
          </w:p>
        </w:tc>
        <w:tc>
          <w:tcPr>
            <w:tcW w:w="2976" w:type="dxa"/>
            <w:noWrap/>
            <w:hideMark/>
          </w:tcPr>
          <w:p w14:paraId="397EC670" w14:textId="77777777" w:rsidR="008B27BB" w:rsidRPr="008B27BB" w:rsidRDefault="008B27BB">
            <w:r w:rsidRPr="008B27BB">
              <w:rPr>
                <w:i/>
                <w:iCs/>
              </w:rPr>
              <w:t>Chaetocanace</w:t>
            </w:r>
            <w:r w:rsidRPr="008B27BB">
              <w:t xml:space="preserve"> sp10065</w:t>
            </w:r>
          </w:p>
        </w:tc>
        <w:tc>
          <w:tcPr>
            <w:tcW w:w="3401" w:type="dxa"/>
            <w:noWrap/>
            <w:hideMark/>
          </w:tcPr>
          <w:p w14:paraId="4F8F93AC" w14:textId="77777777" w:rsidR="008B27BB" w:rsidRPr="008B27BB" w:rsidRDefault="008B27BB">
            <w:r w:rsidRPr="008B27BB">
              <w:t>beach fly</w:t>
            </w:r>
          </w:p>
        </w:tc>
        <w:tc>
          <w:tcPr>
            <w:tcW w:w="1275" w:type="dxa"/>
            <w:noWrap/>
            <w:hideMark/>
          </w:tcPr>
          <w:p w14:paraId="52211748" w14:textId="77777777" w:rsidR="008B27BB" w:rsidRPr="008B27BB" w:rsidRDefault="008B27BB">
            <w:r w:rsidRPr="008B27BB">
              <w:t>No</w:t>
            </w:r>
          </w:p>
        </w:tc>
        <w:tc>
          <w:tcPr>
            <w:tcW w:w="1522" w:type="dxa"/>
            <w:noWrap/>
            <w:hideMark/>
          </w:tcPr>
          <w:p w14:paraId="5A871147" w14:textId="77777777" w:rsidR="008B27BB" w:rsidRPr="008B27BB" w:rsidRDefault="008B27BB">
            <w:r w:rsidRPr="008B27BB">
              <w:t>No</w:t>
            </w:r>
          </w:p>
        </w:tc>
        <w:tc>
          <w:tcPr>
            <w:tcW w:w="1622" w:type="dxa"/>
            <w:noWrap/>
            <w:hideMark/>
          </w:tcPr>
          <w:p w14:paraId="0AAEAEC2" w14:textId="77777777" w:rsidR="008B27BB" w:rsidRPr="008B27BB" w:rsidRDefault="008B27BB">
            <w:r w:rsidRPr="008B27BB">
              <w:t>No</w:t>
            </w:r>
          </w:p>
        </w:tc>
        <w:tc>
          <w:tcPr>
            <w:tcW w:w="1353" w:type="dxa"/>
            <w:noWrap/>
            <w:hideMark/>
          </w:tcPr>
          <w:p w14:paraId="6A72F369" w14:textId="77777777" w:rsidR="008B27BB" w:rsidRPr="008B27BB" w:rsidRDefault="008B27BB">
            <w:r w:rsidRPr="008B27BB">
              <w:t>no</w:t>
            </w:r>
          </w:p>
        </w:tc>
      </w:tr>
      <w:tr w:rsidR="005C518A" w:rsidRPr="008B27BB" w14:paraId="2543B26F" w14:textId="77777777" w:rsidTr="000D6B97">
        <w:trPr>
          <w:trHeight w:val="290"/>
        </w:trPr>
        <w:tc>
          <w:tcPr>
            <w:tcW w:w="1980" w:type="dxa"/>
            <w:noWrap/>
            <w:hideMark/>
          </w:tcPr>
          <w:p w14:paraId="71D05BEA" w14:textId="77777777" w:rsidR="008B27BB" w:rsidRPr="008B27BB" w:rsidRDefault="008B27BB">
            <w:r w:rsidRPr="008B27BB">
              <w:t>Canacidae</w:t>
            </w:r>
          </w:p>
        </w:tc>
        <w:tc>
          <w:tcPr>
            <w:tcW w:w="2976" w:type="dxa"/>
            <w:noWrap/>
            <w:hideMark/>
          </w:tcPr>
          <w:p w14:paraId="61631040" w14:textId="77777777" w:rsidR="008B27BB" w:rsidRPr="008B27BB" w:rsidRDefault="008B27BB">
            <w:r w:rsidRPr="008B27BB">
              <w:rPr>
                <w:i/>
                <w:iCs/>
              </w:rPr>
              <w:t>Dasyrhicnoessa</w:t>
            </w:r>
            <w:r w:rsidRPr="008B27BB">
              <w:t xml:space="preserve"> sp10067</w:t>
            </w:r>
          </w:p>
        </w:tc>
        <w:tc>
          <w:tcPr>
            <w:tcW w:w="3401" w:type="dxa"/>
            <w:noWrap/>
            <w:hideMark/>
          </w:tcPr>
          <w:p w14:paraId="307344FD" w14:textId="77777777" w:rsidR="008B27BB" w:rsidRPr="008B27BB" w:rsidRDefault="008B27BB">
            <w:r w:rsidRPr="008B27BB">
              <w:t>beach fly</w:t>
            </w:r>
          </w:p>
        </w:tc>
        <w:tc>
          <w:tcPr>
            <w:tcW w:w="1275" w:type="dxa"/>
            <w:noWrap/>
            <w:hideMark/>
          </w:tcPr>
          <w:p w14:paraId="512A5A4D" w14:textId="77777777" w:rsidR="008B27BB" w:rsidRPr="008B27BB" w:rsidRDefault="008B27BB">
            <w:r w:rsidRPr="008B27BB">
              <w:t>Yes</w:t>
            </w:r>
          </w:p>
        </w:tc>
        <w:tc>
          <w:tcPr>
            <w:tcW w:w="1522" w:type="dxa"/>
            <w:noWrap/>
            <w:hideMark/>
          </w:tcPr>
          <w:p w14:paraId="60D7253F" w14:textId="77777777" w:rsidR="008B27BB" w:rsidRPr="008B27BB" w:rsidRDefault="008B27BB">
            <w:r w:rsidRPr="008B27BB">
              <w:t>No</w:t>
            </w:r>
          </w:p>
        </w:tc>
        <w:tc>
          <w:tcPr>
            <w:tcW w:w="1622" w:type="dxa"/>
            <w:noWrap/>
            <w:hideMark/>
          </w:tcPr>
          <w:p w14:paraId="38BCC398" w14:textId="77777777" w:rsidR="008B27BB" w:rsidRPr="008B27BB" w:rsidRDefault="008B27BB">
            <w:r w:rsidRPr="008B27BB">
              <w:t>No</w:t>
            </w:r>
          </w:p>
        </w:tc>
        <w:tc>
          <w:tcPr>
            <w:tcW w:w="1353" w:type="dxa"/>
            <w:noWrap/>
            <w:hideMark/>
          </w:tcPr>
          <w:p w14:paraId="3CA872AA" w14:textId="77777777" w:rsidR="008B27BB" w:rsidRPr="008B27BB" w:rsidRDefault="008B27BB">
            <w:r w:rsidRPr="008B27BB">
              <w:t>no</w:t>
            </w:r>
          </w:p>
        </w:tc>
      </w:tr>
      <w:tr w:rsidR="005C518A" w:rsidRPr="008B27BB" w14:paraId="072E5635" w14:textId="77777777" w:rsidTr="000D6B97">
        <w:trPr>
          <w:trHeight w:val="290"/>
        </w:trPr>
        <w:tc>
          <w:tcPr>
            <w:tcW w:w="1980" w:type="dxa"/>
            <w:noWrap/>
            <w:hideMark/>
          </w:tcPr>
          <w:p w14:paraId="31211B86" w14:textId="77777777" w:rsidR="008B27BB" w:rsidRPr="008B27BB" w:rsidRDefault="008B27BB">
            <w:r w:rsidRPr="008B27BB">
              <w:t>Canacidae</w:t>
            </w:r>
          </w:p>
        </w:tc>
        <w:tc>
          <w:tcPr>
            <w:tcW w:w="2976" w:type="dxa"/>
            <w:noWrap/>
            <w:hideMark/>
          </w:tcPr>
          <w:p w14:paraId="5E29BD4B" w14:textId="77777777" w:rsidR="008B27BB" w:rsidRPr="008B27BB" w:rsidRDefault="008B27BB">
            <w:pPr>
              <w:rPr>
                <w:i/>
                <w:iCs/>
              </w:rPr>
            </w:pPr>
            <w:r w:rsidRPr="008B27BB">
              <w:rPr>
                <w:i/>
                <w:iCs/>
              </w:rPr>
              <w:t>Tethina ochracea</w:t>
            </w:r>
          </w:p>
        </w:tc>
        <w:tc>
          <w:tcPr>
            <w:tcW w:w="3401" w:type="dxa"/>
            <w:noWrap/>
            <w:hideMark/>
          </w:tcPr>
          <w:p w14:paraId="024FC961" w14:textId="77777777" w:rsidR="008B27BB" w:rsidRPr="008B27BB" w:rsidRDefault="008B27BB">
            <w:r w:rsidRPr="008B27BB">
              <w:t>beach fly</w:t>
            </w:r>
          </w:p>
        </w:tc>
        <w:tc>
          <w:tcPr>
            <w:tcW w:w="1275" w:type="dxa"/>
            <w:noWrap/>
            <w:hideMark/>
          </w:tcPr>
          <w:p w14:paraId="49ED4DA1" w14:textId="77777777" w:rsidR="008B27BB" w:rsidRPr="008B27BB" w:rsidRDefault="008B27BB">
            <w:r w:rsidRPr="008B27BB">
              <w:t>No</w:t>
            </w:r>
          </w:p>
        </w:tc>
        <w:tc>
          <w:tcPr>
            <w:tcW w:w="1522" w:type="dxa"/>
            <w:noWrap/>
            <w:hideMark/>
          </w:tcPr>
          <w:p w14:paraId="2FC7E698" w14:textId="77777777" w:rsidR="008B27BB" w:rsidRPr="008B27BB" w:rsidRDefault="008B27BB">
            <w:r w:rsidRPr="008B27BB">
              <w:t>No</w:t>
            </w:r>
          </w:p>
        </w:tc>
        <w:tc>
          <w:tcPr>
            <w:tcW w:w="1622" w:type="dxa"/>
            <w:noWrap/>
            <w:hideMark/>
          </w:tcPr>
          <w:p w14:paraId="22E61C2E" w14:textId="77777777" w:rsidR="008B27BB" w:rsidRPr="008B27BB" w:rsidRDefault="008B27BB">
            <w:r w:rsidRPr="008B27BB">
              <w:t>No</w:t>
            </w:r>
          </w:p>
        </w:tc>
        <w:tc>
          <w:tcPr>
            <w:tcW w:w="1353" w:type="dxa"/>
            <w:noWrap/>
            <w:hideMark/>
          </w:tcPr>
          <w:p w14:paraId="70D3C4B5" w14:textId="77777777" w:rsidR="008B27BB" w:rsidRPr="008B27BB" w:rsidRDefault="008B27BB">
            <w:r w:rsidRPr="008B27BB">
              <w:t>no</w:t>
            </w:r>
          </w:p>
        </w:tc>
      </w:tr>
      <w:tr w:rsidR="005C518A" w:rsidRPr="008B27BB" w14:paraId="0A23E45E" w14:textId="77777777" w:rsidTr="000D6B97">
        <w:trPr>
          <w:trHeight w:val="290"/>
        </w:trPr>
        <w:tc>
          <w:tcPr>
            <w:tcW w:w="1980" w:type="dxa"/>
            <w:noWrap/>
            <w:hideMark/>
          </w:tcPr>
          <w:p w14:paraId="17ADEBE0" w14:textId="77777777" w:rsidR="008B27BB" w:rsidRPr="008B27BB" w:rsidRDefault="008B27BB">
            <w:r w:rsidRPr="008B27BB">
              <w:t>Canacidae</w:t>
            </w:r>
          </w:p>
        </w:tc>
        <w:tc>
          <w:tcPr>
            <w:tcW w:w="2976" w:type="dxa"/>
            <w:noWrap/>
            <w:hideMark/>
          </w:tcPr>
          <w:p w14:paraId="063EA1D5" w14:textId="77777777" w:rsidR="008B27BB" w:rsidRPr="008B27BB" w:rsidRDefault="008B27BB">
            <w:r w:rsidRPr="008B27BB">
              <w:rPr>
                <w:i/>
                <w:iCs/>
              </w:rPr>
              <w:t>Tethina</w:t>
            </w:r>
            <w:r w:rsidRPr="008B27BB">
              <w:t xml:space="preserve"> sp10066</w:t>
            </w:r>
          </w:p>
        </w:tc>
        <w:tc>
          <w:tcPr>
            <w:tcW w:w="3401" w:type="dxa"/>
            <w:noWrap/>
            <w:hideMark/>
          </w:tcPr>
          <w:p w14:paraId="2BD3175C" w14:textId="77777777" w:rsidR="008B27BB" w:rsidRPr="008B27BB" w:rsidRDefault="008B27BB">
            <w:r w:rsidRPr="008B27BB">
              <w:t>beach fly</w:t>
            </w:r>
          </w:p>
        </w:tc>
        <w:tc>
          <w:tcPr>
            <w:tcW w:w="1275" w:type="dxa"/>
            <w:noWrap/>
            <w:hideMark/>
          </w:tcPr>
          <w:p w14:paraId="5C33F9FD" w14:textId="77777777" w:rsidR="008B27BB" w:rsidRPr="008B27BB" w:rsidRDefault="008B27BB">
            <w:r w:rsidRPr="008B27BB">
              <w:t>No</w:t>
            </w:r>
          </w:p>
        </w:tc>
        <w:tc>
          <w:tcPr>
            <w:tcW w:w="1522" w:type="dxa"/>
            <w:noWrap/>
            <w:hideMark/>
          </w:tcPr>
          <w:p w14:paraId="510A4962" w14:textId="77777777" w:rsidR="008B27BB" w:rsidRPr="008B27BB" w:rsidRDefault="008B27BB">
            <w:r w:rsidRPr="008B27BB">
              <w:t>No</w:t>
            </w:r>
          </w:p>
        </w:tc>
        <w:tc>
          <w:tcPr>
            <w:tcW w:w="1622" w:type="dxa"/>
            <w:noWrap/>
            <w:hideMark/>
          </w:tcPr>
          <w:p w14:paraId="12AE12B7" w14:textId="77777777" w:rsidR="008B27BB" w:rsidRPr="008B27BB" w:rsidRDefault="008B27BB">
            <w:r w:rsidRPr="008B27BB">
              <w:t>No</w:t>
            </w:r>
          </w:p>
        </w:tc>
        <w:tc>
          <w:tcPr>
            <w:tcW w:w="1353" w:type="dxa"/>
            <w:noWrap/>
            <w:hideMark/>
          </w:tcPr>
          <w:p w14:paraId="3B10AF5A" w14:textId="77777777" w:rsidR="008B27BB" w:rsidRPr="008B27BB" w:rsidRDefault="008B27BB">
            <w:r w:rsidRPr="008B27BB">
              <w:t>no</w:t>
            </w:r>
          </w:p>
        </w:tc>
      </w:tr>
      <w:tr w:rsidR="005C518A" w:rsidRPr="008B27BB" w14:paraId="43A8979B" w14:textId="77777777" w:rsidTr="000D6B97">
        <w:trPr>
          <w:trHeight w:val="290"/>
        </w:trPr>
        <w:tc>
          <w:tcPr>
            <w:tcW w:w="1980" w:type="dxa"/>
            <w:noWrap/>
            <w:hideMark/>
          </w:tcPr>
          <w:p w14:paraId="1DFCA75E" w14:textId="77777777" w:rsidR="008B27BB" w:rsidRPr="008B27BB" w:rsidRDefault="008B27BB">
            <w:r w:rsidRPr="008B27BB">
              <w:t>Canacidae</w:t>
            </w:r>
          </w:p>
        </w:tc>
        <w:tc>
          <w:tcPr>
            <w:tcW w:w="2976" w:type="dxa"/>
            <w:noWrap/>
            <w:hideMark/>
          </w:tcPr>
          <w:p w14:paraId="00AD83FD" w14:textId="77777777" w:rsidR="008B27BB" w:rsidRPr="008B27BB" w:rsidRDefault="008B27BB">
            <w:pPr>
              <w:rPr>
                <w:i/>
                <w:iCs/>
              </w:rPr>
            </w:pPr>
            <w:r w:rsidRPr="008B27BB">
              <w:rPr>
                <w:i/>
                <w:iCs/>
              </w:rPr>
              <w:t>Thitena cadaverina</w:t>
            </w:r>
          </w:p>
        </w:tc>
        <w:tc>
          <w:tcPr>
            <w:tcW w:w="3401" w:type="dxa"/>
            <w:noWrap/>
            <w:hideMark/>
          </w:tcPr>
          <w:p w14:paraId="1BAD354A" w14:textId="77777777" w:rsidR="008B27BB" w:rsidRPr="008B27BB" w:rsidRDefault="008B27BB">
            <w:r w:rsidRPr="008B27BB">
              <w:t>beach fly</w:t>
            </w:r>
          </w:p>
        </w:tc>
        <w:tc>
          <w:tcPr>
            <w:tcW w:w="1275" w:type="dxa"/>
            <w:noWrap/>
            <w:hideMark/>
          </w:tcPr>
          <w:p w14:paraId="5EE20A16" w14:textId="77777777" w:rsidR="008B27BB" w:rsidRPr="008B27BB" w:rsidRDefault="008B27BB">
            <w:r w:rsidRPr="008B27BB">
              <w:t>No</w:t>
            </w:r>
          </w:p>
        </w:tc>
        <w:tc>
          <w:tcPr>
            <w:tcW w:w="1522" w:type="dxa"/>
            <w:noWrap/>
            <w:hideMark/>
          </w:tcPr>
          <w:p w14:paraId="20A9C7CC" w14:textId="77777777" w:rsidR="008B27BB" w:rsidRPr="008B27BB" w:rsidRDefault="008B27BB">
            <w:r w:rsidRPr="008B27BB">
              <w:t>No</w:t>
            </w:r>
          </w:p>
        </w:tc>
        <w:tc>
          <w:tcPr>
            <w:tcW w:w="1622" w:type="dxa"/>
            <w:noWrap/>
            <w:hideMark/>
          </w:tcPr>
          <w:p w14:paraId="2C629828" w14:textId="77777777" w:rsidR="008B27BB" w:rsidRPr="008B27BB" w:rsidRDefault="008B27BB">
            <w:r w:rsidRPr="008B27BB">
              <w:t>No</w:t>
            </w:r>
          </w:p>
        </w:tc>
        <w:tc>
          <w:tcPr>
            <w:tcW w:w="1353" w:type="dxa"/>
            <w:noWrap/>
            <w:hideMark/>
          </w:tcPr>
          <w:p w14:paraId="5D73EF1A" w14:textId="77777777" w:rsidR="008B27BB" w:rsidRPr="008B27BB" w:rsidRDefault="008B27BB">
            <w:r w:rsidRPr="008B27BB">
              <w:t>no</w:t>
            </w:r>
          </w:p>
        </w:tc>
      </w:tr>
      <w:tr w:rsidR="005C518A" w:rsidRPr="008B27BB" w14:paraId="2AA117FB" w14:textId="77777777" w:rsidTr="000D6B97">
        <w:trPr>
          <w:trHeight w:val="290"/>
        </w:trPr>
        <w:tc>
          <w:tcPr>
            <w:tcW w:w="1980" w:type="dxa"/>
            <w:noWrap/>
            <w:hideMark/>
          </w:tcPr>
          <w:p w14:paraId="35CCE303" w14:textId="77777777" w:rsidR="008B27BB" w:rsidRPr="008B27BB" w:rsidRDefault="008B27BB">
            <w:r w:rsidRPr="008B27BB">
              <w:t>Cecidomyiidae</w:t>
            </w:r>
          </w:p>
        </w:tc>
        <w:tc>
          <w:tcPr>
            <w:tcW w:w="2976" w:type="dxa"/>
            <w:noWrap/>
            <w:hideMark/>
          </w:tcPr>
          <w:p w14:paraId="102DAB6E" w14:textId="77777777" w:rsidR="008B27BB" w:rsidRPr="008B27BB" w:rsidRDefault="008B27BB">
            <w:r w:rsidRPr="008B27BB">
              <w:t>Cecidomyiidae sp10068</w:t>
            </w:r>
          </w:p>
        </w:tc>
        <w:tc>
          <w:tcPr>
            <w:tcW w:w="3401" w:type="dxa"/>
            <w:noWrap/>
            <w:hideMark/>
          </w:tcPr>
          <w:p w14:paraId="43165D6C" w14:textId="77777777" w:rsidR="008B27BB" w:rsidRPr="008B27BB" w:rsidRDefault="008B27BB">
            <w:r w:rsidRPr="008B27BB">
              <w:t>gall midge</w:t>
            </w:r>
          </w:p>
        </w:tc>
        <w:tc>
          <w:tcPr>
            <w:tcW w:w="1275" w:type="dxa"/>
            <w:noWrap/>
            <w:hideMark/>
          </w:tcPr>
          <w:p w14:paraId="4C0AD67E" w14:textId="77777777" w:rsidR="008B27BB" w:rsidRPr="008B27BB" w:rsidRDefault="008B27BB">
            <w:r w:rsidRPr="008B27BB">
              <w:t>No</w:t>
            </w:r>
          </w:p>
        </w:tc>
        <w:tc>
          <w:tcPr>
            <w:tcW w:w="1522" w:type="dxa"/>
            <w:noWrap/>
            <w:hideMark/>
          </w:tcPr>
          <w:p w14:paraId="56D38CF1" w14:textId="77777777" w:rsidR="008B27BB" w:rsidRPr="008B27BB" w:rsidRDefault="008B27BB">
            <w:r w:rsidRPr="008B27BB">
              <w:t>No</w:t>
            </w:r>
          </w:p>
        </w:tc>
        <w:tc>
          <w:tcPr>
            <w:tcW w:w="1622" w:type="dxa"/>
            <w:noWrap/>
            <w:hideMark/>
          </w:tcPr>
          <w:p w14:paraId="0CD2EC58" w14:textId="77777777" w:rsidR="008B27BB" w:rsidRPr="008B27BB" w:rsidRDefault="008B27BB">
            <w:r w:rsidRPr="008B27BB">
              <w:t>No</w:t>
            </w:r>
          </w:p>
        </w:tc>
        <w:tc>
          <w:tcPr>
            <w:tcW w:w="1353" w:type="dxa"/>
            <w:noWrap/>
            <w:hideMark/>
          </w:tcPr>
          <w:p w14:paraId="12C1A9F0" w14:textId="77777777" w:rsidR="008B27BB" w:rsidRPr="008B27BB" w:rsidRDefault="008B27BB">
            <w:r w:rsidRPr="008B27BB">
              <w:t>no</w:t>
            </w:r>
          </w:p>
        </w:tc>
      </w:tr>
      <w:tr w:rsidR="005C518A" w:rsidRPr="008B27BB" w14:paraId="72B9ACEF" w14:textId="77777777" w:rsidTr="000D6B97">
        <w:trPr>
          <w:trHeight w:val="290"/>
        </w:trPr>
        <w:tc>
          <w:tcPr>
            <w:tcW w:w="1980" w:type="dxa"/>
            <w:noWrap/>
            <w:hideMark/>
          </w:tcPr>
          <w:p w14:paraId="0121D014" w14:textId="77777777" w:rsidR="008B27BB" w:rsidRPr="008B27BB" w:rsidRDefault="008B27BB">
            <w:r w:rsidRPr="008B27BB">
              <w:t>Ceratopogonidae</w:t>
            </w:r>
          </w:p>
        </w:tc>
        <w:tc>
          <w:tcPr>
            <w:tcW w:w="2976" w:type="dxa"/>
            <w:noWrap/>
            <w:hideMark/>
          </w:tcPr>
          <w:p w14:paraId="09384538" w14:textId="77777777" w:rsidR="008B27BB" w:rsidRPr="008B27BB" w:rsidRDefault="008B27BB">
            <w:r w:rsidRPr="008B27BB">
              <w:rPr>
                <w:i/>
                <w:iCs/>
              </w:rPr>
              <w:t>Clinohelea</w:t>
            </w:r>
            <w:r w:rsidRPr="008B27BB">
              <w:t xml:space="preserve"> sp10069</w:t>
            </w:r>
          </w:p>
        </w:tc>
        <w:tc>
          <w:tcPr>
            <w:tcW w:w="3401" w:type="dxa"/>
            <w:noWrap/>
            <w:hideMark/>
          </w:tcPr>
          <w:p w14:paraId="4EC4206E" w14:textId="77777777" w:rsidR="008B27BB" w:rsidRPr="008B27BB" w:rsidRDefault="008B27BB">
            <w:r w:rsidRPr="008B27BB">
              <w:t>biting midge</w:t>
            </w:r>
          </w:p>
        </w:tc>
        <w:tc>
          <w:tcPr>
            <w:tcW w:w="1275" w:type="dxa"/>
            <w:noWrap/>
            <w:hideMark/>
          </w:tcPr>
          <w:p w14:paraId="551CEBF2" w14:textId="77777777" w:rsidR="008B27BB" w:rsidRPr="008B27BB" w:rsidRDefault="008B27BB">
            <w:r w:rsidRPr="008B27BB">
              <w:t>Yes</w:t>
            </w:r>
          </w:p>
        </w:tc>
        <w:tc>
          <w:tcPr>
            <w:tcW w:w="1522" w:type="dxa"/>
            <w:noWrap/>
            <w:hideMark/>
          </w:tcPr>
          <w:p w14:paraId="51948C1D" w14:textId="77777777" w:rsidR="008B27BB" w:rsidRPr="008B27BB" w:rsidRDefault="008B27BB">
            <w:r w:rsidRPr="008B27BB">
              <w:t>No</w:t>
            </w:r>
          </w:p>
        </w:tc>
        <w:tc>
          <w:tcPr>
            <w:tcW w:w="1622" w:type="dxa"/>
            <w:noWrap/>
            <w:hideMark/>
          </w:tcPr>
          <w:p w14:paraId="4AD00F46" w14:textId="77777777" w:rsidR="008B27BB" w:rsidRPr="008B27BB" w:rsidRDefault="008B27BB">
            <w:r w:rsidRPr="008B27BB">
              <w:t>No</w:t>
            </w:r>
          </w:p>
        </w:tc>
        <w:tc>
          <w:tcPr>
            <w:tcW w:w="1353" w:type="dxa"/>
            <w:noWrap/>
            <w:hideMark/>
          </w:tcPr>
          <w:p w14:paraId="2AE6C8FF" w14:textId="77777777" w:rsidR="008B27BB" w:rsidRPr="008B27BB" w:rsidRDefault="008B27BB">
            <w:r w:rsidRPr="008B27BB">
              <w:t>no</w:t>
            </w:r>
          </w:p>
        </w:tc>
      </w:tr>
      <w:tr w:rsidR="005C518A" w:rsidRPr="008B27BB" w14:paraId="0C52CC7E" w14:textId="77777777" w:rsidTr="000D6B97">
        <w:trPr>
          <w:trHeight w:val="290"/>
        </w:trPr>
        <w:tc>
          <w:tcPr>
            <w:tcW w:w="1980" w:type="dxa"/>
            <w:noWrap/>
            <w:hideMark/>
          </w:tcPr>
          <w:p w14:paraId="582C45E8" w14:textId="77777777" w:rsidR="008B27BB" w:rsidRPr="008B27BB" w:rsidRDefault="008B27BB">
            <w:r w:rsidRPr="008B27BB">
              <w:t>Ceratopogonidae</w:t>
            </w:r>
          </w:p>
        </w:tc>
        <w:tc>
          <w:tcPr>
            <w:tcW w:w="2976" w:type="dxa"/>
            <w:noWrap/>
            <w:hideMark/>
          </w:tcPr>
          <w:p w14:paraId="3582C380" w14:textId="77777777" w:rsidR="008B27BB" w:rsidRPr="008B27BB" w:rsidRDefault="008B27BB">
            <w:r w:rsidRPr="008B27BB">
              <w:rPr>
                <w:i/>
                <w:iCs/>
              </w:rPr>
              <w:t>Forcipomyia</w:t>
            </w:r>
            <w:r w:rsidRPr="008B27BB">
              <w:t xml:space="preserve"> sp10070</w:t>
            </w:r>
          </w:p>
        </w:tc>
        <w:tc>
          <w:tcPr>
            <w:tcW w:w="3401" w:type="dxa"/>
            <w:noWrap/>
            <w:hideMark/>
          </w:tcPr>
          <w:p w14:paraId="7492E6C1" w14:textId="77777777" w:rsidR="008B27BB" w:rsidRPr="008B27BB" w:rsidRDefault="008B27BB">
            <w:r w:rsidRPr="008B27BB">
              <w:t>biting midge</w:t>
            </w:r>
          </w:p>
        </w:tc>
        <w:tc>
          <w:tcPr>
            <w:tcW w:w="1275" w:type="dxa"/>
            <w:noWrap/>
            <w:hideMark/>
          </w:tcPr>
          <w:p w14:paraId="42AB7179" w14:textId="77777777" w:rsidR="008B27BB" w:rsidRPr="008B27BB" w:rsidRDefault="008B27BB">
            <w:r w:rsidRPr="008B27BB">
              <w:t>No</w:t>
            </w:r>
          </w:p>
        </w:tc>
        <w:tc>
          <w:tcPr>
            <w:tcW w:w="1522" w:type="dxa"/>
            <w:noWrap/>
            <w:hideMark/>
          </w:tcPr>
          <w:p w14:paraId="462D166F" w14:textId="77777777" w:rsidR="008B27BB" w:rsidRPr="008B27BB" w:rsidRDefault="008B27BB">
            <w:r w:rsidRPr="008B27BB">
              <w:t>No</w:t>
            </w:r>
          </w:p>
        </w:tc>
        <w:tc>
          <w:tcPr>
            <w:tcW w:w="1622" w:type="dxa"/>
            <w:noWrap/>
            <w:hideMark/>
          </w:tcPr>
          <w:p w14:paraId="4AC2743E" w14:textId="77777777" w:rsidR="008B27BB" w:rsidRPr="008B27BB" w:rsidRDefault="008B27BB">
            <w:r w:rsidRPr="008B27BB">
              <w:t>No</w:t>
            </w:r>
          </w:p>
        </w:tc>
        <w:tc>
          <w:tcPr>
            <w:tcW w:w="1353" w:type="dxa"/>
            <w:noWrap/>
            <w:hideMark/>
          </w:tcPr>
          <w:p w14:paraId="20F25926" w14:textId="77777777" w:rsidR="008B27BB" w:rsidRPr="008B27BB" w:rsidRDefault="008B27BB">
            <w:r w:rsidRPr="008B27BB">
              <w:t>no</w:t>
            </w:r>
          </w:p>
        </w:tc>
      </w:tr>
      <w:tr w:rsidR="005C518A" w:rsidRPr="008B27BB" w14:paraId="04BB3679" w14:textId="77777777" w:rsidTr="000D6B97">
        <w:trPr>
          <w:trHeight w:val="290"/>
        </w:trPr>
        <w:tc>
          <w:tcPr>
            <w:tcW w:w="1980" w:type="dxa"/>
            <w:noWrap/>
            <w:hideMark/>
          </w:tcPr>
          <w:p w14:paraId="5F7BAE66" w14:textId="77777777" w:rsidR="008B27BB" w:rsidRPr="008B27BB" w:rsidRDefault="008B27BB">
            <w:r w:rsidRPr="008B27BB">
              <w:t>Chamaemyiidae</w:t>
            </w:r>
          </w:p>
        </w:tc>
        <w:tc>
          <w:tcPr>
            <w:tcW w:w="2976" w:type="dxa"/>
            <w:noWrap/>
            <w:hideMark/>
          </w:tcPr>
          <w:p w14:paraId="26DE7AD7" w14:textId="77777777" w:rsidR="008B27BB" w:rsidRPr="008B27BB" w:rsidRDefault="008B27BB">
            <w:pPr>
              <w:rPr>
                <w:i/>
                <w:iCs/>
              </w:rPr>
            </w:pPr>
            <w:r w:rsidRPr="008B27BB">
              <w:rPr>
                <w:i/>
                <w:iCs/>
              </w:rPr>
              <w:t>Leucopis formosana</w:t>
            </w:r>
          </w:p>
        </w:tc>
        <w:tc>
          <w:tcPr>
            <w:tcW w:w="3401" w:type="dxa"/>
            <w:noWrap/>
            <w:hideMark/>
          </w:tcPr>
          <w:p w14:paraId="401B4047" w14:textId="77777777" w:rsidR="008B27BB" w:rsidRPr="008B27BB" w:rsidRDefault="008B27BB">
            <w:r w:rsidRPr="008B27BB">
              <w:t>silver fly</w:t>
            </w:r>
          </w:p>
        </w:tc>
        <w:tc>
          <w:tcPr>
            <w:tcW w:w="1275" w:type="dxa"/>
            <w:noWrap/>
            <w:hideMark/>
          </w:tcPr>
          <w:p w14:paraId="707DCA24" w14:textId="77777777" w:rsidR="008B27BB" w:rsidRPr="008B27BB" w:rsidRDefault="008B27BB">
            <w:r w:rsidRPr="008B27BB">
              <w:t>No</w:t>
            </w:r>
          </w:p>
        </w:tc>
        <w:tc>
          <w:tcPr>
            <w:tcW w:w="1522" w:type="dxa"/>
            <w:noWrap/>
            <w:hideMark/>
          </w:tcPr>
          <w:p w14:paraId="24C0CBEE" w14:textId="77777777" w:rsidR="008B27BB" w:rsidRPr="008B27BB" w:rsidRDefault="008B27BB">
            <w:r w:rsidRPr="008B27BB">
              <w:t>No</w:t>
            </w:r>
          </w:p>
        </w:tc>
        <w:tc>
          <w:tcPr>
            <w:tcW w:w="1622" w:type="dxa"/>
            <w:noWrap/>
            <w:hideMark/>
          </w:tcPr>
          <w:p w14:paraId="135C1EE3" w14:textId="77777777" w:rsidR="008B27BB" w:rsidRPr="008B27BB" w:rsidRDefault="008B27BB">
            <w:r w:rsidRPr="008B27BB">
              <w:t>No</w:t>
            </w:r>
          </w:p>
        </w:tc>
        <w:tc>
          <w:tcPr>
            <w:tcW w:w="1353" w:type="dxa"/>
            <w:noWrap/>
            <w:hideMark/>
          </w:tcPr>
          <w:p w14:paraId="5019B17F" w14:textId="77777777" w:rsidR="008B27BB" w:rsidRPr="008B27BB" w:rsidRDefault="008B27BB">
            <w:r w:rsidRPr="008B27BB">
              <w:t>no</w:t>
            </w:r>
          </w:p>
        </w:tc>
      </w:tr>
      <w:tr w:rsidR="005C518A" w:rsidRPr="008B27BB" w14:paraId="769A036E" w14:textId="77777777" w:rsidTr="000D6B97">
        <w:trPr>
          <w:trHeight w:val="290"/>
        </w:trPr>
        <w:tc>
          <w:tcPr>
            <w:tcW w:w="1980" w:type="dxa"/>
            <w:noWrap/>
            <w:hideMark/>
          </w:tcPr>
          <w:p w14:paraId="1D257190" w14:textId="77777777" w:rsidR="008B27BB" w:rsidRPr="008B27BB" w:rsidRDefault="008B27BB">
            <w:r w:rsidRPr="008B27BB">
              <w:t>Chamaemyiidae</w:t>
            </w:r>
          </w:p>
        </w:tc>
        <w:tc>
          <w:tcPr>
            <w:tcW w:w="2976" w:type="dxa"/>
            <w:noWrap/>
            <w:hideMark/>
          </w:tcPr>
          <w:p w14:paraId="40825E3B" w14:textId="77777777" w:rsidR="008B27BB" w:rsidRPr="008B27BB" w:rsidRDefault="008B27BB">
            <w:r w:rsidRPr="008B27BB">
              <w:rPr>
                <w:i/>
                <w:iCs/>
              </w:rPr>
              <w:t>Pseudoleucopis</w:t>
            </w:r>
            <w:r w:rsidRPr="008B27BB">
              <w:t xml:space="preserve"> sp10071</w:t>
            </w:r>
          </w:p>
        </w:tc>
        <w:tc>
          <w:tcPr>
            <w:tcW w:w="3401" w:type="dxa"/>
            <w:noWrap/>
            <w:hideMark/>
          </w:tcPr>
          <w:p w14:paraId="6465CAC2" w14:textId="77777777" w:rsidR="008B27BB" w:rsidRPr="008B27BB" w:rsidRDefault="008B27BB">
            <w:r w:rsidRPr="008B27BB">
              <w:t>silver fly</w:t>
            </w:r>
          </w:p>
        </w:tc>
        <w:tc>
          <w:tcPr>
            <w:tcW w:w="1275" w:type="dxa"/>
            <w:noWrap/>
            <w:hideMark/>
          </w:tcPr>
          <w:p w14:paraId="30205FB3" w14:textId="77777777" w:rsidR="008B27BB" w:rsidRPr="008B27BB" w:rsidRDefault="008B27BB">
            <w:r w:rsidRPr="008B27BB">
              <w:t>Yes</w:t>
            </w:r>
          </w:p>
        </w:tc>
        <w:tc>
          <w:tcPr>
            <w:tcW w:w="1522" w:type="dxa"/>
            <w:noWrap/>
            <w:hideMark/>
          </w:tcPr>
          <w:p w14:paraId="65042D18" w14:textId="77777777" w:rsidR="008B27BB" w:rsidRPr="008B27BB" w:rsidRDefault="008B27BB">
            <w:r w:rsidRPr="008B27BB">
              <w:t>No</w:t>
            </w:r>
          </w:p>
        </w:tc>
        <w:tc>
          <w:tcPr>
            <w:tcW w:w="1622" w:type="dxa"/>
            <w:noWrap/>
            <w:hideMark/>
          </w:tcPr>
          <w:p w14:paraId="6C42CE1A" w14:textId="77777777" w:rsidR="008B27BB" w:rsidRPr="008B27BB" w:rsidRDefault="008B27BB">
            <w:r w:rsidRPr="008B27BB">
              <w:t>No</w:t>
            </w:r>
          </w:p>
        </w:tc>
        <w:tc>
          <w:tcPr>
            <w:tcW w:w="1353" w:type="dxa"/>
            <w:noWrap/>
            <w:hideMark/>
          </w:tcPr>
          <w:p w14:paraId="59E9BA39" w14:textId="77777777" w:rsidR="008B27BB" w:rsidRPr="008B27BB" w:rsidRDefault="008B27BB">
            <w:r w:rsidRPr="008B27BB">
              <w:t>no</w:t>
            </w:r>
          </w:p>
        </w:tc>
      </w:tr>
      <w:tr w:rsidR="005C518A" w:rsidRPr="008B27BB" w14:paraId="5DB79219" w14:textId="77777777" w:rsidTr="000D6B97">
        <w:trPr>
          <w:trHeight w:val="290"/>
        </w:trPr>
        <w:tc>
          <w:tcPr>
            <w:tcW w:w="1980" w:type="dxa"/>
            <w:noWrap/>
            <w:hideMark/>
          </w:tcPr>
          <w:p w14:paraId="0D82944A" w14:textId="77777777" w:rsidR="008B27BB" w:rsidRPr="008B27BB" w:rsidRDefault="008B27BB">
            <w:r w:rsidRPr="008B27BB">
              <w:t>Chironomidae</w:t>
            </w:r>
          </w:p>
        </w:tc>
        <w:tc>
          <w:tcPr>
            <w:tcW w:w="2976" w:type="dxa"/>
            <w:noWrap/>
            <w:hideMark/>
          </w:tcPr>
          <w:p w14:paraId="657FA223" w14:textId="77777777" w:rsidR="008B27BB" w:rsidRPr="008B27BB" w:rsidRDefault="008B27BB">
            <w:r w:rsidRPr="008B27BB">
              <w:t>Chironomidae sp10072</w:t>
            </w:r>
          </w:p>
        </w:tc>
        <w:tc>
          <w:tcPr>
            <w:tcW w:w="3401" w:type="dxa"/>
            <w:noWrap/>
            <w:hideMark/>
          </w:tcPr>
          <w:p w14:paraId="6C7C0EF3" w14:textId="77777777" w:rsidR="008B27BB" w:rsidRPr="008B27BB" w:rsidRDefault="008B27BB">
            <w:r w:rsidRPr="008B27BB">
              <w:t>midge</w:t>
            </w:r>
          </w:p>
        </w:tc>
        <w:tc>
          <w:tcPr>
            <w:tcW w:w="1275" w:type="dxa"/>
            <w:noWrap/>
            <w:hideMark/>
          </w:tcPr>
          <w:p w14:paraId="6E56723E" w14:textId="77777777" w:rsidR="008B27BB" w:rsidRPr="008B27BB" w:rsidRDefault="008B27BB">
            <w:r w:rsidRPr="008B27BB">
              <w:t>No</w:t>
            </w:r>
          </w:p>
        </w:tc>
        <w:tc>
          <w:tcPr>
            <w:tcW w:w="1522" w:type="dxa"/>
            <w:noWrap/>
            <w:hideMark/>
          </w:tcPr>
          <w:p w14:paraId="05699902" w14:textId="77777777" w:rsidR="008B27BB" w:rsidRPr="008B27BB" w:rsidRDefault="008B27BB">
            <w:r w:rsidRPr="008B27BB">
              <w:t>No</w:t>
            </w:r>
          </w:p>
        </w:tc>
        <w:tc>
          <w:tcPr>
            <w:tcW w:w="1622" w:type="dxa"/>
            <w:noWrap/>
            <w:hideMark/>
          </w:tcPr>
          <w:p w14:paraId="3F1F852B" w14:textId="77777777" w:rsidR="008B27BB" w:rsidRPr="008B27BB" w:rsidRDefault="008B27BB">
            <w:r w:rsidRPr="008B27BB">
              <w:t>No</w:t>
            </w:r>
          </w:p>
        </w:tc>
        <w:tc>
          <w:tcPr>
            <w:tcW w:w="1353" w:type="dxa"/>
            <w:noWrap/>
            <w:hideMark/>
          </w:tcPr>
          <w:p w14:paraId="3744993D" w14:textId="77777777" w:rsidR="008B27BB" w:rsidRPr="008B27BB" w:rsidRDefault="008B27BB">
            <w:r w:rsidRPr="008B27BB">
              <w:t>no</w:t>
            </w:r>
          </w:p>
        </w:tc>
      </w:tr>
      <w:tr w:rsidR="005C518A" w:rsidRPr="008B27BB" w14:paraId="392E51B9" w14:textId="77777777" w:rsidTr="000D6B97">
        <w:trPr>
          <w:trHeight w:val="290"/>
        </w:trPr>
        <w:tc>
          <w:tcPr>
            <w:tcW w:w="1980" w:type="dxa"/>
            <w:noWrap/>
            <w:hideMark/>
          </w:tcPr>
          <w:p w14:paraId="666CBA39" w14:textId="77777777" w:rsidR="008B27BB" w:rsidRPr="008B27BB" w:rsidRDefault="008B27BB">
            <w:r w:rsidRPr="008B27BB">
              <w:t>Chloropidae</w:t>
            </w:r>
          </w:p>
        </w:tc>
        <w:tc>
          <w:tcPr>
            <w:tcW w:w="2976" w:type="dxa"/>
            <w:noWrap/>
            <w:hideMark/>
          </w:tcPr>
          <w:p w14:paraId="7431012F" w14:textId="77777777" w:rsidR="008B27BB" w:rsidRPr="008B27BB" w:rsidRDefault="008B27BB">
            <w:r w:rsidRPr="008B27BB">
              <w:t>Chloropidae sp10075</w:t>
            </w:r>
          </w:p>
        </w:tc>
        <w:tc>
          <w:tcPr>
            <w:tcW w:w="3401" w:type="dxa"/>
            <w:noWrap/>
            <w:hideMark/>
          </w:tcPr>
          <w:p w14:paraId="1707582B" w14:textId="77777777" w:rsidR="008B27BB" w:rsidRPr="008B27BB" w:rsidRDefault="008B27BB">
            <w:r w:rsidRPr="008B27BB">
              <w:t>frit fly</w:t>
            </w:r>
          </w:p>
        </w:tc>
        <w:tc>
          <w:tcPr>
            <w:tcW w:w="1275" w:type="dxa"/>
            <w:noWrap/>
            <w:hideMark/>
          </w:tcPr>
          <w:p w14:paraId="0FCE3946" w14:textId="77777777" w:rsidR="008B27BB" w:rsidRPr="008B27BB" w:rsidRDefault="008B27BB">
            <w:r w:rsidRPr="008B27BB">
              <w:t>No</w:t>
            </w:r>
          </w:p>
        </w:tc>
        <w:tc>
          <w:tcPr>
            <w:tcW w:w="1522" w:type="dxa"/>
            <w:noWrap/>
            <w:hideMark/>
          </w:tcPr>
          <w:p w14:paraId="7577E920" w14:textId="77777777" w:rsidR="008B27BB" w:rsidRPr="008B27BB" w:rsidRDefault="008B27BB">
            <w:r w:rsidRPr="008B27BB">
              <w:t>No</w:t>
            </w:r>
          </w:p>
        </w:tc>
        <w:tc>
          <w:tcPr>
            <w:tcW w:w="1622" w:type="dxa"/>
            <w:noWrap/>
            <w:hideMark/>
          </w:tcPr>
          <w:p w14:paraId="14376165" w14:textId="77777777" w:rsidR="008B27BB" w:rsidRPr="008B27BB" w:rsidRDefault="008B27BB">
            <w:r w:rsidRPr="008B27BB">
              <w:t>No</w:t>
            </w:r>
          </w:p>
        </w:tc>
        <w:tc>
          <w:tcPr>
            <w:tcW w:w="1353" w:type="dxa"/>
            <w:noWrap/>
            <w:hideMark/>
          </w:tcPr>
          <w:p w14:paraId="2BA02168" w14:textId="77777777" w:rsidR="008B27BB" w:rsidRPr="008B27BB" w:rsidRDefault="008B27BB">
            <w:r w:rsidRPr="008B27BB">
              <w:t>no</w:t>
            </w:r>
          </w:p>
        </w:tc>
      </w:tr>
      <w:tr w:rsidR="005C518A" w:rsidRPr="008B27BB" w14:paraId="3AF4FD08" w14:textId="77777777" w:rsidTr="000D6B97">
        <w:trPr>
          <w:trHeight w:val="290"/>
        </w:trPr>
        <w:tc>
          <w:tcPr>
            <w:tcW w:w="1980" w:type="dxa"/>
            <w:noWrap/>
            <w:hideMark/>
          </w:tcPr>
          <w:p w14:paraId="4101EFDD" w14:textId="77777777" w:rsidR="008B27BB" w:rsidRPr="008B27BB" w:rsidRDefault="008B27BB">
            <w:r w:rsidRPr="008B27BB">
              <w:t>Chloropidae</w:t>
            </w:r>
          </w:p>
        </w:tc>
        <w:tc>
          <w:tcPr>
            <w:tcW w:w="2976" w:type="dxa"/>
            <w:noWrap/>
            <w:hideMark/>
          </w:tcPr>
          <w:p w14:paraId="025BB9F8" w14:textId="77777777" w:rsidR="008B27BB" w:rsidRPr="008B27BB" w:rsidRDefault="008B27BB">
            <w:r w:rsidRPr="008B27BB">
              <w:t>Chloropidae sp10076</w:t>
            </w:r>
          </w:p>
        </w:tc>
        <w:tc>
          <w:tcPr>
            <w:tcW w:w="3401" w:type="dxa"/>
            <w:noWrap/>
            <w:hideMark/>
          </w:tcPr>
          <w:p w14:paraId="13FA19EA" w14:textId="77777777" w:rsidR="008B27BB" w:rsidRPr="008B27BB" w:rsidRDefault="008B27BB">
            <w:r w:rsidRPr="008B27BB">
              <w:t>frit fly</w:t>
            </w:r>
          </w:p>
        </w:tc>
        <w:tc>
          <w:tcPr>
            <w:tcW w:w="1275" w:type="dxa"/>
            <w:noWrap/>
            <w:hideMark/>
          </w:tcPr>
          <w:p w14:paraId="7CC0F009" w14:textId="77777777" w:rsidR="008B27BB" w:rsidRPr="008B27BB" w:rsidRDefault="008B27BB">
            <w:r w:rsidRPr="008B27BB">
              <w:t>No</w:t>
            </w:r>
          </w:p>
        </w:tc>
        <w:tc>
          <w:tcPr>
            <w:tcW w:w="1522" w:type="dxa"/>
            <w:noWrap/>
            <w:hideMark/>
          </w:tcPr>
          <w:p w14:paraId="10C58BCC" w14:textId="77777777" w:rsidR="008B27BB" w:rsidRPr="008B27BB" w:rsidRDefault="008B27BB">
            <w:r w:rsidRPr="008B27BB">
              <w:t>No</w:t>
            </w:r>
          </w:p>
        </w:tc>
        <w:tc>
          <w:tcPr>
            <w:tcW w:w="1622" w:type="dxa"/>
            <w:noWrap/>
            <w:hideMark/>
          </w:tcPr>
          <w:p w14:paraId="0590D4C6" w14:textId="77777777" w:rsidR="008B27BB" w:rsidRPr="008B27BB" w:rsidRDefault="008B27BB">
            <w:r w:rsidRPr="008B27BB">
              <w:t>No</w:t>
            </w:r>
          </w:p>
        </w:tc>
        <w:tc>
          <w:tcPr>
            <w:tcW w:w="1353" w:type="dxa"/>
            <w:noWrap/>
            <w:hideMark/>
          </w:tcPr>
          <w:p w14:paraId="203F643B" w14:textId="77777777" w:rsidR="008B27BB" w:rsidRPr="008B27BB" w:rsidRDefault="008B27BB">
            <w:r w:rsidRPr="008B27BB">
              <w:t>no</w:t>
            </w:r>
          </w:p>
        </w:tc>
      </w:tr>
      <w:tr w:rsidR="005C518A" w:rsidRPr="008B27BB" w14:paraId="2343166E" w14:textId="77777777" w:rsidTr="000D6B97">
        <w:trPr>
          <w:trHeight w:val="290"/>
        </w:trPr>
        <w:tc>
          <w:tcPr>
            <w:tcW w:w="1980" w:type="dxa"/>
            <w:noWrap/>
            <w:hideMark/>
          </w:tcPr>
          <w:p w14:paraId="639BEE53" w14:textId="77777777" w:rsidR="008B27BB" w:rsidRPr="008B27BB" w:rsidRDefault="008B27BB">
            <w:r w:rsidRPr="008B27BB">
              <w:lastRenderedPageBreak/>
              <w:t>Chloropidae</w:t>
            </w:r>
          </w:p>
        </w:tc>
        <w:tc>
          <w:tcPr>
            <w:tcW w:w="2976" w:type="dxa"/>
            <w:noWrap/>
            <w:hideMark/>
          </w:tcPr>
          <w:p w14:paraId="7012DEDC" w14:textId="77777777" w:rsidR="008B27BB" w:rsidRPr="008B27BB" w:rsidRDefault="008B27BB">
            <w:r w:rsidRPr="008B27BB">
              <w:t>Chloropidae sp10077</w:t>
            </w:r>
          </w:p>
        </w:tc>
        <w:tc>
          <w:tcPr>
            <w:tcW w:w="3401" w:type="dxa"/>
            <w:noWrap/>
            <w:hideMark/>
          </w:tcPr>
          <w:p w14:paraId="1EFC8FAA" w14:textId="77777777" w:rsidR="008B27BB" w:rsidRPr="008B27BB" w:rsidRDefault="008B27BB">
            <w:r w:rsidRPr="008B27BB">
              <w:t>frit fly</w:t>
            </w:r>
          </w:p>
        </w:tc>
        <w:tc>
          <w:tcPr>
            <w:tcW w:w="1275" w:type="dxa"/>
            <w:noWrap/>
            <w:hideMark/>
          </w:tcPr>
          <w:p w14:paraId="5A203C68" w14:textId="77777777" w:rsidR="008B27BB" w:rsidRPr="008B27BB" w:rsidRDefault="008B27BB">
            <w:r w:rsidRPr="008B27BB">
              <w:t>No</w:t>
            </w:r>
          </w:p>
        </w:tc>
        <w:tc>
          <w:tcPr>
            <w:tcW w:w="1522" w:type="dxa"/>
            <w:noWrap/>
            <w:hideMark/>
          </w:tcPr>
          <w:p w14:paraId="21BA3ED8" w14:textId="77777777" w:rsidR="008B27BB" w:rsidRPr="008B27BB" w:rsidRDefault="008B27BB">
            <w:r w:rsidRPr="008B27BB">
              <w:t>No</w:t>
            </w:r>
          </w:p>
        </w:tc>
        <w:tc>
          <w:tcPr>
            <w:tcW w:w="1622" w:type="dxa"/>
            <w:noWrap/>
            <w:hideMark/>
          </w:tcPr>
          <w:p w14:paraId="0109AEE0" w14:textId="77777777" w:rsidR="008B27BB" w:rsidRPr="008B27BB" w:rsidRDefault="008B27BB">
            <w:r w:rsidRPr="008B27BB">
              <w:t>No</w:t>
            </w:r>
          </w:p>
        </w:tc>
        <w:tc>
          <w:tcPr>
            <w:tcW w:w="1353" w:type="dxa"/>
            <w:noWrap/>
            <w:hideMark/>
          </w:tcPr>
          <w:p w14:paraId="6B868903" w14:textId="77777777" w:rsidR="008B27BB" w:rsidRPr="008B27BB" w:rsidRDefault="008B27BB">
            <w:r w:rsidRPr="008B27BB">
              <w:t>no</w:t>
            </w:r>
          </w:p>
        </w:tc>
      </w:tr>
      <w:tr w:rsidR="005C518A" w:rsidRPr="008B27BB" w14:paraId="56A1D3F2" w14:textId="77777777" w:rsidTr="000D6B97">
        <w:trPr>
          <w:trHeight w:val="290"/>
        </w:trPr>
        <w:tc>
          <w:tcPr>
            <w:tcW w:w="1980" w:type="dxa"/>
            <w:noWrap/>
            <w:hideMark/>
          </w:tcPr>
          <w:p w14:paraId="5FC02CFC" w14:textId="77777777" w:rsidR="008B27BB" w:rsidRPr="008B27BB" w:rsidRDefault="008B27BB">
            <w:r w:rsidRPr="008B27BB">
              <w:t>Chloropidae</w:t>
            </w:r>
          </w:p>
        </w:tc>
        <w:tc>
          <w:tcPr>
            <w:tcW w:w="2976" w:type="dxa"/>
            <w:noWrap/>
            <w:hideMark/>
          </w:tcPr>
          <w:p w14:paraId="6A8AB422" w14:textId="77777777" w:rsidR="008B27BB" w:rsidRPr="008B27BB" w:rsidRDefault="008B27BB">
            <w:r w:rsidRPr="008B27BB">
              <w:t>Chloropidae sp10078</w:t>
            </w:r>
          </w:p>
        </w:tc>
        <w:tc>
          <w:tcPr>
            <w:tcW w:w="3401" w:type="dxa"/>
            <w:noWrap/>
            <w:hideMark/>
          </w:tcPr>
          <w:p w14:paraId="662D6E77" w14:textId="77777777" w:rsidR="008B27BB" w:rsidRPr="008B27BB" w:rsidRDefault="008B27BB">
            <w:r w:rsidRPr="008B27BB">
              <w:t>frit fly</w:t>
            </w:r>
          </w:p>
        </w:tc>
        <w:tc>
          <w:tcPr>
            <w:tcW w:w="1275" w:type="dxa"/>
            <w:noWrap/>
            <w:hideMark/>
          </w:tcPr>
          <w:p w14:paraId="77F3BD91" w14:textId="77777777" w:rsidR="008B27BB" w:rsidRPr="008B27BB" w:rsidRDefault="008B27BB">
            <w:r w:rsidRPr="008B27BB">
              <w:t>No</w:t>
            </w:r>
          </w:p>
        </w:tc>
        <w:tc>
          <w:tcPr>
            <w:tcW w:w="1522" w:type="dxa"/>
            <w:noWrap/>
            <w:hideMark/>
          </w:tcPr>
          <w:p w14:paraId="5CBC6AEC" w14:textId="77777777" w:rsidR="008B27BB" w:rsidRPr="008B27BB" w:rsidRDefault="008B27BB">
            <w:r w:rsidRPr="008B27BB">
              <w:t>No</w:t>
            </w:r>
          </w:p>
        </w:tc>
        <w:tc>
          <w:tcPr>
            <w:tcW w:w="1622" w:type="dxa"/>
            <w:noWrap/>
            <w:hideMark/>
          </w:tcPr>
          <w:p w14:paraId="435EB454" w14:textId="77777777" w:rsidR="008B27BB" w:rsidRPr="008B27BB" w:rsidRDefault="008B27BB">
            <w:r w:rsidRPr="008B27BB">
              <w:t>No</w:t>
            </w:r>
          </w:p>
        </w:tc>
        <w:tc>
          <w:tcPr>
            <w:tcW w:w="1353" w:type="dxa"/>
            <w:noWrap/>
            <w:hideMark/>
          </w:tcPr>
          <w:p w14:paraId="2338D721" w14:textId="77777777" w:rsidR="008B27BB" w:rsidRPr="008B27BB" w:rsidRDefault="008B27BB">
            <w:r w:rsidRPr="008B27BB">
              <w:t>no</w:t>
            </w:r>
          </w:p>
        </w:tc>
      </w:tr>
      <w:tr w:rsidR="005C518A" w:rsidRPr="008B27BB" w14:paraId="782DEAE6" w14:textId="77777777" w:rsidTr="000D6B97">
        <w:trPr>
          <w:trHeight w:val="290"/>
        </w:trPr>
        <w:tc>
          <w:tcPr>
            <w:tcW w:w="1980" w:type="dxa"/>
            <w:noWrap/>
            <w:hideMark/>
          </w:tcPr>
          <w:p w14:paraId="194CC548" w14:textId="77777777" w:rsidR="008B27BB" w:rsidRPr="008B27BB" w:rsidRDefault="008B27BB">
            <w:r w:rsidRPr="008B27BB">
              <w:t>Chloropidae</w:t>
            </w:r>
          </w:p>
        </w:tc>
        <w:tc>
          <w:tcPr>
            <w:tcW w:w="2976" w:type="dxa"/>
            <w:noWrap/>
            <w:hideMark/>
          </w:tcPr>
          <w:p w14:paraId="313910E2" w14:textId="77777777" w:rsidR="008B27BB" w:rsidRPr="008B27BB" w:rsidRDefault="008B27BB">
            <w:r w:rsidRPr="008B27BB">
              <w:t>Chloropidae sp10079</w:t>
            </w:r>
          </w:p>
        </w:tc>
        <w:tc>
          <w:tcPr>
            <w:tcW w:w="3401" w:type="dxa"/>
            <w:noWrap/>
            <w:hideMark/>
          </w:tcPr>
          <w:p w14:paraId="75496AA4" w14:textId="77777777" w:rsidR="008B27BB" w:rsidRPr="008B27BB" w:rsidRDefault="008B27BB">
            <w:r w:rsidRPr="008B27BB">
              <w:t>frit fly</w:t>
            </w:r>
          </w:p>
        </w:tc>
        <w:tc>
          <w:tcPr>
            <w:tcW w:w="1275" w:type="dxa"/>
            <w:noWrap/>
            <w:hideMark/>
          </w:tcPr>
          <w:p w14:paraId="1C8D0CCB" w14:textId="77777777" w:rsidR="008B27BB" w:rsidRPr="008B27BB" w:rsidRDefault="008B27BB">
            <w:r w:rsidRPr="008B27BB">
              <w:t>No</w:t>
            </w:r>
          </w:p>
        </w:tc>
        <w:tc>
          <w:tcPr>
            <w:tcW w:w="1522" w:type="dxa"/>
            <w:noWrap/>
            <w:hideMark/>
          </w:tcPr>
          <w:p w14:paraId="6A307AEB" w14:textId="77777777" w:rsidR="008B27BB" w:rsidRPr="008B27BB" w:rsidRDefault="008B27BB">
            <w:r w:rsidRPr="008B27BB">
              <w:t>No</w:t>
            </w:r>
          </w:p>
        </w:tc>
        <w:tc>
          <w:tcPr>
            <w:tcW w:w="1622" w:type="dxa"/>
            <w:noWrap/>
            <w:hideMark/>
          </w:tcPr>
          <w:p w14:paraId="60E88BE5" w14:textId="77777777" w:rsidR="008B27BB" w:rsidRPr="008B27BB" w:rsidRDefault="008B27BB">
            <w:r w:rsidRPr="008B27BB">
              <w:t>No</w:t>
            </w:r>
          </w:p>
        </w:tc>
        <w:tc>
          <w:tcPr>
            <w:tcW w:w="1353" w:type="dxa"/>
            <w:noWrap/>
            <w:hideMark/>
          </w:tcPr>
          <w:p w14:paraId="544BBA10" w14:textId="77777777" w:rsidR="008B27BB" w:rsidRPr="008B27BB" w:rsidRDefault="008B27BB">
            <w:r w:rsidRPr="008B27BB">
              <w:t>no</w:t>
            </w:r>
          </w:p>
        </w:tc>
      </w:tr>
      <w:tr w:rsidR="005C518A" w:rsidRPr="008B27BB" w14:paraId="587B18AD" w14:textId="77777777" w:rsidTr="000D6B97">
        <w:trPr>
          <w:trHeight w:val="290"/>
        </w:trPr>
        <w:tc>
          <w:tcPr>
            <w:tcW w:w="1980" w:type="dxa"/>
            <w:noWrap/>
            <w:hideMark/>
          </w:tcPr>
          <w:p w14:paraId="149979C3" w14:textId="77777777" w:rsidR="008B27BB" w:rsidRPr="008B27BB" w:rsidRDefault="008B27BB">
            <w:r w:rsidRPr="008B27BB">
              <w:t>Chloropidae</w:t>
            </w:r>
          </w:p>
        </w:tc>
        <w:tc>
          <w:tcPr>
            <w:tcW w:w="2976" w:type="dxa"/>
            <w:noWrap/>
            <w:hideMark/>
          </w:tcPr>
          <w:p w14:paraId="5EE0D939" w14:textId="77777777" w:rsidR="008B27BB" w:rsidRPr="008B27BB" w:rsidRDefault="008B27BB">
            <w:r w:rsidRPr="008B27BB">
              <w:t>Chloropidae sp10080</w:t>
            </w:r>
          </w:p>
        </w:tc>
        <w:tc>
          <w:tcPr>
            <w:tcW w:w="3401" w:type="dxa"/>
            <w:noWrap/>
            <w:hideMark/>
          </w:tcPr>
          <w:p w14:paraId="72FA4010" w14:textId="77777777" w:rsidR="008B27BB" w:rsidRPr="008B27BB" w:rsidRDefault="008B27BB">
            <w:r w:rsidRPr="008B27BB">
              <w:t>frit fly</w:t>
            </w:r>
          </w:p>
        </w:tc>
        <w:tc>
          <w:tcPr>
            <w:tcW w:w="1275" w:type="dxa"/>
            <w:noWrap/>
            <w:hideMark/>
          </w:tcPr>
          <w:p w14:paraId="05789649" w14:textId="77777777" w:rsidR="008B27BB" w:rsidRPr="008B27BB" w:rsidRDefault="008B27BB">
            <w:r w:rsidRPr="008B27BB">
              <w:t>No</w:t>
            </w:r>
          </w:p>
        </w:tc>
        <w:tc>
          <w:tcPr>
            <w:tcW w:w="1522" w:type="dxa"/>
            <w:noWrap/>
            <w:hideMark/>
          </w:tcPr>
          <w:p w14:paraId="7E2A145B" w14:textId="77777777" w:rsidR="008B27BB" w:rsidRPr="008B27BB" w:rsidRDefault="008B27BB">
            <w:r w:rsidRPr="008B27BB">
              <w:t>No</w:t>
            </w:r>
          </w:p>
        </w:tc>
        <w:tc>
          <w:tcPr>
            <w:tcW w:w="1622" w:type="dxa"/>
            <w:noWrap/>
            <w:hideMark/>
          </w:tcPr>
          <w:p w14:paraId="2F5BDCD9" w14:textId="77777777" w:rsidR="008B27BB" w:rsidRPr="008B27BB" w:rsidRDefault="008B27BB">
            <w:r w:rsidRPr="008B27BB">
              <w:t>No</w:t>
            </w:r>
          </w:p>
        </w:tc>
        <w:tc>
          <w:tcPr>
            <w:tcW w:w="1353" w:type="dxa"/>
            <w:noWrap/>
            <w:hideMark/>
          </w:tcPr>
          <w:p w14:paraId="723438FC" w14:textId="77777777" w:rsidR="008B27BB" w:rsidRPr="008B27BB" w:rsidRDefault="008B27BB">
            <w:r w:rsidRPr="008B27BB">
              <w:t>no</w:t>
            </w:r>
          </w:p>
        </w:tc>
      </w:tr>
      <w:tr w:rsidR="005C518A" w:rsidRPr="008B27BB" w14:paraId="11CCEBE2" w14:textId="77777777" w:rsidTr="000D6B97">
        <w:trPr>
          <w:trHeight w:val="290"/>
        </w:trPr>
        <w:tc>
          <w:tcPr>
            <w:tcW w:w="1980" w:type="dxa"/>
            <w:noWrap/>
            <w:hideMark/>
          </w:tcPr>
          <w:p w14:paraId="056E8BE1" w14:textId="77777777" w:rsidR="008B27BB" w:rsidRPr="008B27BB" w:rsidRDefault="008B27BB">
            <w:r w:rsidRPr="008B27BB">
              <w:t>Chloropidae</w:t>
            </w:r>
          </w:p>
        </w:tc>
        <w:tc>
          <w:tcPr>
            <w:tcW w:w="2976" w:type="dxa"/>
            <w:noWrap/>
            <w:hideMark/>
          </w:tcPr>
          <w:p w14:paraId="7CF8E0D8" w14:textId="77777777" w:rsidR="008B27BB" w:rsidRPr="008B27BB" w:rsidRDefault="008B27BB">
            <w:r w:rsidRPr="008B27BB">
              <w:t>Chloropidae sp10081</w:t>
            </w:r>
          </w:p>
        </w:tc>
        <w:tc>
          <w:tcPr>
            <w:tcW w:w="3401" w:type="dxa"/>
            <w:noWrap/>
            <w:hideMark/>
          </w:tcPr>
          <w:p w14:paraId="72D6C1D1" w14:textId="77777777" w:rsidR="008B27BB" w:rsidRPr="008B27BB" w:rsidRDefault="008B27BB">
            <w:r w:rsidRPr="008B27BB">
              <w:t>frit fly</w:t>
            </w:r>
          </w:p>
        </w:tc>
        <w:tc>
          <w:tcPr>
            <w:tcW w:w="1275" w:type="dxa"/>
            <w:noWrap/>
            <w:hideMark/>
          </w:tcPr>
          <w:p w14:paraId="33D658CD" w14:textId="77777777" w:rsidR="008B27BB" w:rsidRPr="008B27BB" w:rsidRDefault="008B27BB">
            <w:r w:rsidRPr="008B27BB">
              <w:t>No</w:t>
            </w:r>
          </w:p>
        </w:tc>
        <w:tc>
          <w:tcPr>
            <w:tcW w:w="1522" w:type="dxa"/>
            <w:noWrap/>
            <w:hideMark/>
          </w:tcPr>
          <w:p w14:paraId="41197D46" w14:textId="77777777" w:rsidR="008B27BB" w:rsidRPr="008B27BB" w:rsidRDefault="008B27BB">
            <w:r w:rsidRPr="008B27BB">
              <w:t>No</w:t>
            </w:r>
          </w:p>
        </w:tc>
        <w:tc>
          <w:tcPr>
            <w:tcW w:w="1622" w:type="dxa"/>
            <w:noWrap/>
            <w:hideMark/>
          </w:tcPr>
          <w:p w14:paraId="09E7C73E" w14:textId="77777777" w:rsidR="008B27BB" w:rsidRPr="008B27BB" w:rsidRDefault="008B27BB">
            <w:r w:rsidRPr="008B27BB">
              <w:t>No</w:t>
            </w:r>
          </w:p>
        </w:tc>
        <w:tc>
          <w:tcPr>
            <w:tcW w:w="1353" w:type="dxa"/>
            <w:noWrap/>
            <w:hideMark/>
          </w:tcPr>
          <w:p w14:paraId="1BD33CB7" w14:textId="77777777" w:rsidR="008B27BB" w:rsidRPr="008B27BB" w:rsidRDefault="008B27BB">
            <w:r w:rsidRPr="008B27BB">
              <w:t>no</w:t>
            </w:r>
          </w:p>
        </w:tc>
      </w:tr>
      <w:tr w:rsidR="005C518A" w:rsidRPr="008B27BB" w14:paraId="1A6DEABC" w14:textId="77777777" w:rsidTr="000D6B97">
        <w:trPr>
          <w:trHeight w:val="290"/>
        </w:trPr>
        <w:tc>
          <w:tcPr>
            <w:tcW w:w="1980" w:type="dxa"/>
            <w:noWrap/>
            <w:hideMark/>
          </w:tcPr>
          <w:p w14:paraId="7D8207CD" w14:textId="77777777" w:rsidR="008B27BB" w:rsidRPr="008B27BB" w:rsidRDefault="008B27BB">
            <w:r w:rsidRPr="008B27BB">
              <w:t>Chloropidae</w:t>
            </w:r>
          </w:p>
        </w:tc>
        <w:tc>
          <w:tcPr>
            <w:tcW w:w="2976" w:type="dxa"/>
            <w:noWrap/>
            <w:hideMark/>
          </w:tcPr>
          <w:p w14:paraId="0072475A" w14:textId="77777777" w:rsidR="008B27BB" w:rsidRPr="008B27BB" w:rsidRDefault="008B27BB">
            <w:r w:rsidRPr="008B27BB">
              <w:t>Chloropidae sp10082</w:t>
            </w:r>
          </w:p>
        </w:tc>
        <w:tc>
          <w:tcPr>
            <w:tcW w:w="3401" w:type="dxa"/>
            <w:noWrap/>
            <w:hideMark/>
          </w:tcPr>
          <w:p w14:paraId="3B27EF2F" w14:textId="77777777" w:rsidR="008B27BB" w:rsidRPr="008B27BB" w:rsidRDefault="008B27BB">
            <w:r w:rsidRPr="008B27BB">
              <w:t>frit fly</w:t>
            </w:r>
          </w:p>
        </w:tc>
        <w:tc>
          <w:tcPr>
            <w:tcW w:w="1275" w:type="dxa"/>
            <w:noWrap/>
            <w:hideMark/>
          </w:tcPr>
          <w:p w14:paraId="060FAD5A" w14:textId="77777777" w:rsidR="008B27BB" w:rsidRPr="008B27BB" w:rsidRDefault="008B27BB">
            <w:r w:rsidRPr="008B27BB">
              <w:t>No</w:t>
            </w:r>
          </w:p>
        </w:tc>
        <w:tc>
          <w:tcPr>
            <w:tcW w:w="1522" w:type="dxa"/>
            <w:noWrap/>
            <w:hideMark/>
          </w:tcPr>
          <w:p w14:paraId="227A1B61" w14:textId="77777777" w:rsidR="008B27BB" w:rsidRPr="008B27BB" w:rsidRDefault="008B27BB">
            <w:r w:rsidRPr="008B27BB">
              <w:t>No</w:t>
            </w:r>
          </w:p>
        </w:tc>
        <w:tc>
          <w:tcPr>
            <w:tcW w:w="1622" w:type="dxa"/>
            <w:noWrap/>
            <w:hideMark/>
          </w:tcPr>
          <w:p w14:paraId="41792F3B" w14:textId="77777777" w:rsidR="008B27BB" w:rsidRPr="008B27BB" w:rsidRDefault="008B27BB">
            <w:r w:rsidRPr="008B27BB">
              <w:t>No</w:t>
            </w:r>
          </w:p>
        </w:tc>
        <w:tc>
          <w:tcPr>
            <w:tcW w:w="1353" w:type="dxa"/>
            <w:noWrap/>
            <w:hideMark/>
          </w:tcPr>
          <w:p w14:paraId="6115BFDA" w14:textId="77777777" w:rsidR="008B27BB" w:rsidRPr="008B27BB" w:rsidRDefault="008B27BB">
            <w:r w:rsidRPr="008B27BB">
              <w:t>no</w:t>
            </w:r>
          </w:p>
        </w:tc>
      </w:tr>
      <w:tr w:rsidR="005C518A" w:rsidRPr="008B27BB" w14:paraId="78229ACE" w14:textId="77777777" w:rsidTr="000D6B97">
        <w:trPr>
          <w:trHeight w:val="290"/>
        </w:trPr>
        <w:tc>
          <w:tcPr>
            <w:tcW w:w="1980" w:type="dxa"/>
            <w:noWrap/>
            <w:hideMark/>
          </w:tcPr>
          <w:p w14:paraId="05D2EE4A" w14:textId="77777777" w:rsidR="008B27BB" w:rsidRPr="008B27BB" w:rsidRDefault="008B27BB">
            <w:r w:rsidRPr="008B27BB">
              <w:t>Chloropidae</w:t>
            </w:r>
          </w:p>
        </w:tc>
        <w:tc>
          <w:tcPr>
            <w:tcW w:w="2976" w:type="dxa"/>
            <w:noWrap/>
            <w:hideMark/>
          </w:tcPr>
          <w:p w14:paraId="080C4502" w14:textId="77777777" w:rsidR="008B27BB" w:rsidRPr="008B27BB" w:rsidRDefault="008B27BB">
            <w:r w:rsidRPr="008B27BB">
              <w:t>Chloropidae sp10083</w:t>
            </w:r>
          </w:p>
        </w:tc>
        <w:tc>
          <w:tcPr>
            <w:tcW w:w="3401" w:type="dxa"/>
            <w:noWrap/>
            <w:hideMark/>
          </w:tcPr>
          <w:p w14:paraId="59C01313" w14:textId="77777777" w:rsidR="008B27BB" w:rsidRPr="008B27BB" w:rsidRDefault="008B27BB">
            <w:r w:rsidRPr="008B27BB">
              <w:t>frit fly</w:t>
            </w:r>
          </w:p>
        </w:tc>
        <w:tc>
          <w:tcPr>
            <w:tcW w:w="1275" w:type="dxa"/>
            <w:noWrap/>
            <w:hideMark/>
          </w:tcPr>
          <w:p w14:paraId="38A8A655" w14:textId="77777777" w:rsidR="008B27BB" w:rsidRPr="008B27BB" w:rsidRDefault="008B27BB">
            <w:r w:rsidRPr="008B27BB">
              <w:t>No</w:t>
            </w:r>
          </w:p>
        </w:tc>
        <w:tc>
          <w:tcPr>
            <w:tcW w:w="1522" w:type="dxa"/>
            <w:noWrap/>
            <w:hideMark/>
          </w:tcPr>
          <w:p w14:paraId="3901C9F8" w14:textId="77777777" w:rsidR="008B27BB" w:rsidRPr="008B27BB" w:rsidRDefault="008B27BB">
            <w:r w:rsidRPr="008B27BB">
              <w:t>No</w:t>
            </w:r>
          </w:p>
        </w:tc>
        <w:tc>
          <w:tcPr>
            <w:tcW w:w="1622" w:type="dxa"/>
            <w:noWrap/>
            <w:hideMark/>
          </w:tcPr>
          <w:p w14:paraId="14AE06B0" w14:textId="77777777" w:rsidR="008B27BB" w:rsidRPr="008B27BB" w:rsidRDefault="008B27BB">
            <w:r w:rsidRPr="008B27BB">
              <w:t>No</w:t>
            </w:r>
          </w:p>
        </w:tc>
        <w:tc>
          <w:tcPr>
            <w:tcW w:w="1353" w:type="dxa"/>
            <w:noWrap/>
            <w:hideMark/>
          </w:tcPr>
          <w:p w14:paraId="73434E5F" w14:textId="77777777" w:rsidR="008B27BB" w:rsidRPr="008B27BB" w:rsidRDefault="008B27BB">
            <w:r w:rsidRPr="008B27BB">
              <w:t>no</w:t>
            </w:r>
          </w:p>
        </w:tc>
      </w:tr>
      <w:tr w:rsidR="005C518A" w:rsidRPr="008B27BB" w14:paraId="5F87D0C1" w14:textId="77777777" w:rsidTr="000D6B97">
        <w:trPr>
          <w:trHeight w:val="290"/>
        </w:trPr>
        <w:tc>
          <w:tcPr>
            <w:tcW w:w="1980" w:type="dxa"/>
            <w:noWrap/>
            <w:hideMark/>
          </w:tcPr>
          <w:p w14:paraId="6299BA42" w14:textId="77777777" w:rsidR="008B27BB" w:rsidRPr="008B27BB" w:rsidRDefault="008B27BB">
            <w:r w:rsidRPr="008B27BB">
              <w:t>Chloropidae</w:t>
            </w:r>
          </w:p>
        </w:tc>
        <w:tc>
          <w:tcPr>
            <w:tcW w:w="2976" w:type="dxa"/>
            <w:noWrap/>
            <w:hideMark/>
          </w:tcPr>
          <w:p w14:paraId="3E8B65B2" w14:textId="77777777" w:rsidR="008B27BB" w:rsidRPr="008B27BB" w:rsidRDefault="008B27BB">
            <w:r w:rsidRPr="008B27BB">
              <w:t>Chloropidae sp10084</w:t>
            </w:r>
          </w:p>
        </w:tc>
        <w:tc>
          <w:tcPr>
            <w:tcW w:w="3401" w:type="dxa"/>
            <w:noWrap/>
            <w:hideMark/>
          </w:tcPr>
          <w:p w14:paraId="04C930D7" w14:textId="77777777" w:rsidR="008B27BB" w:rsidRPr="008B27BB" w:rsidRDefault="008B27BB">
            <w:r w:rsidRPr="008B27BB">
              <w:t>frit fly</w:t>
            </w:r>
          </w:p>
        </w:tc>
        <w:tc>
          <w:tcPr>
            <w:tcW w:w="1275" w:type="dxa"/>
            <w:noWrap/>
            <w:hideMark/>
          </w:tcPr>
          <w:p w14:paraId="35634D0C" w14:textId="77777777" w:rsidR="008B27BB" w:rsidRPr="008B27BB" w:rsidRDefault="008B27BB">
            <w:r w:rsidRPr="008B27BB">
              <w:t>No</w:t>
            </w:r>
          </w:p>
        </w:tc>
        <w:tc>
          <w:tcPr>
            <w:tcW w:w="1522" w:type="dxa"/>
            <w:noWrap/>
            <w:hideMark/>
          </w:tcPr>
          <w:p w14:paraId="3D8F8DE4" w14:textId="77777777" w:rsidR="008B27BB" w:rsidRPr="008B27BB" w:rsidRDefault="008B27BB">
            <w:r w:rsidRPr="008B27BB">
              <w:t>No</w:t>
            </w:r>
          </w:p>
        </w:tc>
        <w:tc>
          <w:tcPr>
            <w:tcW w:w="1622" w:type="dxa"/>
            <w:noWrap/>
            <w:hideMark/>
          </w:tcPr>
          <w:p w14:paraId="47433713" w14:textId="77777777" w:rsidR="008B27BB" w:rsidRPr="008B27BB" w:rsidRDefault="008B27BB">
            <w:r w:rsidRPr="008B27BB">
              <w:t>No</w:t>
            </w:r>
          </w:p>
        </w:tc>
        <w:tc>
          <w:tcPr>
            <w:tcW w:w="1353" w:type="dxa"/>
            <w:noWrap/>
            <w:hideMark/>
          </w:tcPr>
          <w:p w14:paraId="78A4A62C" w14:textId="77777777" w:rsidR="008B27BB" w:rsidRPr="008B27BB" w:rsidRDefault="008B27BB">
            <w:r w:rsidRPr="008B27BB">
              <w:t>no</w:t>
            </w:r>
          </w:p>
        </w:tc>
      </w:tr>
      <w:tr w:rsidR="005C518A" w:rsidRPr="008B27BB" w14:paraId="16B1FB5C" w14:textId="77777777" w:rsidTr="000D6B97">
        <w:trPr>
          <w:trHeight w:val="290"/>
        </w:trPr>
        <w:tc>
          <w:tcPr>
            <w:tcW w:w="1980" w:type="dxa"/>
            <w:noWrap/>
            <w:hideMark/>
          </w:tcPr>
          <w:p w14:paraId="7860762B" w14:textId="77777777" w:rsidR="008B27BB" w:rsidRPr="008B27BB" w:rsidRDefault="008B27BB">
            <w:r w:rsidRPr="008B27BB">
              <w:t>Chloropidae</w:t>
            </w:r>
          </w:p>
        </w:tc>
        <w:tc>
          <w:tcPr>
            <w:tcW w:w="2976" w:type="dxa"/>
            <w:noWrap/>
            <w:hideMark/>
          </w:tcPr>
          <w:p w14:paraId="27A24BB4" w14:textId="77777777" w:rsidR="008B27BB" w:rsidRPr="008B27BB" w:rsidRDefault="008B27BB">
            <w:r w:rsidRPr="008B27BB">
              <w:t>Chloropidae sp10085</w:t>
            </w:r>
          </w:p>
        </w:tc>
        <w:tc>
          <w:tcPr>
            <w:tcW w:w="3401" w:type="dxa"/>
            <w:noWrap/>
            <w:hideMark/>
          </w:tcPr>
          <w:p w14:paraId="183F0A71" w14:textId="77777777" w:rsidR="008B27BB" w:rsidRPr="008B27BB" w:rsidRDefault="008B27BB">
            <w:r w:rsidRPr="008B27BB">
              <w:t>frit fly</w:t>
            </w:r>
          </w:p>
        </w:tc>
        <w:tc>
          <w:tcPr>
            <w:tcW w:w="1275" w:type="dxa"/>
            <w:noWrap/>
            <w:hideMark/>
          </w:tcPr>
          <w:p w14:paraId="4580408E" w14:textId="77777777" w:rsidR="008B27BB" w:rsidRPr="008B27BB" w:rsidRDefault="008B27BB">
            <w:r w:rsidRPr="008B27BB">
              <w:t>No</w:t>
            </w:r>
          </w:p>
        </w:tc>
        <w:tc>
          <w:tcPr>
            <w:tcW w:w="1522" w:type="dxa"/>
            <w:noWrap/>
            <w:hideMark/>
          </w:tcPr>
          <w:p w14:paraId="64396791" w14:textId="77777777" w:rsidR="008B27BB" w:rsidRPr="008B27BB" w:rsidRDefault="008B27BB">
            <w:r w:rsidRPr="008B27BB">
              <w:t>No</w:t>
            </w:r>
          </w:p>
        </w:tc>
        <w:tc>
          <w:tcPr>
            <w:tcW w:w="1622" w:type="dxa"/>
            <w:noWrap/>
            <w:hideMark/>
          </w:tcPr>
          <w:p w14:paraId="094719AB" w14:textId="77777777" w:rsidR="008B27BB" w:rsidRPr="008B27BB" w:rsidRDefault="008B27BB">
            <w:r w:rsidRPr="008B27BB">
              <w:t>No</w:t>
            </w:r>
          </w:p>
        </w:tc>
        <w:tc>
          <w:tcPr>
            <w:tcW w:w="1353" w:type="dxa"/>
            <w:noWrap/>
            <w:hideMark/>
          </w:tcPr>
          <w:p w14:paraId="07B06F7E" w14:textId="77777777" w:rsidR="008B27BB" w:rsidRPr="008B27BB" w:rsidRDefault="008B27BB">
            <w:r w:rsidRPr="008B27BB">
              <w:t>no</w:t>
            </w:r>
          </w:p>
        </w:tc>
      </w:tr>
      <w:tr w:rsidR="005C518A" w:rsidRPr="008B27BB" w14:paraId="078BC56C" w14:textId="77777777" w:rsidTr="000D6B97">
        <w:trPr>
          <w:trHeight w:val="290"/>
        </w:trPr>
        <w:tc>
          <w:tcPr>
            <w:tcW w:w="1980" w:type="dxa"/>
            <w:noWrap/>
            <w:hideMark/>
          </w:tcPr>
          <w:p w14:paraId="4504AFF2" w14:textId="77777777" w:rsidR="008B27BB" w:rsidRPr="008B27BB" w:rsidRDefault="008B27BB">
            <w:r w:rsidRPr="008B27BB">
              <w:t>Chloropidae</w:t>
            </w:r>
          </w:p>
        </w:tc>
        <w:tc>
          <w:tcPr>
            <w:tcW w:w="2976" w:type="dxa"/>
            <w:noWrap/>
            <w:hideMark/>
          </w:tcPr>
          <w:p w14:paraId="5FDEA13E" w14:textId="77777777" w:rsidR="008B27BB" w:rsidRPr="008B27BB" w:rsidRDefault="008B27BB">
            <w:r w:rsidRPr="008B27BB">
              <w:t>Chloropidae sp10086</w:t>
            </w:r>
          </w:p>
        </w:tc>
        <w:tc>
          <w:tcPr>
            <w:tcW w:w="3401" w:type="dxa"/>
            <w:noWrap/>
            <w:hideMark/>
          </w:tcPr>
          <w:p w14:paraId="7ADCA88D" w14:textId="77777777" w:rsidR="008B27BB" w:rsidRPr="008B27BB" w:rsidRDefault="008B27BB">
            <w:r w:rsidRPr="008B27BB">
              <w:t>frit fly</w:t>
            </w:r>
          </w:p>
        </w:tc>
        <w:tc>
          <w:tcPr>
            <w:tcW w:w="1275" w:type="dxa"/>
            <w:noWrap/>
            <w:hideMark/>
          </w:tcPr>
          <w:p w14:paraId="7E3B320A" w14:textId="77777777" w:rsidR="008B27BB" w:rsidRPr="008B27BB" w:rsidRDefault="008B27BB">
            <w:r w:rsidRPr="008B27BB">
              <w:t>No</w:t>
            </w:r>
          </w:p>
        </w:tc>
        <w:tc>
          <w:tcPr>
            <w:tcW w:w="1522" w:type="dxa"/>
            <w:noWrap/>
            <w:hideMark/>
          </w:tcPr>
          <w:p w14:paraId="3FFB9D8C" w14:textId="77777777" w:rsidR="008B27BB" w:rsidRPr="008B27BB" w:rsidRDefault="008B27BB">
            <w:r w:rsidRPr="008B27BB">
              <w:t>No</w:t>
            </w:r>
          </w:p>
        </w:tc>
        <w:tc>
          <w:tcPr>
            <w:tcW w:w="1622" w:type="dxa"/>
            <w:noWrap/>
            <w:hideMark/>
          </w:tcPr>
          <w:p w14:paraId="32D7DDB3" w14:textId="77777777" w:rsidR="008B27BB" w:rsidRPr="008B27BB" w:rsidRDefault="008B27BB">
            <w:r w:rsidRPr="008B27BB">
              <w:t>No</w:t>
            </w:r>
          </w:p>
        </w:tc>
        <w:tc>
          <w:tcPr>
            <w:tcW w:w="1353" w:type="dxa"/>
            <w:noWrap/>
            <w:hideMark/>
          </w:tcPr>
          <w:p w14:paraId="1E60EDB4" w14:textId="77777777" w:rsidR="008B27BB" w:rsidRPr="008B27BB" w:rsidRDefault="008B27BB">
            <w:r w:rsidRPr="008B27BB">
              <w:t>no</w:t>
            </w:r>
          </w:p>
        </w:tc>
      </w:tr>
      <w:tr w:rsidR="005C518A" w:rsidRPr="008B27BB" w14:paraId="35E62241" w14:textId="77777777" w:rsidTr="000D6B97">
        <w:trPr>
          <w:trHeight w:val="290"/>
        </w:trPr>
        <w:tc>
          <w:tcPr>
            <w:tcW w:w="1980" w:type="dxa"/>
            <w:noWrap/>
            <w:hideMark/>
          </w:tcPr>
          <w:p w14:paraId="18216819" w14:textId="77777777" w:rsidR="008B27BB" w:rsidRPr="008B27BB" w:rsidRDefault="008B27BB">
            <w:r w:rsidRPr="008B27BB">
              <w:t>Chloropidae</w:t>
            </w:r>
          </w:p>
        </w:tc>
        <w:tc>
          <w:tcPr>
            <w:tcW w:w="2976" w:type="dxa"/>
            <w:noWrap/>
            <w:hideMark/>
          </w:tcPr>
          <w:p w14:paraId="54A352D5" w14:textId="77777777" w:rsidR="008B27BB" w:rsidRPr="008B27BB" w:rsidRDefault="008B27BB">
            <w:r w:rsidRPr="008B27BB">
              <w:t>Chloropidae sp10087</w:t>
            </w:r>
          </w:p>
        </w:tc>
        <w:tc>
          <w:tcPr>
            <w:tcW w:w="3401" w:type="dxa"/>
            <w:noWrap/>
            <w:hideMark/>
          </w:tcPr>
          <w:p w14:paraId="18ADA7B9" w14:textId="77777777" w:rsidR="008B27BB" w:rsidRPr="008B27BB" w:rsidRDefault="008B27BB">
            <w:r w:rsidRPr="008B27BB">
              <w:t>frit fly</w:t>
            </w:r>
          </w:p>
        </w:tc>
        <w:tc>
          <w:tcPr>
            <w:tcW w:w="1275" w:type="dxa"/>
            <w:noWrap/>
            <w:hideMark/>
          </w:tcPr>
          <w:p w14:paraId="59081EBA" w14:textId="77777777" w:rsidR="008B27BB" w:rsidRPr="008B27BB" w:rsidRDefault="008B27BB">
            <w:r w:rsidRPr="008B27BB">
              <w:t>No</w:t>
            </w:r>
          </w:p>
        </w:tc>
        <w:tc>
          <w:tcPr>
            <w:tcW w:w="1522" w:type="dxa"/>
            <w:noWrap/>
            <w:hideMark/>
          </w:tcPr>
          <w:p w14:paraId="278F9A17" w14:textId="77777777" w:rsidR="008B27BB" w:rsidRPr="008B27BB" w:rsidRDefault="008B27BB">
            <w:r w:rsidRPr="008B27BB">
              <w:t>No</w:t>
            </w:r>
          </w:p>
        </w:tc>
        <w:tc>
          <w:tcPr>
            <w:tcW w:w="1622" w:type="dxa"/>
            <w:noWrap/>
            <w:hideMark/>
          </w:tcPr>
          <w:p w14:paraId="4B173A00" w14:textId="77777777" w:rsidR="008B27BB" w:rsidRPr="008B27BB" w:rsidRDefault="008B27BB">
            <w:r w:rsidRPr="008B27BB">
              <w:t>No</w:t>
            </w:r>
          </w:p>
        </w:tc>
        <w:tc>
          <w:tcPr>
            <w:tcW w:w="1353" w:type="dxa"/>
            <w:noWrap/>
            <w:hideMark/>
          </w:tcPr>
          <w:p w14:paraId="5518DD14" w14:textId="77777777" w:rsidR="008B27BB" w:rsidRPr="008B27BB" w:rsidRDefault="008B27BB">
            <w:r w:rsidRPr="008B27BB">
              <w:t>no</w:t>
            </w:r>
          </w:p>
        </w:tc>
      </w:tr>
      <w:tr w:rsidR="005C518A" w:rsidRPr="008B27BB" w14:paraId="51A9CB00" w14:textId="77777777" w:rsidTr="000D6B97">
        <w:trPr>
          <w:trHeight w:val="290"/>
        </w:trPr>
        <w:tc>
          <w:tcPr>
            <w:tcW w:w="1980" w:type="dxa"/>
            <w:noWrap/>
            <w:hideMark/>
          </w:tcPr>
          <w:p w14:paraId="58BCF738" w14:textId="77777777" w:rsidR="008B27BB" w:rsidRPr="008B27BB" w:rsidRDefault="008B27BB">
            <w:r w:rsidRPr="008B27BB">
              <w:t>Chloropidae</w:t>
            </w:r>
          </w:p>
        </w:tc>
        <w:tc>
          <w:tcPr>
            <w:tcW w:w="2976" w:type="dxa"/>
            <w:noWrap/>
            <w:hideMark/>
          </w:tcPr>
          <w:p w14:paraId="646516DA" w14:textId="77777777" w:rsidR="008B27BB" w:rsidRPr="008B27BB" w:rsidRDefault="008B27BB">
            <w:r w:rsidRPr="008B27BB">
              <w:t>Chloropidae sp10088</w:t>
            </w:r>
          </w:p>
        </w:tc>
        <w:tc>
          <w:tcPr>
            <w:tcW w:w="3401" w:type="dxa"/>
            <w:noWrap/>
            <w:hideMark/>
          </w:tcPr>
          <w:p w14:paraId="152A9E89" w14:textId="77777777" w:rsidR="008B27BB" w:rsidRPr="008B27BB" w:rsidRDefault="008B27BB">
            <w:r w:rsidRPr="008B27BB">
              <w:t>frit fly</w:t>
            </w:r>
          </w:p>
        </w:tc>
        <w:tc>
          <w:tcPr>
            <w:tcW w:w="1275" w:type="dxa"/>
            <w:noWrap/>
            <w:hideMark/>
          </w:tcPr>
          <w:p w14:paraId="1F10B27B" w14:textId="77777777" w:rsidR="008B27BB" w:rsidRPr="008B27BB" w:rsidRDefault="008B27BB">
            <w:r w:rsidRPr="008B27BB">
              <w:t>No</w:t>
            </w:r>
          </w:p>
        </w:tc>
        <w:tc>
          <w:tcPr>
            <w:tcW w:w="1522" w:type="dxa"/>
            <w:noWrap/>
            <w:hideMark/>
          </w:tcPr>
          <w:p w14:paraId="5E9BE1D0" w14:textId="77777777" w:rsidR="008B27BB" w:rsidRPr="008B27BB" w:rsidRDefault="008B27BB">
            <w:r w:rsidRPr="008B27BB">
              <w:t>No</w:t>
            </w:r>
          </w:p>
        </w:tc>
        <w:tc>
          <w:tcPr>
            <w:tcW w:w="1622" w:type="dxa"/>
            <w:noWrap/>
            <w:hideMark/>
          </w:tcPr>
          <w:p w14:paraId="1D32CD32" w14:textId="77777777" w:rsidR="008B27BB" w:rsidRPr="008B27BB" w:rsidRDefault="008B27BB">
            <w:r w:rsidRPr="008B27BB">
              <w:t>No</w:t>
            </w:r>
          </w:p>
        </w:tc>
        <w:tc>
          <w:tcPr>
            <w:tcW w:w="1353" w:type="dxa"/>
            <w:noWrap/>
            <w:hideMark/>
          </w:tcPr>
          <w:p w14:paraId="40F6A878" w14:textId="77777777" w:rsidR="008B27BB" w:rsidRPr="008B27BB" w:rsidRDefault="008B27BB">
            <w:r w:rsidRPr="008B27BB">
              <w:t>no</w:t>
            </w:r>
          </w:p>
        </w:tc>
      </w:tr>
      <w:tr w:rsidR="005C518A" w:rsidRPr="008B27BB" w14:paraId="686D1FDF" w14:textId="77777777" w:rsidTr="000D6B97">
        <w:trPr>
          <w:trHeight w:val="290"/>
        </w:trPr>
        <w:tc>
          <w:tcPr>
            <w:tcW w:w="1980" w:type="dxa"/>
            <w:noWrap/>
            <w:hideMark/>
          </w:tcPr>
          <w:p w14:paraId="79DD9CCF" w14:textId="77777777" w:rsidR="008B27BB" w:rsidRPr="008B27BB" w:rsidRDefault="008B27BB">
            <w:r w:rsidRPr="008B27BB">
              <w:t>Chloropidae</w:t>
            </w:r>
          </w:p>
        </w:tc>
        <w:tc>
          <w:tcPr>
            <w:tcW w:w="2976" w:type="dxa"/>
            <w:noWrap/>
            <w:hideMark/>
          </w:tcPr>
          <w:p w14:paraId="45D59AEC" w14:textId="77777777" w:rsidR="008B27BB" w:rsidRPr="008B27BB" w:rsidRDefault="008B27BB">
            <w:r w:rsidRPr="008B27BB">
              <w:t>Chloropidae sp10089</w:t>
            </w:r>
          </w:p>
        </w:tc>
        <w:tc>
          <w:tcPr>
            <w:tcW w:w="3401" w:type="dxa"/>
            <w:noWrap/>
            <w:hideMark/>
          </w:tcPr>
          <w:p w14:paraId="2EA534F7" w14:textId="77777777" w:rsidR="008B27BB" w:rsidRPr="008B27BB" w:rsidRDefault="008B27BB">
            <w:r w:rsidRPr="008B27BB">
              <w:t>frit fly</w:t>
            </w:r>
          </w:p>
        </w:tc>
        <w:tc>
          <w:tcPr>
            <w:tcW w:w="1275" w:type="dxa"/>
            <w:noWrap/>
            <w:hideMark/>
          </w:tcPr>
          <w:p w14:paraId="12EDAA6B" w14:textId="77777777" w:rsidR="008B27BB" w:rsidRPr="008B27BB" w:rsidRDefault="008B27BB">
            <w:r w:rsidRPr="008B27BB">
              <w:t>No</w:t>
            </w:r>
          </w:p>
        </w:tc>
        <w:tc>
          <w:tcPr>
            <w:tcW w:w="1522" w:type="dxa"/>
            <w:noWrap/>
            <w:hideMark/>
          </w:tcPr>
          <w:p w14:paraId="42AF97AC" w14:textId="77777777" w:rsidR="008B27BB" w:rsidRPr="008B27BB" w:rsidRDefault="008B27BB">
            <w:r w:rsidRPr="008B27BB">
              <w:t>No</w:t>
            </w:r>
          </w:p>
        </w:tc>
        <w:tc>
          <w:tcPr>
            <w:tcW w:w="1622" w:type="dxa"/>
            <w:noWrap/>
            <w:hideMark/>
          </w:tcPr>
          <w:p w14:paraId="655A824A" w14:textId="77777777" w:rsidR="008B27BB" w:rsidRPr="008B27BB" w:rsidRDefault="008B27BB">
            <w:r w:rsidRPr="008B27BB">
              <w:t>No</w:t>
            </w:r>
          </w:p>
        </w:tc>
        <w:tc>
          <w:tcPr>
            <w:tcW w:w="1353" w:type="dxa"/>
            <w:noWrap/>
            <w:hideMark/>
          </w:tcPr>
          <w:p w14:paraId="5C4544CC" w14:textId="77777777" w:rsidR="008B27BB" w:rsidRPr="008B27BB" w:rsidRDefault="008B27BB">
            <w:r w:rsidRPr="008B27BB">
              <w:t>no</w:t>
            </w:r>
          </w:p>
        </w:tc>
      </w:tr>
      <w:tr w:rsidR="005C518A" w:rsidRPr="008B27BB" w14:paraId="213176C0" w14:textId="77777777" w:rsidTr="000D6B97">
        <w:trPr>
          <w:trHeight w:val="290"/>
        </w:trPr>
        <w:tc>
          <w:tcPr>
            <w:tcW w:w="1980" w:type="dxa"/>
            <w:noWrap/>
            <w:hideMark/>
          </w:tcPr>
          <w:p w14:paraId="3D6C9F14" w14:textId="77777777" w:rsidR="008B27BB" w:rsidRPr="008B27BB" w:rsidRDefault="008B27BB">
            <w:r w:rsidRPr="008B27BB">
              <w:t>Chloropidae</w:t>
            </w:r>
          </w:p>
        </w:tc>
        <w:tc>
          <w:tcPr>
            <w:tcW w:w="2976" w:type="dxa"/>
            <w:noWrap/>
            <w:hideMark/>
          </w:tcPr>
          <w:p w14:paraId="0B1F9FC8" w14:textId="77777777" w:rsidR="008B27BB" w:rsidRPr="008B27BB" w:rsidRDefault="008B27BB">
            <w:r w:rsidRPr="008B27BB">
              <w:t>Chloropidae sp10090</w:t>
            </w:r>
          </w:p>
        </w:tc>
        <w:tc>
          <w:tcPr>
            <w:tcW w:w="3401" w:type="dxa"/>
            <w:noWrap/>
            <w:hideMark/>
          </w:tcPr>
          <w:p w14:paraId="57416324" w14:textId="77777777" w:rsidR="008B27BB" w:rsidRPr="008B27BB" w:rsidRDefault="008B27BB">
            <w:r w:rsidRPr="008B27BB">
              <w:t>frit fly</w:t>
            </w:r>
          </w:p>
        </w:tc>
        <w:tc>
          <w:tcPr>
            <w:tcW w:w="1275" w:type="dxa"/>
            <w:noWrap/>
            <w:hideMark/>
          </w:tcPr>
          <w:p w14:paraId="028551B8" w14:textId="77777777" w:rsidR="008B27BB" w:rsidRPr="008B27BB" w:rsidRDefault="008B27BB">
            <w:r w:rsidRPr="008B27BB">
              <w:t>No</w:t>
            </w:r>
          </w:p>
        </w:tc>
        <w:tc>
          <w:tcPr>
            <w:tcW w:w="1522" w:type="dxa"/>
            <w:noWrap/>
            <w:hideMark/>
          </w:tcPr>
          <w:p w14:paraId="4F9CBA10" w14:textId="77777777" w:rsidR="008B27BB" w:rsidRPr="008B27BB" w:rsidRDefault="008B27BB">
            <w:r w:rsidRPr="008B27BB">
              <w:t>No</w:t>
            </w:r>
          </w:p>
        </w:tc>
        <w:tc>
          <w:tcPr>
            <w:tcW w:w="1622" w:type="dxa"/>
            <w:noWrap/>
            <w:hideMark/>
          </w:tcPr>
          <w:p w14:paraId="4A9AD6D3" w14:textId="77777777" w:rsidR="008B27BB" w:rsidRPr="008B27BB" w:rsidRDefault="008B27BB">
            <w:r w:rsidRPr="008B27BB">
              <w:t>No</w:t>
            </w:r>
          </w:p>
        </w:tc>
        <w:tc>
          <w:tcPr>
            <w:tcW w:w="1353" w:type="dxa"/>
            <w:noWrap/>
            <w:hideMark/>
          </w:tcPr>
          <w:p w14:paraId="3130336C" w14:textId="77777777" w:rsidR="008B27BB" w:rsidRPr="008B27BB" w:rsidRDefault="008B27BB">
            <w:r w:rsidRPr="008B27BB">
              <w:t>no</w:t>
            </w:r>
          </w:p>
        </w:tc>
      </w:tr>
      <w:tr w:rsidR="005C518A" w:rsidRPr="008B27BB" w14:paraId="55735891" w14:textId="77777777" w:rsidTr="000D6B97">
        <w:trPr>
          <w:trHeight w:val="290"/>
        </w:trPr>
        <w:tc>
          <w:tcPr>
            <w:tcW w:w="1980" w:type="dxa"/>
            <w:noWrap/>
            <w:hideMark/>
          </w:tcPr>
          <w:p w14:paraId="01A5664A" w14:textId="77777777" w:rsidR="008B27BB" w:rsidRPr="008B27BB" w:rsidRDefault="008B27BB">
            <w:r w:rsidRPr="008B27BB">
              <w:t>Chloropidae</w:t>
            </w:r>
          </w:p>
        </w:tc>
        <w:tc>
          <w:tcPr>
            <w:tcW w:w="2976" w:type="dxa"/>
            <w:noWrap/>
            <w:hideMark/>
          </w:tcPr>
          <w:p w14:paraId="4151E3BF" w14:textId="77777777" w:rsidR="008B27BB" w:rsidRPr="008B27BB" w:rsidRDefault="008B27BB">
            <w:r w:rsidRPr="008B27BB">
              <w:t>Chloropidae sp10091</w:t>
            </w:r>
          </w:p>
        </w:tc>
        <w:tc>
          <w:tcPr>
            <w:tcW w:w="3401" w:type="dxa"/>
            <w:noWrap/>
            <w:hideMark/>
          </w:tcPr>
          <w:p w14:paraId="7D9AFF6F" w14:textId="77777777" w:rsidR="008B27BB" w:rsidRPr="008B27BB" w:rsidRDefault="008B27BB">
            <w:r w:rsidRPr="008B27BB">
              <w:t>frit fly</w:t>
            </w:r>
          </w:p>
        </w:tc>
        <w:tc>
          <w:tcPr>
            <w:tcW w:w="1275" w:type="dxa"/>
            <w:noWrap/>
            <w:hideMark/>
          </w:tcPr>
          <w:p w14:paraId="3E4643F4" w14:textId="77777777" w:rsidR="008B27BB" w:rsidRPr="008B27BB" w:rsidRDefault="008B27BB">
            <w:r w:rsidRPr="008B27BB">
              <w:t>No</w:t>
            </w:r>
          </w:p>
        </w:tc>
        <w:tc>
          <w:tcPr>
            <w:tcW w:w="1522" w:type="dxa"/>
            <w:noWrap/>
            <w:hideMark/>
          </w:tcPr>
          <w:p w14:paraId="28A9C095" w14:textId="77777777" w:rsidR="008B27BB" w:rsidRPr="008B27BB" w:rsidRDefault="008B27BB">
            <w:r w:rsidRPr="008B27BB">
              <w:t>No</w:t>
            </w:r>
          </w:p>
        </w:tc>
        <w:tc>
          <w:tcPr>
            <w:tcW w:w="1622" w:type="dxa"/>
            <w:noWrap/>
            <w:hideMark/>
          </w:tcPr>
          <w:p w14:paraId="134DDEE9" w14:textId="77777777" w:rsidR="008B27BB" w:rsidRPr="008B27BB" w:rsidRDefault="008B27BB">
            <w:r w:rsidRPr="008B27BB">
              <w:t>No</w:t>
            </w:r>
          </w:p>
        </w:tc>
        <w:tc>
          <w:tcPr>
            <w:tcW w:w="1353" w:type="dxa"/>
            <w:noWrap/>
            <w:hideMark/>
          </w:tcPr>
          <w:p w14:paraId="2D6D4EC3" w14:textId="77777777" w:rsidR="008B27BB" w:rsidRPr="008B27BB" w:rsidRDefault="008B27BB">
            <w:r w:rsidRPr="008B27BB">
              <w:t>no</w:t>
            </w:r>
          </w:p>
        </w:tc>
      </w:tr>
      <w:tr w:rsidR="005C518A" w:rsidRPr="008B27BB" w14:paraId="7AB1D55C" w14:textId="77777777" w:rsidTr="000D6B97">
        <w:trPr>
          <w:trHeight w:val="290"/>
        </w:trPr>
        <w:tc>
          <w:tcPr>
            <w:tcW w:w="1980" w:type="dxa"/>
            <w:noWrap/>
            <w:hideMark/>
          </w:tcPr>
          <w:p w14:paraId="4519A8B0" w14:textId="77777777" w:rsidR="008B27BB" w:rsidRPr="008B27BB" w:rsidRDefault="008B27BB">
            <w:r w:rsidRPr="008B27BB">
              <w:t>Chloropidae</w:t>
            </w:r>
          </w:p>
        </w:tc>
        <w:tc>
          <w:tcPr>
            <w:tcW w:w="2976" w:type="dxa"/>
            <w:noWrap/>
            <w:hideMark/>
          </w:tcPr>
          <w:p w14:paraId="04694501" w14:textId="77777777" w:rsidR="008B27BB" w:rsidRPr="008B27BB" w:rsidRDefault="008B27BB">
            <w:pPr>
              <w:rPr>
                <w:i/>
                <w:iCs/>
              </w:rPr>
            </w:pPr>
            <w:r w:rsidRPr="008B27BB">
              <w:rPr>
                <w:i/>
                <w:iCs/>
              </w:rPr>
              <w:t>Pseudopachychaeta sexta</w:t>
            </w:r>
          </w:p>
        </w:tc>
        <w:tc>
          <w:tcPr>
            <w:tcW w:w="3401" w:type="dxa"/>
            <w:noWrap/>
            <w:hideMark/>
          </w:tcPr>
          <w:p w14:paraId="5588DB67" w14:textId="77777777" w:rsidR="008B27BB" w:rsidRPr="008B27BB" w:rsidRDefault="008B27BB">
            <w:r w:rsidRPr="008B27BB">
              <w:t>frit fly</w:t>
            </w:r>
          </w:p>
        </w:tc>
        <w:tc>
          <w:tcPr>
            <w:tcW w:w="1275" w:type="dxa"/>
            <w:noWrap/>
            <w:hideMark/>
          </w:tcPr>
          <w:p w14:paraId="7E55E66A" w14:textId="77777777" w:rsidR="008B27BB" w:rsidRPr="008B27BB" w:rsidRDefault="008B27BB">
            <w:r w:rsidRPr="008B27BB">
              <w:t>No</w:t>
            </w:r>
          </w:p>
        </w:tc>
        <w:tc>
          <w:tcPr>
            <w:tcW w:w="1522" w:type="dxa"/>
            <w:noWrap/>
            <w:hideMark/>
          </w:tcPr>
          <w:p w14:paraId="40757535" w14:textId="77777777" w:rsidR="008B27BB" w:rsidRPr="008B27BB" w:rsidRDefault="008B27BB">
            <w:r w:rsidRPr="008B27BB">
              <w:t>No</w:t>
            </w:r>
          </w:p>
        </w:tc>
        <w:tc>
          <w:tcPr>
            <w:tcW w:w="1622" w:type="dxa"/>
            <w:noWrap/>
            <w:hideMark/>
          </w:tcPr>
          <w:p w14:paraId="751E401A" w14:textId="77777777" w:rsidR="008B27BB" w:rsidRPr="008B27BB" w:rsidRDefault="008B27BB">
            <w:r w:rsidRPr="008B27BB">
              <w:t>No</w:t>
            </w:r>
          </w:p>
        </w:tc>
        <w:tc>
          <w:tcPr>
            <w:tcW w:w="1353" w:type="dxa"/>
            <w:noWrap/>
            <w:hideMark/>
          </w:tcPr>
          <w:p w14:paraId="248E1B16" w14:textId="77777777" w:rsidR="008B27BB" w:rsidRPr="008B27BB" w:rsidRDefault="008B27BB">
            <w:r w:rsidRPr="008B27BB">
              <w:t>no</w:t>
            </w:r>
          </w:p>
        </w:tc>
      </w:tr>
      <w:tr w:rsidR="005C518A" w:rsidRPr="008B27BB" w14:paraId="3298A257" w14:textId="77777777" w:rsidTr="000D6B97">
        <w:trPr>
          <w:trHeight w:val="290"/>
        </w:trPr>
        <w:tc>
          <w:tcPr>
            <w:tcW w:w="1980" w:type="dxa"/>
            <w:noWrap/>
            <w:hideMark/>
          </w:tcPr>
          <w:p w14:paraId="1353175F" w14:textId="77777777" w:rsidR="008B27BB" w:rsidRPr="008B27BB" w:rsidRDefault="008B27BB">
            <w:r w:rsidRPr="008B27BB">
              <w:t>Chloropidae</w:t>
            </w:r>
          </w:p>
        </w:tc>
        <w:tc>
          <w:tcPr>
            <w:tcW w:w="2976" w:type="dxa"/>
            <w:noWrap/>
            <w:hideMark/>
          </w:tcPr>
          <w:p w14:paraId="75B44F2E" w14:textId="77777777" w:rsidR="008B27BB" w:rsidRPr="008B27BB" w:rsidRDefault="008B27BB">
            <w:r w:rsidRPr="008B27BB">
              <w:rPr>
                <w:i/>
                <w:iCs/>
              </w:rPr>
              <w:t>Pseudopachychaeta</w:t>
            </w:r>
            <w:r w:rsidRPr="008B27BB">
              <w:t xml:space="preserve"> sp10073</w:t>
            </w:r>
          </w:p>
        </w:tc>
        <w:tc>
          <w:tcPr>
            <w:tcW w:w="3401" w:type="dxa"/>
            <w:noWrap/>
            <w:hideMark/>
          </w:tcPr>
          <w:p w14:paraId="214E9658" w14:textId="77777777" w:rsidR="008B27BB" w:rsidRPr="008B27BB" w:rsidRDefault="008B27BB">
            <w:r w:rsidRPr="008B27BB">
              <w:t>frit fly</w:t>
            </w:r>
          </w:p>
        </w:tc>
        <w:tc>
          <w:tcPr>
            <w:tcW w:w="1275" w:type="dxa"/>
            <w:noWrap/>
            <w:hideMark/>
          </w:tcPr>
          <w:p w14:paraId="5EEA608B" w14:textId="77777777" w:rsidR="008B27BB" w:rsidRPr="008B27BB" w:rsidRDefault="008B27BB">
            <w:r w:rsidRPr="008B27BB">
              <w:t>Yes</w:t>
            </w:r>
          </w:p>
        </w:tc>
        <w:tc>
          <w:tcPr>
            <w:tcW w:w="1522" w:type="dxa"/>
            <w:noWrap/>
            <w:hideMark/>
          </w:tcPr>
          <w:p w14:paraId="6086A5A3" w14:textId="77777777" w:rsidR="008B27BB" w:rsidRPr="008B27BB" w:rsidRDefault="008B27BB">
            <w:r w:rsidRPr="008B27BB">
              <w:t>No</w:t>
            </w:r>
          </w:p>
        </w:tc>
        <w:tc>
          <w:tcPr>
            <w:tcW w:w="1622" w:type="dxa"/>
            <w:noWrap/>
            <w:hideMark/>
          </w:tcPr>
          <w:p w14:paraId="288D42B2" w14:textId="77777777" w:rsidR="008B27BB" w:rsidRPr="008B27BB" w:rsidRDefault="008B27BB">
            <w:r w:rsidRPr="008B27BB">
              <w:t>No</w:t>
            </w:r>
          </w:p>
        </w:tc>
        <w:tc>
          <w:tcPr>
            <w:tcW w:w="1353" w:type="dxa"/>
            <w:noWrap/>
            <w:hideMark/>
          </w:tcPr>
          <w:p w14:paraId="4E447065" w14:textId="77777777" w:rsidR="008B27BB" w:rsidRPr="008B27BB" w:rsidRDefault="008B27BB">
            <w:r w:rsidRPr="008B27BB">
              <w:t>no</w:t>
            </w:r>
          </w:p>
        </w:tc>
      </w:tr>
      <w:tr w:rsidR="005C518A" w:rsidRPr="008B27BB" w14:paraId="0522AB8C" w14:textId="77777777" w:rsidTr="000D6B97">
        <w:trPr>
          <w:trHeight w:val="290"/>
        </w:trPr>
        <w:tc>
          <w:tcPr>
            <w:tcW w:w="1980" w:type="dxa"/>
            <w:noWrap/>
            <w:hideMark/>
          </w:tcPr>
          <w:p w14:paraId="2498C0AB" w14:textId="77777777" w:rsidR="008B27BB" w:rsidRPr="008B27BB" w:rsidRDefault="008B27BB">
            <w:r w:rsidRPr="008B27BB">
              <w:t>Chloropidae</w:t>
            </w:r>
          </w:p>
        </w:tc>
        <w:tc>
          <w:tcPr>
            <w:tcW w:w="2976" w:type="dxa"/>
            <w:noWrap/>
            <w:hideMark/>
          </w:tcPr>
          <w:p w14:paraId="13242A87" w14:textId="77777777" w:rsidR="008B27BB" w:rsidRPr="008B27BB" w:rsidRDefault="008B27BB">
            <w:r w:rsidRPr="008B27BB">
              <w:rPr>
                <w:i/>
                <w:iCs/>
              </w:rPr>
              <w:t>Semaranga</w:t>
            </w:r>
            <w:r w:rsidRPr="008B27BB">
              <w:t xml:space="preserve"> sp10074</w:t>
            </w:r>
          </w:p>
        </w:tc>
        <w:tc>
          <w:tcPr>
            <w:tcW w:w="3401" w:type="dxa"/>
            <w:noWrap/>
            <w:hideMark/>
          </w:tcPr>
          <w:p w14:paraId="6D803EAD" w14:textId="77777777" w:rsidR="008B27BB" w:rsidRPr="008B27BB" w:rsidRDefault="008B27BB">
            <w:r w:rsidRPr="008B27BB">
              <w:t>frit fly</w:t>
            </w:r>
          </w:p>
        </w:tc>
        <w:tc>
          <w:tcPr>
            <w:tcW w:w="1275" w:type="dxa"/>
            <w:noWrap/>
            <w:hideMark/>
          </w:tcPr>
          <w:p w14:paraId="6BF1778B" w14:textId="77777777" w:rsidR="008B27BB" w:rsidRPr="008B27BB" w:rsidRDefault="008B27BB">
            <w:r w:rsidRPr="008B27BB">
              <w:t>Yes</w:t>
            </w:r>
          </w:p>
        </w:tc>
        <w:tc>
          <w:tcPr>
            <w:tcW w:w="1522" w:type="dxa"/>
            <w:noWrap/>
            <w:hideMark/>
          </w:tcPr>
          <w:p w14:paraId="298403B6" w14:textId="77777777" w:rsidR="008B27BB" w:rsidRPr="008B27BB" w:rsidRDefault="008B27BB">
            <w:r w:rsidRPr="008B27BB">
              <w:t>No</w:t>
            </w:r>
          </w:p>
        </w:tc>
        <w:tc>
          <w:tcPr>
            <w:tcW w:w="1622" w:type="dxa"/>
            <w:noWrap/>
            <w:hideMark/>
          </w:tcPr>
          <w:p w14:paraId="488F2C77" w14:textId="77777777" w:rsidR="008B27BB" w:rsidRPr="008B27BB" w:rsidRDefault="008B27BB">
            <w:r w:rsidRPr="008B27BB">
              <w:t>No</w:t>
            </w:r>
          </w:p>
        </w:tc>
        <w:tc>
          <w:tcPr>
            <w:tcW w:w="1353" w:type="dxa"/>
            <w:noWrap/>
            <w:hideMark/>
          </w:tcPr>
          <w:p w14:paraId="37A9B8C8" w14:textId="77777777" w:rsidR="008B27BB" w:rsidRPr="008B27BB" w:rsidRDefault="008B27BB">
            <w:r w:rsidRPr="008B27BB">
              <w:t>no</w:t>
            </w:r>
          </w:p>
        </w:tc>
      </w:tr>
      <w:tr w:rsidR="005C518A" w:rsidRPr="008B27BB" w14:paraId="64EEB777" w14:textId="77777777" w:rsidTr="000D6B97">
        <w:trPr>
          <w:trHeight w:val="290"/>
        </w:trPr>
        <w:tc>
          <w:tcPr>
            <w:tcW w:w="1980" w:type="dxa"/>
            <w:noWrap/>
            <w:hideMark/>
          </w:tcPr>
          <w:p w14:paraId="1E1BDA00" w14:textId="77777777" w:rsidR="008B27BB" w:rsidRPr="008B27BB" w:rsidRDefault="008B27BB">
            <w:r w:rsidRPr="008B27BB">
              <w:t>Chyromyidae</w:t>
            </w:r>
          </w:p>
        </w:tc>
        <w:tc>
          <w:tcPr>
            <w:tcW w:w="2976" w:type="dxa"/>
            <w:noWrap/>
            <w:hideMark/>
          </w:tcPr>
          <w:p w14:paraId="2D86F80F" w14:textId="77777777" w:rsidR="008B27BB" w:rsidRPr="008B27BB" w:rsidRDefault="008B27BB">
            <w:r w:rsidRPr="008B27BB">
              <w:rPr>
                <w:i/>
                <w:iCs/>
              </w:rPr>
              <w:t>Aphaniosoma</w:t>
            </w:r>
            <w:r w:rsidRPr="008B27BB">
              <w:t xml:space="preserve"> sp10092</w:t>
            </w:r>
          </w:p>
        </w:tc>
        <w:tc>
          <w:tcPr>
            <w:tcW w:w="3401" w:type="dxa"/>
            <w:noWrap/>
            <w:hideMark/>
          </w:tcPr>
          <w:p w14:paraId="2DE72AEC" w14:textId="77777777" w:rsidR="008B27BB" w:rsidRPr="008B27BB" w:rsidRDefault="008B27BB">
            <w:r w:rsidRPr="008B27BB">
              <w:t>chyromyid fly</w:t>
            </w:r>
          </w:p>
        </w:tc>
        <w:tc>
          <w:tcPr>
            <w:tcW w:w="1275" w:type="dxa"/>
            <w:noWrap/>
            <w:hideMark/>
          </w:tcPr>
          <w:p w14:paraId="1866608D" w14:textId="77777777" w:rsidR="008B27BB" w:rsidRPr="008B27BB" w:rsidRDefault="008B27BB">
            <w:r w:rsidRPr="008B27BB">
              <w:t>Yes</w:t>
            </w:r>
          </w:p>
        </w:tc>
        <w:tc>
          <w:tcPr>
            <w:tcW w:w="1522" w:type="dxa"/>
            <w:noWrap/>
            <w:hideMark/>
          </w:tcPr>
          <w:p w14:paraId="2A92B945" w14:textId="77777777" w:rsidR="008B27BB" w:rsidRPr="008B27BB" w:rsidRDefault="008B27BB">
            <w:r w:rsidRPr="008B27BB">
              <w:t>No</w:t>
            </w:r>
          </w:p>
        </w:tc>
        <w:tc>
          <w:tcPr>
            <w:tcW w:w="1622" w:type="dxa"/>
            <w:noWrap/>
            <w:hideMark/>
          </w:tcPr>
          <w:p w14:paraId="59DA60CF" w14:textId="77777777" w:rsidR="008B27BB" w:rsidRPr="008B27BB" w:rsidRDefault="008B27BB">
            <w:r w:rsidRPr="008B27BB">
              <w:t>No</w:t>
            </w:r>
          </w:p>
        </w:tc>
        <w:tc>
          <w:tcPr>
            <w:tcW w:w="1353" w:type="dxa"/>
            <w:noWrap/>
            <w:hideMark/>
          </w:tcPr>
          <w:p w14:paraId="29C0CFC0" w14:textId="77777777" w:rsidR="008B27BB" w:rsidRPr="008B27BB" w:rsidRDefault="008B27BB">
            <w:r w:rsidRPr="008B27BB">
              <w:t>no</w:t>
            </w:r>
          </w:p>
        </w:tc>
      </w:tr>
      <w:tr w:rsidR="005C518A" w:rsidRPr="008B27BB" w14:paraId="760EAA92" w14:textId="77777777" w:rsidTr="000D6B97">
        <w:trPr>
          <w:trHeight w:val="290"/>
        </w:trPr>
        <w:tc>
          <w:tcPr>
            <w:tcW w:w="1980" w:type="dxa"/>
            <w:noWrap/>
            <w:hideMark/>
          </w:tcPr>
          <w:p w14:paraId="35012B58" w14:textId="77777777" w:rsidR="008B27BB" w:rsidRPr="008B27BB" w:rsidRDefault="008B27BB">
            <w:r w:rsidRPr="008B27BB">
              <w:lastRenderedPageBreak/>
              <w:t>Chyromyidae</w:t>
            </w:r>
          </w:p>
        </w:tc>
        <w:tc>
          <w:tcPr>
            <w:tcW w:w="2976" w:type="dxa"/>
            <w:noWrap/>
            <w:hideMark/>
          </w:tcPr>
          <w:p w14:paraId="08E8A404" w14:textId="77777777" w:rsidR="008B27BB" w:rsidRPr="008B27BB" w:rsidRDefault="008B27BB">
            <w:r w:rsidRPr="008B27BB">
              <w:rPr>
                <w:i/>
                <w:iCs/>
              </w:rPr>
              <w:t>Aphaniosoma</w:t>
            </w:r>
            <w:r w:rsidRPr="008B27BB">
              <w:t xml:space="preserve"> sp10093</w:t>
            </w:r>
          </w:p>
        </w:tc>
        <w:tc>
          <w:tcPr>
            <w:tcW w:w="3401" w:type="dxa"/>
            <w:noWrap/>
            <w:hideMark/>
          </w:tcPr>
          <w:p w14:paraId="5FE8E725" w14:textId="77777777" w:rsidR="008B27BB" w:rsidRPr="008B27BB" w:rsidRDefault="008B27BB">
            <w:r w:rsidRPr="008B27BB">
              <w:t>chyromyid fly</w:t>
            </w:r>
          </w:p>
        </w:tc>
        <w:tc>
          <w:tcPr>
            <w:tcW w:w="1275" w:type="dxa"/>
            <w:noWrap/>
            <w:hideMark/>
          </w:tcPr>
          <w:p w14:paraId="04F87167" w14:textId="77777777" w:rsidR="008B27BB" w:rsidRPr="008B27BB" w:rsidRDefault="008B27BB">
            <w:r w:rsidRPr="008B27BB">
              <w:t>Yes</w:t>
            </w:r>
          </w:p>
        </w:tc>
        <w:tc>
          <w:tcPr>
            <w:tcW w:w="1522" w:type="dxa"/>
            <w:noWrap/>
            <w:hideMark/>
          </w:tcPr>
          <w:p w14:paraId="4A2332AA" w14:textId="77777777" w:rsidR="008B27BB" w:rsidRPr="008B27BB" w:rsidRDefault="008B27BB">
            <w:r w:rsidRPr="008B27BB">
              <w:t>No</w:t>
            </w:r>
          </w:p>
        </w:tc>
        <w:tc>
          <w:tcPr>
            <w:tcW w:w="1622" w:type="dxa"/>
            <w:noWrap/>
            <w:hideMark/>
          </w:tcPr>
          <w:p w14:paraId="435B9114" w14:textId="77777777" w:rsidR="008B27BB" w:rsidRPr="008B27BB" w:rsidRDefault="008B27BB">
            <w:r w:rsidRPr="008B27BB">
              <w:t>No</w:t>
            </w:r>
          </w:p>
        </w:tc>
        <w:tc>
          <w:tcPr>
            <w:tcW w:w="1353" w:type="dxa"/>
            <w:noWrap/>
            <w:hideMark/>
          </w:tcPr>
          <w:p w14:paraId="2AD986A1" w14:textId="77777777" w:rsidR="008B27BB" w:rsidRPr="008B27BB" w:rsidRDefault="008B27BB">
            <w:r w:rsidRPr="008B27BB">
              <w:t>no</w:t>
            </w:r>
          </w:p>
        </w:tc>
      </w:tr>
      <w:tr w:rsidR="005C518A" w:rsidRPr="008B27BB" w14:paraId="1A7F5172" w14:textId="77777777" w:rsidTr="000D6B97">
        <w:trPr>
          <w:trHeight w:val="290"/>
        </w:trPr>
        <w:tc>
          <w:tcPr>
            <w:tcW w:w="1980" w:type="dxa"/>
            <w:noWrap/>
            <w:hideMark/>
          </w:tcPr>
          <w:p w14:paraId="2BB2AC4F" w14:textId="77777777" w:rsidR="008B27BB" w:rsidRPr="008B27BB" w:rsidRDefault="008B27BB">
            <w:r w:rsidRPr="008B27BB">
              <w:t>Chyromyidae</w:t>
            </w:r>
          </w:p>
        </w:tc>
        <w:tc>
          <w:tcPr>
            <w:tcW w:w="2976" w:type="dxa"/>
            <w:noWrap/>
            <w:hideMark/>
          </w:tcPr>
          <w:p w14:paraId="0089238D" w14:textId="77777777" w:rsidR="008B27BB" w:rsidRPr="008B27BB" w:rsidRDefault="008B27BB">
            <w:r w:rsidRPr="008B27BB">
              <w:rPr>
                <w:i/>
                <w:iCs/>
              </w:rPr>
              <w:t>Notiochyromya</w:t>
            </w:r>
            <w:r w:rsidRPr="008B27BB">
              <w:t xml:space="preserve"> sp10094</w:t>
            </w:r>
          </w:p>
        </w:tc>
        <w:tc>
          <w:tcPr>
            <w:tcW w:w="3401" w:type="dxa"/>
            <w:noWrap/>
            <w:hideMark/>
          </w:tcPr>
          <w:p w14:paraId="28258B53" w14:textId="77777777" w:rsidR="008B27BB" w:rsidRPr="008B27BB" w:rsidRDefault="008B27BB">
            <w:r w:rsidRPr="008B27BB">
              <w:t>chyromyid fly</w:t>
            </w:r>
          </w:p>
        </w:tc>
        <w:tc>
          <w:tcPr>
            <w:tcW w:w="1275" w:type="dxa"/>
            <w:noWrap/>
            <w:hideMark/>
          </w:tcPr>
          <w:p w14:paraId="435EC459" w14:textId="77777777" w:rsidR="008B27BB" w:rsidRPr="008B27BB" w:rsidRDefault="008B27BB">
            <w:r w:rsidRPr="008B27BB">
              <w:t>Yes</w:t>
            </w:r>
          </w:p>
        </w:tc>
        <w:tc>
          <w:tcPr>
            <w:tcW w:w="1522" w:type="dxa"/>
            <w:noWrap/>
            <w:hideMark/>
          </w:tcPr>
          <w:p w14:paraId="259F5D78" w14:textId="77777777" w:rsidR="008B27BB" w:rsidRPr="008B27BB" w:rsidRDefault="008B27BB">
            <w:r w:rsidRPr="008B27BB">
              <w:t>No</w:t>
            </w:r>
          </w:p>
        </w:tc>
        <w:tc>
          <w:tcPr>
            <w:tcW w:w="1622" w:type="dxa"/>
            <w:noWrap/>
            <w:hideMark/>
          </w:tcPr>
          <w:p w14:paraId="6DD17931" w14:textId="77777777" w:rsidR="008B27BB" w:rsidRPr="008B27BB" w:rsidRDefault="008B27BB">
            <w:r w:rsidRPr="008B27BB">
              <w:t>No</w:t>
            </w:r>
          </w:p>
        </w:tc>
        <w:tc>
          <w:tcPr>
            <w:tcW w:w="1353" w:type="dxa"/>
            <w:noWrap/>
            <w:hideMark/>
          </w:tcPr>
          <w:p w14:paraId="18233A46" w14:textId="77777777" w:rsidR="008B27BB" w:rsidRPr="008B27BB" w:rsidRDefault="008B27BB">
            <w:r w:rsidRPr="008B27BB">
              <w:t>no</w:t>
            </w:r>
          </w:p>
        </w:tc>
      </w:tr>
      <w:tr w:rsidR="005C518A" w:rsidRPr="008B27BB" w14:paraId="4995BD1C" w14:textId="77777777" w:rsidTr="000D6B97">
        <w:trPr>
          <w:trHeight w:val="290"/>
        </w:trPr>
        <w:tc>
          <w:tcPr>
            <w:tcW w:w="1980" w:type="dxa"/>
            <w:noWrap/>
            <w:hideMark/>
          </w:tcPr>
          <w:p w14:paraId="216436DE" w14:textId="77777777" w:rsidR="008B27BB" w:rsidRPr="008B27BB" w:rsidRDefault="008B27BB">
            <w:r w:rsidRPr="008B27BB">
              <w:t>Coelopidae</w:t>
            </w:r>
          </w:p>
        </w:tc>
        <w:tc>
          <w:tcPr>
            <w:tcW w:w="2976" w:type="dxa"/>
            <w:noWrap/>
            <w:hideMark/>
          </w:tcPr>
          <w:p w14:paraId="1C999BD2" w14:textId="77777777" w:rsidR="008B27BB" w:rsidRPr="008B27BB" w:rsidRDefault="008B27BB">
            <w:pPr>
              <w:rPr>
                <w:i/>
                <w:iCs/>
              </w:rPr>
            </w:pPr>
            <w:r w:rsidRPr="008B27BB">
              <w:rPr>
                <w:i/>
                <w:iCs/>
              </w:rPr>
              <w:t>Coelopella popeae</w:t>
            </w:r>
          </w:p>
        </w:tc>
        <w:tc>
          <w:tcPr>
            <w:tcW w:w="3401" w:type="dxa"/>
            <w:noWrap/>
            <w:hideMark/>
          </w:tcPr>
          <w:p w14:paraId="4BFB9178" w14:textId="77777777" w:rsidR="008B27BB" w:rsidRPr="008B27BB" w:rsidRDefault="008B27BB">
            <w:r w:rsidRPr="008B27BB">
              <w:t>kelp fly</w:t>
            </w:r>
          </w:p>
        </w:tc>
        <w:tc>
          <w:tcPr>
            <w:tcW w:w="1275" w:type="dxa"/>
            <w:noWrap/>
            <w:hideMark/>
          </w:tcPr>
          <w:p w14:paraId="0D087BB1" w14:textId="77777777" w:rsidR="008B27BB" w:rsidRPr="008B27BB" w:rsidRDefault="008B27BB">
            <w:r w:rsidRPr="008B27BB">
              <w:t>No</w:t>
            </w:r>
          </w:p>
        </w:tc>
        <w:tc>
          <w:tcPr>
            <w:tcW w:w="1522" w:type="dxa"/>
            <w:noWrap/>
            <w:hideMark/>
          </w:tcPr>
          <w:p w14:paraId="197DF9A3" w14:textId="77777777" w:rsidR="008B27BB" w:rsidRPr="008B27BB" w:rsidRDefault="008B27BB">
            <w:r w:rsidRPr="008B27BB">
              <w:t>No</w:t>
            </w:r>
          </w:p>
        </w:tc>
        <w:tc>
          <w:tcPr>
            <w:tcW w:w="1622" w:type="dxa"/>
            <w:noWrap/>
            <w:hideMark/>
          </w:tcPr>
          <w:p w14:paraId="10DEAEDF" w14:textId="77777777" w:rsidR="008B27BB" w:rsidRPr="008B27BB" w:rsidRDefault="008B27BB">
            <w:r w:rsidRPr="008B27BB">
              <w:t>No</w:t>
            </w:r>
          </w:p>
        </w:tc>
        <w:tc>
          <w:tcPr>
            <w:tcW w:w="1353" w:type="dxa"/>
            <w:noWrap/>
            <w:hideMark/>
          </w:tcPr>
          <w:p w14:paraId="49E74D85" w14:textId="77777777" w:rsidR="008B27BB" w:rsidRPr="008B27BB" w:rsidRDefault="008B27BB">
            <w:r w:rsidRPr="008B27BB">
              <w:t>no</w:t>
            </w:r>
          </w:p>
        </w:tc>
      </w:tr>
      <w:tr w:rsidR="005C518A" w:rsidRPr="008B27BB" w14:paraId="6B82857F" w14:textId="77777777" w:rsidTr="000D6B97">
        <w:trPr>
          <w:trHeight w:val="290"/>
        </w:trPr>
        <w:tc>
          <w:tcPr>
            <w:tcW w:w="1980" w:type="dxa"/>
            <w:noWrap/>
            <w:hideMark/>
          </w:tcPr>
          <w:p w14:paraId="1084B431" w14:textId="77777777" w:rsidR="008B27BB" w:rsidRPr="008B27BB" w:rsidRDefault="008B27BB">
            <w:r w:rsidRPr="008B27BB">
              <w:t>Coelopidae</w:t>
            </w:r>
          </w:p>
        </w:tc>
        <w:tc>
          <w:tcPr>
            <w:tcW w:w="2976" w:type="dxa"/>
            <w:noWrap/>
            <w:hideMark/>
          </w:tcPr>
          <w:p w14:paraId="4E01672F" w14:textId="77777777" w:rsidR="008B27BB" w:rsidRPr="008B27BB" w:rsidRDefault="008B27BB">
            <w:pPr>
              <w:rPr>
                <w:i/>
                <w:iCs/>
              </w:rPr>
            </w:pPr>
            <w:r w:rsidRPr="008B27BB">
              <w:rPr>
                <w:i/>
                <w:iCs/>
              </w:rPr>
              <w:t>Gluma nitida</w:t>
            </w:r>
          </w:p>
        </w:tc>
        <w:tc>
          <w:tcPr>
            <w:tcW w:w="3401" w:type="dxa"/>
            <w:noWrap/>
            <w:hideMark/>
          </w:tcPr>
          <w:p w14:paraId="26E0566F" w14:textId="77777777" w:rsidR="008B27BB" w:rsidRPr="008B27BB" w:rsidRDefault="008B27BB">
            <w:r w:rsidRPr="008B27BB">
              <w:t>kelp fly</w:t>
            </w:r>
          </w:p>
        </w:tc>
        <w:tc>
          <w:tcPr>
            <w:tcW w:w="1275" w:type="dxa"/>
            <w:noWrap/>
            <w:hideMark/>
          </w:tcPr>
          <w:p w14:paraId="0760AA6F" w14:textId="77777777" w:rsidR="008B27BB" w:rsidRPr="008B27BB" w:rsidRDefault="008B27BB">
            <w:r w:rsidRPr="008B27BB">
              <w:t>No</w:t>
            </w:r>
          </w:p>
        </w:tc>
        <w:tc>
          <w:tcPr>
            <w:tcW w:w="1522" w:type="dxa"/>
            <w:noWrap/>
            <w:hideMark/>
          </w:tcPr>
          <w:p w14:paraId="22770A17" w14:textId="77777777" w:rsidR="008B27BB" w:rsidRPr="008B27BB" w:rsidRDefault="008B27BB">
            <w:r w:rsidRPr="008B27BB">
              <w:t>No</w:t>
            </w:r>
          </w:p>
        </w:tc>
        <w:tc>
          <w:tcPr>
            <w:tcW w:w="1622" w:type="dxa"/>
            <w:noWrap/>
            <w:hideMark/>
          </w:tcPr>
          <w:p w14:paraId="4BCADCD0" w14:textId="77777777" w:rsidR="008B27BB" w:rsidRPr="008B27BB" w:rsidRDefault="008B27BB">
            <w:r w:rsidRPr="008B27BB">
              <w:t>No</w:t>
            </w:r>
          </w:p>
        </w:tc>
        <w:tc>
          <w:tcPr>
            <w:tcW w:w="1353" w:type="dxa"/>
            <w:noWrap/>
            <w:hideMark/>
          </w:tcPr>
          <w:p w14:paraId="4085E3D7" w14:textId="77777777" w:rsidR="008B27BB" w:rsidRPr="008B27BB" w:rsidRDefault="008B27BB">
            <w:r w:rsidRPr="008B27BB">
              <w:t>no</w:t>
            </w:r>
          </w:p>
        </w:tc>
      </w:tr>
      <w:tr w:rsidR="005C518A" w:rsidRPr="008B27BB" w14:paraId="39D79622" w14:textId="77777777" w:rsidTr="000D6B97">
        <w:trPr>
          <w:trHeight w:val="290"/>
        </w:trPr>
        <w:tc>
          <w:tcPr>
            <w:tcW w:w="1980" w:type="dxa"/>
            <w:noWrap/>
            <w:hideMark/>
          </w:tcPr>
          <w:p w14:paraId="0948438A" w14:textId="77777777" w:rsidR="008B27BB" w:rsidRPr="008B27BB" w:rsidRDefault="008B27BB">
            <w:r w:rsidRPr="008B27BB">
              <w:t>Coelopidae</w:t>
            </w:r>
          </w:p>
        </w:tc>
        <w:tc>
          <w:tcPr>
            <w:tcW w:w="2976" w:type="dxa"/>
            <w:noWrap/>
            <w:hideMark/>
          </w:tcPr>
          <w:p w14:paraId="3453B5EA" w14:textId="77777777" w:rsidR="008B27BB" w:rsidRPr="008B27BB" w:rsidRDefault="008B27BB">
            <w:pPr>
              <w:rPr>
                <w:i/>
                <w:iCs/>
              </w:rPr>
            </w:pPr>
            <w:r w:rsidRPr="008B27BB">
              <w:rPr>
                <w:i/>
                <w:iCs/>
              </w:rPr>
              <w:t>This canus</w:t>
            </w:r>
          </w:p>
        </w:tc>
        <w:tc>
          <w:tcPr>
            <w:tcW w:w="3401" w:type="dxa"/>
            <w:noWrap/>
            <w:hideMark/>
          </w:tcPr>
          <w:p w14:paraId="0A768F01" w14:textId="77777777" w:rsidR="008B27BB" w:rsidRPr="008B27BB" w:rsidRDefault="008B27BB">
            <w:r w:rsidRPr="008B27BB">
              <w:t>kelp fly</w:t>
            </w:r>
          </w:p>
        </w:tc>
        <w:tc>
          <w:tcPr>
            <w:tcW w:w="1275" w:type="dxa"/>
            <w:noWrap/>
            <w:hideMark/>
          </w:tcPr>
          <w:p w14:paraId="0158C74C" w14:textId="77777777" w:rsidR="008B27BB" w:rsidRPr="008B27BB" w:rsidRDefault="008B27BB">
            <w:r w:rsidRPr="008B27BB">
              <w:t>No</w:t>
            </w:r>
          </w:p>
        </w:tc>
        <w:tc>
          <w:tcPr>
            <w:tcW w:w="1522" w:type="dxa"/>
            <w:noWrap/>
            <w:hideMark/>
          </w:tcPr>
          <w:p w14:paraId="45E26F59" w14:textId="77777777" w:rsidR="008B27BB" w:rsidRPr="008B27BB" w:rsidRDefault="008B27BB">
            <w:r w:rsidRPr="008B27BB">
              <w:t>No</w:t>
            </w:r>
          </w:p>
        </w:tc>
        <w:tc>
          <w:tcPr>
            <w:tcW w:w="1622" w:type="dxa"/>
            <w:noWrap/>
            <w:hideMark/>
          </w:tcPr>
          <w:p w14:paraId="1AD680C7" w14:textId="77777777" w:rsidR="008B27BB" w:rsidRPr="008B27BB" w:rsidRDefault="008B27BB">
            <w:r w:rsidRPr="008B27BB">
              <w:t>No</w:t>
            </w:r>
          </w:p>
        </w:tc>
        <w:tc>
          <w:tcPr>
            <w:tcW w:w="1353" w:type="dxa"/>
            <w:noWrap/>
            <w:hideMark/>
          </w:tcPr>
          <w:p w14:paraId="32171043" w14:textId="77777777" w:rsidR="008B27BB" w:rsidRPr="008B27BB" w:rsidRDefault="008B27BB">
            <w:r w:rsidRPr="008B27BB">
              <w:t>no</w:t>
            </w:r>
          </w:p>
        </w:tc>
      </w:tr>
      <w:tr w:rsidR="005C518A" w:rsidRPr="008B27BB" w14:paraId="61CC90D4" w14:textId="77777777" w:rsidTr="000D6B97">
        <w:trPr>
          <w:trHeight w:val="290"/>
        </w:trPr>
        <w:tc>
          <w:tcPr>
            <w:tcW w:w="1980" w:type="dxa"/>
            <w:noWrap/>
            <w:hideMark/>
          </w:tcPr>
          <w:p w14:paraId="1EA76E3F" w14:textId="77777777" w:rsidR="008B27BB" w:rsidRPr="008B27BB" w:rsidRDefault="008B27BB">
            <w:r w:rsidRPr="008B27BB">
              <w:t>Conopidae</w:t>
            </w:r>
          </w:p>
        </w:tc>
        <w:tc>
          <w:tcPr>
            <w:tcW w:w="2976" w:type="dxa"/>
            <w:noWrap/>
            <w:hideMark/>
          </w:tcPr>
          <w:p w14:paraId="183D1CD6" w14:textId="77777777" w:rsidR="008B27BB" w:rsidRPr="008B27BB" w:rsidRDefault="008B27BB">
            <w:r w:rsidRPr="008B27BB">
              <w:t>Conopidae sp10100</w:t>
            </w:r>
          </w:p>
        </w:tc>
        <w:tc>
          <w:tcPr>
            <w:tcW w:w="3401" w:type="dxa"/>
            <w:noWrap/>
            <w:hideMark/>
          </w:tcPr>
          <w:p w14:paraId="7B880F30" w14:textId="77777777" w:rsidR="008B27BB" w:rsidRPr="008B27BB" w:rsidRDefault="008B27BB">
            <w:r w:rsidRPr="008B27BB">
              <w:t>thick-headed fly</w:t>
            </w:r>
          </w:p>
        </w:tc>
        <w:tc>
          <w:tcPr>
            <w:tcW w:w="1275" w:type="dxa"/>
            <w:noWrap/>
            <w:hideMark/>
          </w:tcPr>
          <w:p w14:paraId="2DBB8F49" w14:textId="77777777" w:rsidR="008B27BB" w:rsidRPr="008B27BB" w:rsidRDefault="008B27BB">
            <w:r w:rsidRPr="008B27BB">
              <w:t>No</w:t>
            </w:r>
          </w:p>
        </w:tc>
        <w:tc>
          <w:tcPr>
            <w:tcW w:w="1522" w:type="dxa"/>
            <w:noWrap/>
            <w:hideMark/>
          </w:tcPr>
          <w:p w14:paraId="0F74BE43" w14:textId="77777777" w:rsidR="008B27BB" w:rsidRPr="008B27BB" w:rsidRDefault="008B27BB">
            <w:r w:rsidRPr="008B27BB">
              <w:t>No</w:t>
            </w:r>
          </w:p>
        </w:tc>
        <w:tc>
          <w:tcPr>
            <w:tcW w:w="1622" w:type="dxa"/>
            <w:noWrap/>
            <w:hideMark/>
          </w:tcPr>
          <w:p w14:paraId="0CB3C28C" w14:textId="77777777" w:rsidR="008B27BB" w:rsidRPr="008B27BB" w:rsidRDefault="008B27BB">
            <w:r w:rsidRPr="008B27BB">
              <w:t>No</w:t>
            </w:r>
          </w:p>
        </w:tc>
        <w:tc>
          <w:tcPr>
            <w:tcW w:w="1353" w:type="dxa"/>
            <w:noWrap/>
            <w:hideMark/>
          </w:tcPr>
          <w:p w14:paraId="673B1CCB" w14:textId="77777777" w:rsidR="008B27BB" w:rsidRPr="008B27BB" w:rsidRDefault="008B27BB">
            <w:r w:rsidRPr="008B27BB">
              <w:t>no</w:t>
            </w:r>
          </w:p>
        </w:tc>
      </w:tr>
      <w:tr w:rsidR="005C518A" w:rsidRPr="008B27BB" w14:paraId="5D523BAC" w14:textId="77777777" w:rsidTr="000D6B97">
        <w:trPr>
          <w:trHeight w:val="290"/>
        </w:trPr>
        <w:tc>
          <w:tcPr>
            <w:tcW w:w="1980" w:type="dxa"/>
            <w:noWrap/>
            <w:hideMark/>
          </w:tcPr>
          <w:p w14:paraId="7FDD033B" w14:textId="77777777" w:rsidR="008B27BB" w:rsidRPr="008B27BB" w:rsidRDefault="008B27BB">
            <w:r w:rsidRPr="008B27BB">
              <w:t>Conopidae</w:t>
            </w:r>
          </w:p>
        </w:tc>
        <w:tc>
          <w:tcPr>
            <w:tcW w:w="2976" w:type="dxa"/>
            <w:noWrap/>
            <w:hideMark/>
          </w:tcPr>
          <w:p w14:paraId="5CD1F60D" w14:textId="77777777" w:rsidR="008B27BB" w:rsidRPr="008B27BB" w:rsidRDefault="008B27BB">
            <w:r w:rsidRPr="008B27BB">
              <w:t>Conopidae sp10101</w:t>
            </w:r>
          </w:p>
        </w:tc>
        <w:tc>
          <w:tcPr>
            <w:tcW w:w="3401" w:type="dxa"/>
            <w:noWrap/>
            <w:hideMark/>
          </w:tcPr>
          <w:p w14:paraId="7DD9483B" w14:textId="77777777" w:rsidR="008B27BB" w:rsidRPr="008B27BB" w:rsidRDefault="008B27BB">
            <w:r w:rsidRPr="008B27BB">
              <w:t>thick-headed fly</w:t>
            </w:r>
          </w:p>
        </w:tc>
        <w:tc>
          <w:tcPr>
            <w:tcW w:w="1275" w:type="dxa"/>
            <w:noWrap/>
            <w:hideMark/>
          </w:tcPr>
          <w:p w14:paraId="13B4F4C6" w14:textId="77777777" w:rsidR="008B27BB" w:rsidRPr="008B27BB" w:rsidRDefault="008B27BB">
            <w:r w:rsidRPr="008B27BB">
              <w:t>No</w:t>
            </w:r>
          </w:p>
        </w:tc>
        <w:tc>
          <w:tcPr>
            <w:tcW w:w="1522" w:type="dxa"/>
            <w:noWrap/>
            <w:hideMark/>
          </w:tcPr>
          <w:p w14:paraId="201F14CB" w14:textId="77777777" w:rsidR="008B27BB" w:rsidRPr="008B27BB" w:rsidRDefault="008B27BB">
            <w:r w:rsidRPr="008B27BB">
              <w:t>No</w:t>
            </w:r>
          </w:p>
        </w:tc>
        <w:tc>
          <w:tcPr>
            <w:tcW w:w="1622" w:type="dxa"/>
            <w:noWrap/>
            <w:hideMark/>
          </w:tcPr>
          <w:p w14:paraId="636D6073" w14:textId="77777777" w:rsidR="008B27BB" w:rsidRPr="008B27BB" w:rsidRDefault="008B27BB">
            <w:r w:rsidRPr="008B27BB">
              <w:t>No</w:t>
            </w:r>
          </w:p>
        </w:tc>
        <w:tc>
          <w:tcPr>
            <w:tcW w:w="1353" w:type="dxa"/>
            <w:noWrap/>
            <w:hideMark/>
          </w:tcPr>
          <w:p w14:paraId="7619F829" w14:textId="77777777" w:rsidR="008B27BB" w:rsidRPr="008B27BB" w:rsidRDefault="008B27BB">
            <w:r w:rsidRPr="008B27BB">
              <w:t>no</w:t>
            </w:r>
          </w:p>
        </w:tc>
      </w:tr>
      <w:tr w:rsidR="005C518A" w:rsidRPr="008B27BB" w14:paraId="6662A4E0" w14:textId="77777777" w:rsidTr="000D6B97">
        <w:trPr>
          <w:trHeight w:val="290"/>
        </w:trPr>
        <w:tc>
          <w:tcPr>
            <w:tcW w:w="1980" w:type="dxa"/>
            <w:noWrap/>
            <w:hideMark/>
          </w:tcPr>
          <w:p w14:paraId="36C81C36" w14:textId="77777777" w:rsidR="008B27BB" w:rsidRPr="008B27BB" w:rsidRDefault="008B27BB">
            <w:r w:rsidRPr="008B27BB">
              <w:t>Conopidae</w:t>
            </w:r>
          </w:p>
        </w:tc>
        <w:tc>
          <w:tcPr>
            <w:tcW w:w="2976" w:type="dxa"/>
            <w:noWrap/>
            <w:hideMark/>
          </w:tcPr>
          <w:p w14:paraId="35EF1E95" w14:textId="77777777" w:rsidR="008B27BB" w:rsidRPr="008B27BB" w:rsidRDefault="008B27BB">
            <w:pPr>
              <w:rPr>
                <w:i/>
                <w:iCs/>
              </w:rPr>
            </w:pPr>
            <w:r w:rsidRPr="008B27BB">
              <w:rPr>
                <w:i/>
                <w:iCs/>
              </w:rPr>
              <w:t>Heteroconops gracilis</w:t>
            </w:r>
          </w:p>
        </w:tc>
        <w:tc>
          <w:tcPr>
            <w:tcW w:w="3401" w:type="dxa"/>
            <w:noWrap/>
            <w:hideMark/>
          </w:tcPr>
          <w:p w14:paraId="3175013D" w14:textId="77777777" w:rsidR="008B27BB" w:rsidRPr="008B27BB" w:rsidRDefault="008B27BB">
            <w:r w:rsidRPr="008B27BB">
              <w:t>thick-headed fly</w:t>
            </w:r>
          </w:p>
        </w:tc>
        <w:tc>
          <w:tcPr>
            <w:tcW w:w="1275" w:type="dxa"/>
            <w:noWrap/>
            <w:hideMark/>
          </w:tcPr>
          <w:p w14:paraId="70BD4318" w14:textId="77777777" w:rsidR="008B27BB" w:rsidRPr="008B27BB" w:rsidRDefault="008B27BB">
            <w:r w:rsidRPr="008B27BB">
              <w:t>No</w:t>
            </w:r>
          </w:p>
        </w:tc>
        <w:tc>
          <w:tcPr>
            <w:tcW w:w="1522" w:type="dxa"/>
            <w:noWrap/>
            <w:hideMark/>
          </w:tcPr>
          <w:p w14:paraId="27C3E9EE" w14:textId="77777777" w:rsidR="008B27BB" w:rsidRPr="008B27BB" w:rsidRDefault="008B27BB">
            <w:r w:rsidRPr="008B27BB">
              <w:t>No</w:t>
            </w:r>
          </w:p>
        </w:tc>
        <w:tc>
          <w:tcPr>
            <w:tcW w:w="1622" w:type="dxa"/>
            <w:noWrap/>
            <w:hideMark/>
          </w:tcPr>
          <w:p w14:paraId="21F20CD4" w14:textId="77777777" w:rsidR="008B27BB" w:rsidRPr="008B27BB" w:rsidRDefault="008B27BB">
            <w:r w:rsidRPr="008B27BB">
              <w:t>No</w:t>
            </w:r>
          </w:p>
        </w:tc>
        <w:tc>
          <w:tcPr>
            <w:tcW w:w="1353" w:type="dxa"/>
            <w:noWrap/>
            <w:hideMark/>
          </w:tcPr>
          <w:p w14:paraId="5DE2F1C9" w14:textId="77777777" w:rsidR="008B27BB" w:rsidRPr="008B27BB" w:rsidRDefault="008B27BB">
            <w:r w:rsidRPr="008B27BB">
              <w:t>no</w:t>
            </w:r>
          </w:p>
        </w:tc>
      </w:tr>
      <w:tr w:rsidR="005C518A" w:rsidRPr="008B27BB" w14:paraId="55B14E5C" w14:textId="77777777" w:rsidTr="000D6B97">
        <w:trPr>
          <w:trHeight w:val="290"/>
        </w:trPr>
        <w:tc>
          <w:tcPr>
            <w:tcW w:w="1980" w:type="dxa"/>
            <w:noWrap/>
            <w:hideMark/>
          </w:tcPr>
          <w:p w14:paraId="715C250D" w14:textId="77777777" w:rsidR="008B27BB" w:rsidRPr="008B27BB" w:rsidRDefault="008B27BB">
            <w:r w:rsidRPr="008B27BB">
              <w:t>Conopidae</w:t>
            </w:r>
          </w:p>
        </w:tc>
        <w:tc>
          <w:tcPr>
            <w:tcW w:w="2976" w:type="dxa"/>
            <w:noWrap/>
            <w:hideMark/>
          </w:tcPr>
          <w:p w14:paraId="77065157" w14:textId="77777777" w:rsidR="008B27BB" w:rsidRPr="008B27BB" w:rsidRDefault="008B27BB">
            <w:r w:rsidRPr="008B27BB">
              <w:rPr>
                <w:i/>
                <w:iCs/>
              </w:rPr>
              <w:t>Heteroconops</w:t>
            </w:r>
            <w:r w:rsidRPr="008B27BB">
              <w:t xml:space="preserve"> sp10095</w:t>
            </w:r>
          </w:p>
        </w:tc>
        <w:tc>
          <w:tcPr>
            <w:tcW w:w="3401" w:type="dxa"/>
            <w:noWrap/>
            <w:hideMark/>
          </w:tcPr>
          <w:p w14:paraId="486B6CEB" w14:textId="77777777" w:rsidR="008B27BB" w:rsidRPr="008B27BB" w:rsidRDefault="008B27BB">
            <w:r w:rsidRPr="008B27BB">
              <w:t>thick-headed fly</w:t>
            </w:r>
          </w:p>
        </w:tc>
        <w:tc>
          <w:tcPr>
            <w:tcW w:w="1275" w:type="dxa"/>
            <w:noWrap/>
            <w:hideMark/>
          </w:tcPr>
          <w:p w14:paraId="5C3E4604" w14:textId="77777777" w:rsidR="008B27BB" w:rsidRPr="008B27BB" w:rsidRDefault="008B27BB">
            <w:r w:rsidRPr="008B27BB">
              <w:t>Yes</w:t>
            </w:r>
          </w:p>
        </w:tc>
        <w:tc>
          <w:tcPr>
            <w:tcW w:w="1522" w:type="dxa"/>
            <w:noWrap/>
            <w:hideMark/>
          </w:tcPr>
          <w:p w14:paraId="5C10EEB4" w14:textId="77777777" w:rsidR="008B27BB" w:rsidRPr="008B27BB" w:rsidRDefault="008B27BB">
            <w:r w:rsidRPr="008B27BB">
              <w:t>No</w:t>
            </w:r>
          </w:p>
        </w:tc>
        <w:tc>
          <w:tcPr>
            <w:tcW w:w="1622" w:type="dxa"/>
            <w:noWrap/>
            <w:hideMark/>
          </w:tcPr>
          <w:p w14:paraId="10A254C6" w14:textId="77777777" w:rsidR="008B27BB" w:rsidRPr="008B27BB" w:rsidRDefault="008B27BB">
            <w:r w:rsidRPr="008B27BB">
              <w:t>No</w:t>
            </w:r>
          </w:p>
        </w:tc>
        <w:tc>
          <w:tcPr>
            <w:tcW w:w="1353" w:type="dxa"/>
            <w:noWrap/>
            <w:hideMark/>
          </w:tcPr>
          <w:p w14:paraId="3E9ADA31" w14:textId="77777777" w:rsidR="008B27BB" w:rsidRPr="008B27BB" w:rsidRDefault="008B27BB">
            <w:r w:rsidRPr="008B27BB">
              <w:t>no</w:t>
            </w:r>
          </w:p>
        </w:tc>
      </w:tr>
      <w:tr w:rsidR="005C518A" w:rsidRPr="008B27BB" w14:paraId="77A1DFFA" w14:textId="77777777" w:rsidTr="000D6B97">
        <w:trPr>
          <w:trHeight w:val="290"/>
        </w:trPr>
        <w:tc>
          <w:tcPr>
            <w:tcW w:w="1980" w:type="dxa"/>
            <w:noWrap/>
            <w:hideMark/>
          </w:tcPr>
          <w:p w14:paraId="0E1800FB" w14:textId="77777777" w:rsidR="008B27BB" w:rsidRPr="008B27BB" w:rsidRDefault="008B27BB">
            <w:r w:rsidRPr="008B27BB">
              <w:t>Conopidae</w:t>
            </w:r>
          </w:p>
        </w:tc>
        <w:tc>
          <w:tcPr>
            <w:tcW w:w="2976" w:type="dxa"/>
            <w:noWrap/>
            <w:hideMark/>
          </w:tcPr>
          <w:p w14:paraId="49EA63B1" w14:textId="77777777" w:rsidR="008B27BB" w:rsidRPr="008B27BB" w:rsidRDefault="008B27BB">
            <w:r w:rsidRPr="008B27BB">
              <w:rPr>
                <w:i/>
                <w:iCs/>
              </w:rPr>
              <w:t>Heteroconops</w:t>
            </w:r>
            <w:r w:rsidRPr="008B27BB">
              <w:t xml:space="preserve"> sp10096</w:t>
            </w:r>
          </w:p>
        </w:tc>
        <w:tc>
          <w:tcPr>
            <w:tcW w:w="3401" w:type="dxa"/>
            <w:noWrap/>
            <w:hideMark/>
          </w:tcPr>
          <w:p w14:paraId="3FFF5438" w14:textId="77777777" w:rsidR="008B27BB" w:rsidRPr="008B27BB" w:rsidRDefault="008B27BB">
            <w:r w:rsidRPr="008B27BB">
              <w:t>thick-headed fly</w:t>
            </w:r>
          </w:p>
        </w:tc>
        <w:tc>
          <w:tcPr>
            <w:tcW w:w="1275" w:type="dxa"/>
            <w:noWrap/>
            <w:hideMark/>
          </w:tcPr>
          <w:p w14:paraId="414EB6CB" w14:textId="77777777" w:rsidR="008B27BB" w:rsidRPr="008B27BB" w:rsidRDefault="008B27BB">
            <w:r w:rsidRPr="008B27BB">
              <w:t>Yes</w:t>
            </w:r>
          </w:p>
        </w:tc>
        <w:tc>
          <w:tcPr>
            <w:tcW w:w="1522" w:type="dxa"/>
            <w:noWrap/>
            <w:hideMark/>
          </w:tcPr>
          <w:p w14:paraId="03C76A68" w14:textId="77777777" w:rsidR="008B27BB" w:rsidRPr="008B27BB" w:rsidRDefault="008B27BB">
            <w:r w:rsidRPr="008B27BB">
              <w:t>No</w:t>
            </w:r>
          </w:p>
        </w:tc>
        <w:tc>
          <w:tcPr>
            <w:tcW w:w="1622" w:type="dxa"/>
            <w:noWrap/>
            <w:hideMark/>
          </w:tcPr>
          <w:p w14:paraId="1449D766" w14:textId="77777777" w:rsidR="008B27BB" w:rsidRPr="008B27BB" w:rsidRDefault="008B27BB">
            <w:r w:rsidRPr="008B27BB">
              <w:t>No</w:t>
            </w:r>
          </w:p>
        </w:tc>
        <w:tc>
          <w:tcPr>
            <w:tcW w:w="1353" w:type="dxa"/>
            <w:noWrap/>
            <w:hideMark/>
          </w:tcPr>
          <w:p w14:paraId="6FD91FB2" w14:textId="77777777" w:rsidR="008B27BB" w:rsidRPr="008B27BB" w:rsidRDefault="008B27BB">
            <w:r w:rsidRPr="008B27BB">
              <w:t>no</w:t>
            </w:r>
          </w:p>
        </w:tc>
      </w:tr>
      <w:tr w:rsidR="005C518A" w:rsidRPr="008B27BB" w14:paraId="2FF65F2F" w14:textId="77777777" w:rsidTr="000D6B97">
        <w:trPr>
          <w:trHeight w:val="290"/>
        </w:trPr>
        <w:tc>
          <w:tcPr>
            <w:tcW w:w="1980" w:type="dxa"/>
            <w:noWrap/>
            <w:hideMark/>
          </w:tcPr>
          <w:p w14:paraId="181A84D1" w14:textId="77777777" w:rsidR="008B27BB" w:rsidRPr="008B27BB" w:rsidRDefault="008B27BB">
            <w:r w:rsidRPr="008B27BB">
              <w:t>Conopidae</w:t>
            </w:r>
          </w:p>
        </w:tc>
        <w:tc>
          <w:tcPr>
            <w:tcW w:w="2976" w:type="dxa"/>
            <w:noWrap/>
            <w:hideMark/>
          </w:tcPr>
          <w:p w14:paraId="4C65F74E" w14:textId="77777777" w:rsidR="008B27BB" w:rsidRPr="008B27BB" w:rsidRDefault="008B27BB">
            <w:pPr>
              <w:rPr>
                <w:i/>
                <w:iCs/>
              </w:rPr>
            </w:pPr>
            <w:r w:rsidRPr="008B27BB">
              <w:rPr>
                <w:i/>
                <w:iCs/>
              </w:rPr>
              <w:t>Pleurocerina similis</w:t>
            </w:r>
          </w:p>
        </w:tc>
        <w:tc>
          <w:tcPr>
            <w:tcW w:w="3401" w:type="dxa"/>
            <w:noWrap/>
            <w:hideMark/>
          </w:tcPr>
          <w:p w14:paraId="7ECD39B5" w14:textId="77777777" w:rsidR="008B27BB" w:rsidRPr="008B27BB" w:rsidRDefault="008B27BB">
            <w:r w:rsidRPr="008B27BB">
              <w:t>thick-headed fly</w:t>
            </w:r>
          </w:p>
        </w:tc>
        <w:tc>
          <w:tcPr>
            <w:tcW w:w="1275" w:type="dxa"/>
            <w:noWrap/>
            <w:hideMark/>
          </w:tcPr>
          <w:p w14:paraId="222BD4CF" w14:textId="77777777" w:rsidR="008B27BB" w:rsidRPr="008B27BB" w:rsidRDefault="008B27BB">
            <w:r w:rsidRPr="008B27BB">
              <w:t>No</w:t>
            </w:r>
          </w:p>
        </w:tc>
        <w:tc>
          <w:tcPr>
            <w:tcW w:w="1522" w:type="dxa"/>
            <w:noWrap/>
            <w:hideMark/>
          </w:tcPr>
          <w:p w14:paraId="068FCD03" w14:textId="77777777" w:rsidR="008B27BB" w:rsidRPr="008B27BB" w:rsidRDefault="008B27BB">
            <w:r w:rsidRPr="008B27BB">
              <w:t>No</w:t>
            </w:r>
          </w:p>
        </w:tc>
        <w:tc>
          <w:tcPr>
            <w:tcW w:w="1622" w:type="dxa"/>
            <w:noWrap/>
            <w:hideMark/>
          </w:tcPr>
          <w:p w14:paraId="55B8AE53" w14:textId="77777777" w:rsidR="008B27BB" w:rsidRPr="008B27BB" w:rsidRDefault="008B27BB">
            <w:r w:rsidRPr="008B27BB">
              <w:t>No</w:t>
            </w:r>
          </w:p>
        </w:tc>
        <w:tc>
          <w:tcPr>
            <w:tcW w:w="1353" w:type="dxa"/>
            <w:noWrap/>
            <w:hideMark/>
          </w:tcPr>
          <w:p w14:paraId="290495DF" w14:textId="77777777" w:rsidR="008B27BB" w:rsidRPr="008B27BB" w:rsidRDefault="008B27BB">
            <w:r w:rsidRPr="008B27BB">
              <w:t>no</w:t>
            </w:r>
          </w:p>
        </w:tc>
      </w:tr>
      <w:tr w:rsidR="005C518A" w:rsidRPr="008B27BB" w14:paraId="546EDE85" w14:textId="77777777" w:rsidTr="000D6B97">
        <w:trPr>
          <w:trHeight w:val="290"/>
        </w:trPr>
        <w:tc>
          <w:tcPr>
            <w:tcW w:w="1980" w:type="dxa"/>
            <w:noWrap/>
            <w:hideMark/>
          </w:tcPr>
          <w:p w14:paraId="19AE5961" w14:textId="77777777" w:rsidR="008B27BB" w:rsidRPr="008B27BB" w:rsidRDefault="008B27BB">
            <w:r w:rsidRPr="008B27BB">
              <w:t>Conopidae</w:t>
            </w:r>
          </w:p>
        </w:tc>
        <w:tc>
          <w:tcPr>
            <w:tcW w:w="2976" w:type="dxa"/>
            <w:noWrap/>
            <w:hideMark/>
          </w:tcPr>
          <w:p w14:paraId="50A7A6C5" w14:textId="77777777" w:rsidR="008B27BB" w:rsidRPr="008B27BB" w:rsidRDefault="008B27BB">
            <w:r w:rsidRPr="008B27BB">
              <w:rPr>
                <w:i/>
                <w:iCs/>
              </w:rPr>
              <w:t>Pleurocerina</w:t>
            </w:r>
            <w:r w:rsidRPr="008B27BB">
              <w:t xml:space="preserve"> sp10097</w:t>
            </w:r>
          </w:p>
        </w:tc>
        <w:tc>
          <w:tcPr>
            <w:tcW w:w="3401" w:type="dxa"/>
            <w:noWrap/>
            <w:hideMark/>
          </w:tcPr>
          <w:p w14:paraId="4AB5A6D0" w14:textId="77777777" w:rsidR="008B27BB" w:rsidRPr="008B27BB" w:rsidRDefault="008B27BB">
            <w:r w:rsidRPr="008B27BB">
              <w:t>thick-headed fly</w:t>
            </w:r>
          </w:p>
        </w:tc>
        <w:tc>
          <w:tcPr>
            <w:tcW w:w="1275" w:type="dxa"/>
            <w:noWrap/>
            <w:hideMark/>
          </w:tcPr>
          <w:p w14:paraId="35CD4BD6" w14:textId="77777777" w:rsidR="008B27BB" w:rsidRPr="008B27BB" w:rsidRDefault="008B27BB">
            <w:r w:rsidRPr="008B27BB">
              <w:t>Yes</w:t>
            </w:r>
          </w:p>
        </w:tc>
        <w:tc>
          <w:tcPr>
            <w:tcW w:w="1522" w:type="dxa"/>
            <w:noWrap/>
            <w:hideMark/>
          </w:tcPr>
          <w:p w14:paraId="1FE31527" w14:textId="77777777" w:rsidR="008B27BB" w:rsidRPr="008B27BB" w:rsidRDefault="008B27BB">
            <w:r w:rsidRPr="008B27BB">
              <w:t>No</w:t>
            </w:r>
          </w:p>
        </w:tc>
        <w:tc>
          <w:tcPr>
            <w:tcW w:w="1622" w:type="dxa"/>
            <w:noWrap/>
            <w:hideMark/>
          </w:tcPr>
          <w:p w14:paraId="65AF4CC9" w14:textId="77777777" w:rsidR="008B27BB" w:rsidRPr="008B27BB" w:rsidRDefault="008B27BB">
            <w:r w:rsidRPr="008B27BB">
              <w:t>No</w:t>
            </w:r>
          </w:p>
        </w:tc>
        <w:tc>
          <w:tcPr>
            <w:tcW w:w="1353" w:type="dxa"/>
            <w:noWrap/>
            <w:hideMark/>
          </w:tcPr>
          <w:p w14:paraId="1121B023" w14:textId="77777777" w:rsidR="008B27BB" w:rsidRPr="008B27BB" w:rsidRDefault="008B27BB">
            <w:r w:rsidRPr="008B27BB">
              <w:t>no</w:t>
            </w:r>
          </w:p>
        </w:tc>
      </w:tr>
      <w:tr w:rsidR="005C518A" w:rsidRPr="008B27BB" w14:paraId="7EE16125" w14:textId="77777777" w:rsidTr="000D6B97">
        <w:trPr>
          <w:trHeight w:val="290"/>
        </w:trPr>
        <w:tc>
          <w:tcPr>
            <w:tcW w:w="1980" w:type="dxa"/>
            <w:noWrap/>
            <w:hideMark/>
          </w:tcPr>
          <w:p w14:paraId="3C5B69CF" w14:textId="77777777" w:rsidR="008B27BB" w:rsidRPr="008B27BB" w:rsidRDefault="008B27BB">
            <w:r w:rsidRPr="008B27BB">
              <w:t>Conopidae</w:t>
            </w:r>
          </w:p>
        </w:tc>
        <w:tc>
          <w:tcPr>
            <w:tcW w:w="2976" w:type="dxa"/>
            <w:noWrap/>
            <w:hideMark/>
          </w:tcPr>
          <w:p w14:paraId="19F70DB5" w14:textId="77777777" w:rsidR="008B27BB" w:rsidRPr="008B27BB" w:rsidRDefault="008B27BB">
            <w:pPr>
              <w:rPr>
                <w:i/>
                <w:iCs/>
              </w:rPr>
            </w:pPr>
            <w:r w:rsidRPr="008B27BB">
              <w:rPr>
                <w:i/>
                <w:iCs/>
              </w:rPr>
              <w:t>Smartiomyia obscura</w:t>
            </w:r>
          </w:p>
        </w:tc>
        <w:tc>
          <w:tcPr>
            <w:tcW w:w="3401" w:type="dxa"/>
            <w:noWrap/>
            <w:hideMark/>
          </w:tcPr>
          <w:p w14:paraId="35D5949F" w14:textId="77777777" w:rsidR="008B27BB" w:rsidRPr="008B27BB" w:rsidRDefault="008B27BB">
            <w:r w:rsidRPr="008B27BB">
              <w:t>thick-headed fly</w:t>
            </w:r>
          </w:p>
        </w:tc>
        <w:tc>
          <w:tcPr>
            <w:tcW w:w="1275" w:type="dxa"/>
            <w:noWrap/>
            <w:hideMark/>
          </w:tcPr>
          <w:p w14:paraId="5DB3769F" w14:textId="77777777" w:rsidR="008B27BB" w:rsidRPr="008B27BB" w:rsidRDefault="008B27BB">
            <w:r w:rsidRPr="008B27BB">
              <w:t>No</w:t>
            </w:r>
          </w:p>
        </w:tc>
        <w:tc>
          <w:tcPr>
            <w:tcW w:w="1522" w:type="dxa"/>
            <w:noWrap/>
            <w:hideMark/>
          </w:tcPr>
          <w:p w14:paraId="48DA89F4" w14:textId="77777777" w:rsidR="008B27BB" w:rsidRPr="008B27BB" w:rsidRDefault="008B27BB">
            <w:r w:rsidRPr="008B27BB">
              <w:t>No</w:t>
            </w:r>
          </w:p>
        </w:tc>
        <w:tc>
          <w:tcPr>
            <w:tcW w:w="1622" w:type="dxa"/>
            <w:noWrap/>
            <w:hideMark/>
          </w:tcPr>
          <w:p w14:paraId="02EB2777" w14:textId="77777777" w:rsidR="008B27BB" w:rsidRPr="008B27BB" w:rsidRDefault="008B27BB">
            <w:r w:rsidRPr="008B27BB">
              <w:t>No</w:t>
            </w:r>
          </w:p>
        </w:tc>
        <w:tc>
          <w:tcPr>
            <w:tcW w:w="1353" w:type="dxa"/>
            <w:noWrap/>
            <w:hideMark/>
          </w:tcPr>
          <w:p w14:paraId="1255C132" w14:textId="77777777" w:rsidR="008B27BB" w:rsidRPr="008B27BB" w:rsidRDefault="008B27BB">
            <w:r w:rsidRPr="008B27BB">
              <w:t>no</w:t>
            </w:r>
          </w:p>
        </w:tc>
      </w:tr>
      <w:tr w:rsidR="005C518A" w:rsidRPr="008B27BB" w14:paraId="0C89B106" w14:textId="77777777" w:rsidTr="000D6B97">
        <w:trPr>
          <w:trHeight w:val="290"/>
        </w:trPr>
        <w:tc>
          <w:tcPr>
            <w:tcW w:w="1980" w:type="dxa"/>
            <w:noWrap/>
            <w:hideMark/>
          </w:tcPr>
          <w:p w14:paraId="2758D250" w14:textId="77777777" w:rsidR="008B27BB" w:rsidRPr="008B27BB" w:rsidRDefault="008B27BB">
            <w:r w:rsidRPr="008B27BB">
              <w:t>Conopidae</w:t>
            </w:r>
          </w:p>
        </w:tc>
        <w:tc>
          <w:tcPr>
            <w:tcW w:w="2976" w:type="dxa"/>
            <w:noWrap/>
            <w:hideMark/>
          </w:tcPr>
          <w:p w14:paraId="158902EF" w14:textId="77777777" w:rsidR="008B27BB" w:rsidRPr="008B27BB" w:rsidRDefault="008B27BB">
            <w:r w:rsidRPr="008B27BB">
              <w:rPr>
                <w:i/>
                <w:iCs/>
              </w:rPr>
              <w:t>Smartiomyia</w:t>
            </w:r>
            <w:r w:rsidRPr="008B27BB">
              <w:t xml:space="preserve"> sp10098</w:t>
            </w:r>
          </w:p>
        </w:tc>
        <w:tc>
          <w:tcPr>
            <w:tcW w:w="3401" w:type="dxa"/>
            <w:noWrap/>
            <w:hideMark/>
          </w:tcPr>
          <w:p w14:paraId="44424352" w14:textId="77777777" w:rsidR="008B27BB" w:rsidRPr="008B27BB" w:rsidRDefault="008B27BB">
            <w:r w:rsidRPr="008B27BB">
              <w:t>thick-headed fly</w:t>
            </w:r>
          </w:p>
        </w:tc>
        <w:tc>
          <w:tcPr>
            <w:tcW w:w="1275" w:type="dxa"/>
            <w:noWrap/>
            <w:hideMark/>
          </w:tcPr>
          <w:p w14:paraId="3D1D78FB" w14:textId="77777777" w:rsidR="008B27BB" w:rsidRPr="008B27BB" w:rsidRDefault="008B27BB">
            <w:r w:rsidRPr="008B27BB">
              <w:t>Yes</w:t>
            </w:r>
          </w:p>
        </w:tc>
        <w:tc>
          <w:tcPr>
            <w:tcW w:w="1522" w:type="dxa"/>
            <w:noWrap/>
            <w:hideMark/>
          </w:tcPr>
          <w:p w14:paraId="2EB70702" w14:textId="77777777" w:rsidR="008B27BB" w:rsidRPr="008B27BB" w:rsidRDefault="008B27BB">
            <w:r w:rsidRPr="008B27BB">
              <w:t>No</w:t>
            </w:r>
          </w:p>
        </w:tc>
        <w:tc>
          <w:tcPr>
            <w:tcW w:w="1622" w:type="dxa"/>
            <w:noWrap/>
            <w:hideMark/>
          </w:tcPr>
          <w:p w14:paraId="3E9498B1" w14:textId="77777777" w:rsidR="008B27BB" w:rsidRPr="008B27BB" w:rsidRDefault="008B27BB">
            <w:r w:rsidRPr="008B27BB">
              <w:t>No</w:t>
            </w:r>
          </w:p>
        </w:tc>
        <w:tc>
          <w:tcPr>
            <w:tcW w:w="1353" w:type="dxa"/>
            <w:noWrap/>
            <w:hideMark/>
          </w:tcPr>
          <w:p w14:paraId="65B28448" w14:textId="77777777" w:rsidR="008B27BB" w:rsidRPr="008B27BB" w:rsidRDefault="008B27BB">
            <w:r w:rsidRPr="008B27BB">
              <w:t>no</w:t>
            </w:r>
          </w:p>
        </w:tc>
      </w:tr>
      <w:tr w:rsidR="005C518A" w:rsidRPr="008B27BB" w14:paraId="6AAD546B" w14:textId="77777777" w:rsidTr="000D6B97">
        <w:trPr>
          <w:trHeight w:val="290"/>
        </w:trPr>
        <w:tc>
          <w:tcPr>
            <w:tcW w:w="1980" w:type="dxa"/>
            <w:noWrap/>
            <w:hideMark/>
          </w:tcPr>
          <w:p w14:paraId="1958F81E" w14:textId="77777777" w:rsidR="008B27BB" w:rsidRPr="008B27BB" w:rsidRDefault="008B27BB">
            <w:r w:rsidRPr="008B27BB">
              <w:t>Conopidae</w:t>
            </w:r>
          </w:p>
        </w:tc>
        <w:tc>
          <w:tcPr>
            <w:tcW w:w="2976" w:type="dxa"/>
            <w:noWrap/>
            <w:hideMark/>
          </w:tcPr>
          <w:p w14:paraId="05334E93" w14:textId="77777777" w:rsidR="008B27BB" w:rsidRPr="008B27BB" w:rsidRDefault="008B27BB">
            <w:r w:rsidRPr="008B27BB">
              <w:rPr>
                <w:i/>
                <w:iCs/>
              </w:rPr>
              <w:t>Stenoconops</w:t>
            </w:r>
            <w:r w:rsidRPr="008B27BB">
              <w:t xml:space="preserve"> sp10099</w:t>
            </w:r>
          </w:p>
        </w:tc>
        <w:tc>
          <w:tcPr>
            <w:tcW w:w="3401" w:type="dxa"/>
            <w:noWrap/>
            <w:hideMark/>
          </w:tcPr>
          <w:p w14:paraId="1C5A0F4F" w14:textId="77777777" w:rsidR="008B27BB" w:rsidRPr="008B27BB" w:rsidRDefault="008B27BB">
            <w:r w:rsidRPr="008B27BB">
              <w:t>thick-headed fly</w:t>
            </w:r>
          </w:p>
        </w:tc>
        <w:tc>
          <w:tcPr>
            <w:tcW w:w="1275" w:type="dxa"/>
            <w:noWrap/>
            <w:hideMark/>
          </w:tcPr>
          <w:p w14:paraId="4609FC20" w14:textId="77777777" w:rsidR="008B27BB" w:rsidRPr="008B27BB" w:rsidRDefault="008B27BB">
            <w:r w:rsidRPr="008B27BB">
              <w:t>Yes</w:t>
            </w:r>
          </w:p>
        </w:tc>
        <w:tc>
          <w:tcPr>
            <w:tcW w:w="1522" w:type="dxa"/>
            <w:noWrap/>
            <w:hideMark/>
          </w:tcPr>
          <w:p w14:paraId="081A3AD5" w14:textId="77777777" w:rsidR="008B27BB" w:rsidRPr="008B27BB" w:rsidRDefault="008B27BB">
            <w:r w:rsidRPr="008B27BB">
              <w:t>No</w:t>
            </w:r>
          </w:p>
        </w:tc>
        <w:tc>
          <w:tcPr>
            <w:tcW w:w="1622" w:type="dxa"/>
            <w:noWrap/>
            <w:hideMark/>
          </w:tcPr>
          <w:p w14:paraId="714FC3BC" w14:textId="77777777" w:rsidR="008B27BB" w:rsidRPr="008B27BB" w:rsidRDefault="008B27BB">
            <w:r w:rsidRPr="008B27BB">
              <w:t>No</w:t>
            </w:r>
          </w:p>
        </w:tc>
        <w:tc>
          <w:tcPr>
            <w:tcW w:w="1353" w:type="dxa"/>
            <w:noWrap/>
            <w:hideMark/>
          </w:tcPr>
          <w:p w14:paraId="1C14F2A5" w14:textId="77777777" w:rsidR="008B27BB" w:rsidRPr="008B27BB" w:rsidRDefault="008B27BB">
            <w:r w:rsidRPr="008B27BB">
              <w:t>no</w:t>
            </w:r>
          </w:p>
        </w:tc>
      </w:tr>
      <w:tr w:rsidR="005C518A" w:rsidRPr="008B27BB" w14:paraId="51801ECE" w14:textId="77777777" w:rsidTr="000D6B97">
        <w:trPr>
          <w:trHeight w:val="290"/>
        </w:trPr>
        <w:tc>
          <w:tcPr>
            <w:tcW w:w="1980" w:type="dxa"/>
            <w:noWrap/>
            <w:hideMark/>
          </w:tcPr>
          <w:p w14:paraId="168C7AB8" w14:textId="77777777" w:rsidR="008B27BB" w:rsidRPr="008B27BB" w:rsidRDefault="008B27BB">
            <w:r w:rsidRPr="008B27BB">
              <w:t>Cryptochetidae</w:t>
            </w:r>
          </w:p>
        </w:tc>
        <w:tc>
          <w:tcPr>
            <w:tcW w:w="2976" w:type="dxa"/>
            <w:noWrap/>
            <w:hideMark/>
          </w:tcPr>
          <w:p w14:paraId="264CA343" w14:textId="77777777" w:rsidR="008B27BB" w:rsidRPr="008B27BB" w:rsidRDefault="008B27BB">
            <w:r w:rsidRPr="008B27BB">
              <w:rPr>
                <w:i/>
                <w:iCs/>
              </w:rPr>
              <w:t>Cryptochetum</w:t>
            </w:r>
            <w:r w:rsidRPr="008B27BB">
              <w:t xml:space="preserve"> sp10102</w:t>
            </w:r>
          </w:p>
        </w:tc>
        <w:tc>
          <w:tcPr>
            <w:tcW w:w="3401" w:type="dxa"/>
            <w:noWrap/>
            <w:hideMark/>
          </w:tcPr>
          <w:p w14:paraId="65200094" w14:textId="77777777" w:rsidR="008B27BB" w:rsidRPr="008B27BB" w:rsidRDefault="008B27BB">
            <w:r w:rsidRPr="008B27BB">
              <w:t>scale parasitoid fly</w:t>
            </w:r>
          </w:p>
        </w:tc>
        <w:tc>
          <w:tcPr>
            <w:tcW w:w="1275" w:type="dxa"/>
            <w:noWrap/>
            <w:hideMark/>
          </w:tcPr>
          <w:p w14:paraId="17C3134C" w14:textId="77777777" w:rsidR="008B27BB" w:rsidRPr="008B27BB" w:rsidRDefault="008B27BB">
            <w:r w:rsidRPr="008B27BB">
              <w:t>Yes</w:t>
            </w:r>
          </w:p>
        </w:tc>
        <w:tc>
          <w:tcPr>
            <w:tcW w:w="1522" w:type="dxa"/>
            <w:noWrap/>
            <w:hideMark/>
          </w:tcPr>
          <w:p w14:paraId="31C802CF" w14:textId="77777777" w:rsidR="008B27BB" w:rsidRPr="008B27BB" w:rsidRDefault="008B27BB">
            <w:r w:rsidRPr="008B27BB">
              <w:t>No</w:t>
            </w:r>
          </w:p>
        </w:tc>
        <w:tc>
          <w:tcPr>
            <w:tcW w:w="1622" w:type="dxa"/>
            <w:noWrap/>
            <w:hideMark/>
          </w:tcPr>
          <w:p w14:paraId="61207B84" w14:textId="77777777" w:rsidR="008B27BB" w:rsidRPr="008B27BB" w:rsidRDefault="008B27BB">
            <w:r w:rsidRPr="008B27BB">
              <w:t>No</w:t>
            </w:r>
          </w:p>
        </w:tc>
        <w:tc>
          <w:tcPr>
            <w:tcW w:w="1353" w:type="dxa"/>
            <w:noWrap/>
            <w:hideMark/>
          </w:tcPr>
          <w:p w14:paraId="362F5943" w14:textId="77777777" w:rsidR="008B27BB" w:rsidRPr="008B27BB" w:rsidRDefault="008B27BB">
            <w:r w:rsidRPr="008B27BB">
              <w:t>no</w:t>
            </w:r>
          </w:p>
        </w:tc>
      </w:tr>
      <w:tr w:rsidR="005C518A" w:rsidRPr="008B27BB" w14:paraId="53327177" w14:textId="77777777" w:rsidTr="000D6B97">
        <w:trPr>
          <w:trHeight w:val="290"/>
        </w:trPr>
        <w:tc>
          <w:tcPr>
            <w:tcW w:w="1980" w:type="dxa"/>
            <w:noWrap/>
            <w:hideMark/>
          </w:tcPr>
          <w:p w14:paraId="3B2A98E8" w14:textId="77777777" w:rsidR="008B27BB" w:rsidRPr="008B27BB" w:rsidRDefault="008B27BB">
            <w:r w:rsidRPr="008B27BB">
              <w:t>Cryptochetidae</w:t>
            </w:r>
          </w:p>
        </w:tc>
        <w:tc>
          <w:tcPr>
            <w:tcW w:w="2976" w:type="dxa"/>
            <w:noWrap/>
            <w:hideMark/>
          </w:tcPr>
          <w:p w14:paraId="6C38CE7A" w14:textId="77777777" w:rsidR="008B27BB" w:rsidRPr="008B27BB" w:rsidRDefault="008B27BB">
            <w:r w:rsidRPr="008B27BB">
              <w:rPr>
                <w:i/>
                <w:iCs/>
              </w:rPr>
              <w:t>Cryptochetum</w:t>
            </w:r>
            <w:r w:rsidRPr="008B27BB">
              <w:t xml:space="preserve"> sp10103</w:t>
            </w:r>
          </w:p>
        </w:tc>
        <w:tc>
          <w:tcPr>
            <w:tcW w:w="3401" w:type="dxa"/>
            <w:noWrap/>
            <w:hideMark/>
          </w:tcPr>
          <w:p w14:paraId="5A560220" w14:textId="77777777" w:rsidR="008B27BB" w:rsidRPr="008B27BB" w:rsidRDefault="008B27BB">
            <w:r w:rsidRPr="008B27BB">
              <w:t>scale parasitoid fly</w:t>
            </w:r>
          </w:p>
        </w:tc>
        <w:tc>
          <w:tcPr>
            <w:tcW w:w="1275" w:type="dxa"/>
            <w:noWrap/>
            <w:hideMark/>
          </w:tcPr>
          <w:p w14:paraId="309C5D5E" w14:textId="77777777" w:rsidR="008B27BB" w:rsidRPr="008B27BB" w:rsidRDefault="008B27BB">
            <w:r w:rsidRPr="008B27BB">
              <w:t>Yes</w:t>
            </w:r>
          </w:p>
        </w:tc>
        <w:tc>
          <w:tcPr>
            <w:tcW w:w="1522" w:type="dxa"/>
            <w:noWrap/>
            <w:hideMark/>
          </w:tcPr>
          <w:p w14:paraId="79B6AD85" w14:textId="77777777" w:rsidR="008B27BB" w:rsidRPr="008B27BB" w:rsidRDefault="008B27BB">
            <w:r w:rsidRPr="008B27BB">
              <w:t>No</w:t>
            </w:r>
          </w:p>
        </w:tc>
        <w:tc>
          <w:tcPr>
            <w:tcW w:w="1622" w:type="dxa"/>
            <w:noWrap/>
            <w:hideMark/>
          </w:tcPr>
          <w:p w14:paraId="702BC75E" w14:textId="77777777" w:rsidR="008B27BB" w:rsidRPr="008B27BB" w:rsidRDefault="008B27BB">
            <w:r w:rsidRPr="008B27BB">
              <w:t>No</w:t>
            </w:r>
          </w:p>
        </w:tc>
        <w:tc>
          <w:tcPr>
            <w:tcW w:w="1353" w:type="dxa"/>
            <w:noWrap/>
            <w:hideMark/>
          </w:tcPr>
          <w:p w14:paraId="5A8C4B52" w14:textId="77777777" w:rsidR="008B27BB" w:rsidRPr="008B27BB" w:rsidRDefault="008B27BB">
            <w:r w:rsidRPr="008B27BB">
              <w:t>no</w:t>
            </w:r>
          </w:p>
        </w:tc>
      </w:tr>
      <w:tr w:rsidR="005C518A" w:rsidRPr="008B27BB" w14:paraId="64C55FCC" w14:textId="77777777" w:rsidTr="000D6B97">
        <w:trPr>
          <w:trHeight w:val="290"/>
        </w:trPr>
        <w:tc>
          <w:tcPr>
            <w:tcW w:w="1980" w:type="dxa"/>
            <w:noWrap/>
            <w:hideMark/>
          </w:tcPr>
          <w:p w14:paraId="5137B28E" w14:textId="77777777" w:rsidR="008B27BB" w:rsidRPr="008B27BB" w:rsidRDefault="008B27BB">
            <w:r w:rsidRPr="008B27BB">
              <w:t>Dolichopodidae</w:t>
            </w:r>
          </w:p>
        </w:tc>
        <w:tc>
          <w:tcPr>
            <w:tcW w:w="2976" w:type="dxa"/>
            <w:noWrap/>
            <w:hideMark/>
          </w:tcPr>
          <w:p w14:paraId="60C9C0A2" w14:textId="77777777" w:rsidR="008B27BB" w:rsidRPr="008B27BB" w:rsidRDefault="008B27BB">
            <w:r w:rsidRPr="008B27BB">
              <w:t>Dolichopodidae sp10104</w:t>
            </w:r>
          </w:p>
        </w:tc>
        <w:tc>
          <w:tcPr>
            <w:tcW w:w="3401" w:type="dxa"/>
            <w:noWrap/>
            <w:hideMark/>
          </w:tcPr>
          <w:p w14:paraId="36EFF8E5" w14:textId="77777777" w:rsidR="008B27BB" w:rsidRPr="008B27BB" w:rsidRDefault="008B27BB">
            <w:r w:rsidRPr="008B27BB">
              <w:t>long-legged fly</w:t>
            </w:r>
          </w:p>
        </w:tc>
        <w:tc>
          <w:tcPr>
            <w:tcW w:w="1275" w:type="dxa"/>
            <w:noWrap/>
            <w:hideMark/>
          </w:tcPr>
          <w:p w14:paraId="2F2C2E34" w14:textId="77777777" w:rsidR="008B27BB" w:rsidRPr="008B27BB" w:rsidRDefault="008B27BB">
            <w:r w:rsidRPr="008B27BB">
              <w:t>No</w:t>
            </w:r>
          </w:p>
        </w:tc>
        <w:tc>
          <w:tcPr>
            <w:tcW w:w="1522" w:type="dxa"/>
            <w:noWrap/>
            <w:hideMark/>
          </w:tcPr>
          <w:p w14:paraId="4CF53F88" w14:textId="77777777" w:rsidR="008B27BB" w:rsidRPr="008B27BB" w:rsidRDefault="008B27BB">
            <w:r w:rsidRPr="008B27BB">
              <w:t>No</w:t>
            </w:r>
          </w:p>
        </w:tc>
        <w:tc>
          <w:tcPr>
            <w:tcW w:w="1622" w:type="dxa"/>
            <w:noWrap/>
            <w:hideMark/>
          </w:tcPr>
          <w:p w14:paraId="7793188C" w14:textId="77777777" w:rsidR="008B27BB" w:rsidRPr="008B27BB" w:rsidRDefault="008B27BB">
            <w:r w:rsidRPr="008B27BB">
              <w:t>No</w:t>
            </w:r>
          </w:p>
        </w:tc>
        <w:tc>
          <w:tcPr>
            <w:tcW w:w="1353" w:type="dxa"/>
            <w:noWrap/>
            <w:hideMark/>
          </w:tcPr>
          <w:p w14:paraId="6121B263" w14:textId="77777777" w:rsidR="008B27BB" w:rsidRPr="008B27BB" w:rsidRDefault="008B27BB">
            <w:r w:rsidRPr="008B27BB">
              <w:t>no</w:t>
            </w:r>
          </w:p>
        </w:tc>
      </w:tr>
      <w:tr w:rsidR="005C518A" w:rsidRPr="008B27BB" w14:paraId="0C762517" w14:textId="77777777" w:rsidTr="000D6B97">
        <w:trPr>
          <w:trHeight w:val="290"/>
        </w:trPr>
        <w:tc>
          <w:tcPr>
            <w:tcW w:w="1980" w:type="dxa"/>
            <w:noWrap/>
            <w:hideMark/>
          </w:tcPr>
          <w:p w14:paraId="02F8FB2A" w14:textId="77777777" w:rsidR="008B27BB" w:rsidRPr="008B27BB" w:rsidRDefault="008B27BB">
            <w:r w:rsidRPr="008B27BB">
              <w:t>Dolichopodidae</w:t>
            </w:r>
          </w:p>
        </w:tc>
        <w:tc>
          <w:tcPr>
            <w:tcW w:w="2976" w:type="dxa"/>
            <w:noWrap/>
            <w:hideMark/>
          </w:tcPr>
          <w:p w14:paraId="24C83CDF" w14:textId="77777777" w:rsidR="008B27BB" w:rsidRPr="008B27BB" w:rsidRDefault="008B27BB">
            <w:r w:rsidRPr="008B27BB">
              <w:t>Dolichopodidae sp10105</w:t>
            </w:r>
          </w:p>
        </w:tc>
        <w:tc>
          <w:tcPr>
            <w:tcW w:w="3401" w:type="dxa"/>
            <w:noWrap/>
            <w:hideMark/>
          </w:tcPr>
          <w:p w14:paraId="30D3FCD9" w14:textId="77777777" w:rsidR="008B27BB" w:rsidRPr="008B27BB" w:rsidRDefault="008B27BB">
            <w:r w:rsidRPr="008B27BB">
              <w:t>long-legged fly</w:t>
            </w:r>
          </w:p>
        </w:tc>
        <w:tc>
          <w:tcPr>
            <w:tcW w:w="1275" w:type="dxa"/>
            <w:noWrap/>
            <w:hideMark/>
          </w:tcPr>
          <w:p w14:paraId="4F97E666" w14:textId="77777777" w:rsidR="008B27BB" w:rsidRPr="008B27BB" w:rsidRDefault="008B27BB">
            <w:r w:rsidRPr="008B27BB">
              <w:t>No</w:t>
            </w:r>
          </w:p>
        </w:tc>
        <w:tc>
          <w:tcPr>
            <w:tcW w:w="1522" w:type="dxa"/>
            <w:noWrap/>
            <w:hideMark/>
          </w:tcPr>
          <w:p w14:paraId="116EC188" w14:textId="77777777" w:rsidR="008B27BB" w:rsidRPr="008B27BB" w:rsidRDefault="008B27BB">
            <w:r w:rsidRPr="008B27BB">
              <w:t>No</w:t>
            </w:r>
          </w:p>
        </w:tc>
        <w:tc>
          <w:tcPr>
            <w:tcW w:w="1622" w:type="dxa"/>
            <w:noWrap/>
            <w:hideMark/>
          </w:tcPr>
          <w:p w14:paraId="61033627" w14:textId="77777777" w:rsidR="008B27BB" w:rsidRPr="008B27BB" w:rsidRDefault="008B27BB">
            <w:r w:rsidRPr="008B27BB">
              <w:t>No</w:t>
            </w:r>
          </w:p>
        </w:tc>
        <w:tc>
          <w:tcPr>
            <w:tcW w:w="1353" w:type="dxa"/>
            <w:noWrap/>
            <w:hideMark/>
          </w:tcPr>
          <w:p w14:paraId="53415567" w14:textId="77777777" w:rsidR="008B27BB" w:rsidRPr="008B27BB" w:rsidRDefault="008B27BB">
            <w:r w:rsidRPr="008B27BB">
              <w:t>no</w:t>
            </w:r>
          </w:p>
        </w:tc>
      </w:tr>
      <w:tr w:rsidR="005C518A" w:rsidRPr="008B27BB" w14:paraId="1FD83F75" w14:textId="77777777" w:rsidTr="000D6B97">
        <w:trPr>
          <w:trHeight w:val="290"/>
        </w:trPr>
        <w:tc>
          <w:tcPr>
            <w:tcW w:w="1980" w:type="dxa"/>
            <w:noWrap/>
            <w:hideMark/>
          </w:tcPr>
          <w:p w14:paraId="2B79A093" w14:textId="77777777" w:rsidR="008B27BB" w:rsidRPr="008B27BB" w:rsidRDefault="008B27BB">
            <w:r w:rsidRPr="008B27BB">
              <w:t>Dolichopodidae</w:t>
            </w:r>
          </w:p>
        </w:tc>
        <w:tc>
          <w:tcPr>
            <w:tcW w:w="2976" w:type="dxa"/>
            <w:noWrap/>
            <w:hideMark/>
          </w:tcPr>
          <w:p w14:paraId="7411EA3C" w14:textId="77777777" w:rsidR="008B27BB" w:rsidRPr="008B27BB" w:rsidRDefault="008B27BB">
            <w:r w:rsidRPr="008B27BB">
              <w:t>Dolichopodidae sp10106</w:t>
            </w:r>
          </w:p>
        </w:tc>
        <w:tc>
          <w:tcPr>
            <w:tcW w:w="3401" w:type="dxa"/>
            <w:noWrap/>
            <w:hideMark/>
          </w:tcPr>
          <w:p w14:paraId="6E5400E5" w14:textId="77777777" w:rsidR="008B27BB" w:rsidRPr="008B27BB" w:rsidRDefault="008B27BB">
            <w:r w:rsidRPr="008B27BB">
              <w:t>long-legged fly</w:t>
            </w:r>
          </w:p>
        </w:tc>
        <w:tc>
          <w:tcPr>
            <w:tcW w:w="1275" w:type="dxa"/>
            <w:noWrap/>
            <w:hideMark/>
          </w:tcPr>
          <w:p w14:paraId="27B35032" w14:textId="77777777" w:rsidR="008B27BB" w:rsidRPr="008B27BB" w:rsidRDefault="008B27BB">
            <w:r w:rsidRPr="008B27BB">
              <w:t>No</w:t>
            </w:r>
          </w:p>
        </w:tc>
        <w:tc>
          <w:tcPr>
            <w:tcW w:w="1522" w:type="dxa"/>
            <w:noWrap/>
            <w:hideMark/>
          </w:tcPr>
          <w:p w14:paraId="25186382" w14:textId="77777777" w:rsidR="008B27BB" w:rsidRPr="008B27BB" w:rsidRDefault="008B27BB">
            <w:r w:rsidRPr="008B27BB">
              <w:t>No</w:t>
            </w:r>
          </w:p>
        </w:tc>
        <w:tc>
          <w:tcPr>
            <w:tcW w:w="1622" w:type="dxa"/>
            <w:noWrap/>
            <w:hideMark/>
          </w:tcPr>
          <w:p w14:paraId="33AE47CC" w14:textId="77777777" w:rsidR="008B27BB" w:rsidRPr="008B27BB" w:rsidRDefault="008B27BB">
            <w:r w:rsidRPr="008B27BB">
              <w:t>No</w:t>
            </w:r>
          </w:p>
        </w:tc>
        <w:tc>
          <w:tcPr>
            <w:tcW w:w="1353" w:type="dxa"/>
            <w:noWrap/>
            <w:hideMark/>
          </w:tcPr>
          <w:p w14:paraId="40052138" w14:textId="77777777" w:rsidR="008B27BB" w:rsidRPr="008B27BB" w:rsidRDefault="008B27BB">
            <w:r w:rsidRPr="008B27BB">
              <w:t>no</w:t>
            </w:r>
          </w:p>
        </w:tc>
      </w:tr>
      <w:tr w:rsidR="005C518A" w:rsidRPr="008B27BB" w14:paraId="06471939" w14:textId="77777777" w:rsidTr="000D6B97">
        <w:trPr>
          <w:trHeight w:val="290"/>
        </w:trPr>
        <w:tc>
          <w:tcPr>
            <w:tcW w:w="1980" w:type="dxa"/>
            <w:noWrap/>
            <w:hideMark/>
          </w:tcPr>
          <w:p w14:paraId="46072460" w14:textId="77777777" w:rsidR="008B27BB" w:rsidRPr="008B27BB" w:rsidRDefault="008B27BB">
            <w:r w:rsidRPr="008B27BB">
              <w:lastRenderedPageBreak/>
              <w:t>Dolichopodidae</w:t>
            </w:r>
          </w:p>
        </w:tc>
        <w:tc>
          <w:tcPr>
            <w:tcW w:w="2976" w:type="dxa"/>
            <w:noWrap/>
            <w:hideMark/>
          </w:tcPr>
          <w:p w14:paraId="1B0B4B8C" w14:textId="77777777" w:rsidR="008B27BB" w:rsidRPr="008B27BB" w:rsidRDefault="008B27BB">
            <w:r w:rsidRPr="008B27BB">
              <w:t>Dolichopodidae sp10107</w:t>
            </w:r>
          </w:p>
        </w:tc>
        <w:tc>
          <w:tcPr>
            <w:tcW w:w="3401" w:type="dxa"/>
            <w:noWrap/>
            <w:hideMark/>
          </w:tcPr>
          <w:p w14:paraId="1B5DF714" w14:textId="77777777" w:rsidR="008B27BB" w:rsidRPr="008B27BB" w:rsidRDefault="008B27BB">
            <w:r w:rsidRPr="008B27BB">
              <w:t>long-legged fly</w:t>
            </w:r>
          </w:p>
        </w:tc>
        <w:tc>
          <w:tcPr>
            <w:tcW w:w="1275" w:type="dxa"/>
            <w:noWrap/>
            <w:hideMark/>
          </w:tcPr>
          <w:p w14:paraId="7EDC7D19" w14:textId="77777777" w:rsidR="008B27BB" w:rsidRPr="008B27BB" w:rsidRDefault="008B27BB">
            <w:r w:rsidRPr="008B27BB">
              <w:t>No</w:t>
            </w:r>
          </w:p>
        </w:tc>
        <w:tc>
          <w:tcPr>
            <w:tcW w:w="1522" w:type="dxa"/>
            <w:noWrap/>
            <w:hideMark/>
          </w:tcPr>
          <w:p w14:paraId="6BB8292E" w14:textId="77777777" w:rsidR="008B27BB" w:rsidRPr="008B27BB" w:rsidRDefault="008B27BB">
            <w:r w:rsidRPr="008B27BB">
              <w:t>No</w:t>
            </w:r>
          </w:p>
        </w:tc>
        <w:tc>
          <w:tcPr>
            <w:tcW w:w="1622" w:type="dxa"/>
            <w:noWrap/>
            <w:hideMark/>
          </w:tcPr>
          <w:p w14:paraId="1310C8B8" w14:textId="77777777" w:rsidR="008B27BB" w:rsidRPr="008B27BB" w:rsidRDefault="008B27BB">
            <w:r w:rsidRPr="008B27BB">
              <w:t>No</w:t>
            </w:r>
          </w:p>
        </w:tc>
        <w:tc>
          <w:tcPr>
            <w:tcW w:w="1353" w:type="dxa"/>
            <w:noWrap/>
            <w:hideMark/>
          </w:tcPr>
          <w:p w14:paraId="05F0E9D4" w14:textId="77777777" w:rsidR="008B27BB" w:rsidRPr="008B27BB" w:rsidRDefault="008B27BB">
            <w:r w:rsidRPr="008B27BB">
              <w:t>no</w:t>
            </w:r>
          </w:p>
        </w:tc>
      </w:tr>
      <w:tr w:rsidR="005C518A" w:rsidRPr="008B27BB" w14:paraId="7E5E1698" w14:textId="77777777" w:rsidTr="000D6B97">
        <w:trPr>
          <w:trHeight w:val="290"/>
        </w:trPr>
        <w:tc>
          <w:tcPr>
            <w:tcW w:w="1980" w:type="dxa"/>
            <w:noWrap/>
            <w:hideMark/>
          </w:tcPr>
          <w:p w14:paraId="709F63D0" w14:textId="77777777" w:rsidR="008B27BB" w:rsidRPr="008B27BB" w:rsidRDefault="008B27BB">
            <w:r w:rsidRPr="008B27BB">
              <w:t>Dolichopodidae</w:t>
            </w:r>
          </w:p>
        </w:tc>
        <w:tc>
          <w:tcPr>
            <w:tcW w:w="2976" w:type="dxa"/>
            <w:noWrap/>
            <w:hideMark/>
          </w:tcPr>
          <w:p w14:paraId="2DC5270A" w14:textId="77777777" w:rsidR="008B27BB" w:rsidRPr="008B27BB" w:rsidRDefault="008B27BB">
            <w:r w:rsidRPr="008B27BB">
              <w:t>Dolichopodidae sp10108</w:t>
            </w:r>
          </w:p>
        </w:tc>
        <w:tc>
          <w:tcPr>
            <w:tcW w:w="3401" w:type="dxa"/>
            <w:noWrap/>
            <w:hideMark/>
          </w:tcPr>
          <w:p w14:paraId="7F776380" w14:textId="77777777" w:rsidR="008B27BB" w:rsidRPr="008B27BB" w:rsidRDefault="008B27BB">
            <w:r w:rsidRPr="008B27BB">
              <w:t>long-legged fly</w:t>
            </w:r>
          </w:p>
        </w:tc>
        <w:tc>
          <w:tcPr>
            <w:tcW w:w="1275" w:type="dxa"/>
            <w:noWrap/>
            <w:hideMark/>
          </w:tcPr>
          <w:p w14:paraId="22312089" w14:textId="77777777" w:rsidR="008B27BB" w:rsidRPr="008B27BB" w:rsidRDefault="008B27BB">
            <w:r w:rsidRPr="008B27BB">
              <w:t>No</w:t>
            </w:r>
          </w:p>
        </w:tc>
        <w:tc>
          <w:tcPr>
            <w:tcW w:w="1522" w:type="dxa"/>
            <w:noWrap/>
            <w:hideMark/>
          </w:tcPr>
          <w:p w14:paraId="51B9E523" w14:textId="77777777" w:rsidR="008B27BB" w:rsidRPr="008B27BB" w:rsidRDefault="008B27BB">
            <w:r w:rsidRPr="008B27BB">
              <w:t>No</w:t>
            </w:r>
          </w:p>
        </w:tc>
        <w:tc>
          <w:tcPr>
            <w:tcW w:w="1622" w:type="dxa"/>
            <w:noWrap/>
            <w:hideMark/>
          </w:tcPr>
          <w:p w14:paraId="6398407C" w14:textId="77777777" w:rsidR="008B27BB" w:rsidRPr="008B27BB" w:rsidRDefault="008B27BB">
            <w:r w:rsidRPr="008B27BB">
              <w:t>No</w:t>
            </w:r>
          </w:p>
        </w:tc>
        <w:tc>
          <w:tcPr>
            <w:tcW w:w="1353" w:type="dxa"/>
            <w:noWrap/>
            <w:hideMark/>
          </w:tcPr>
          <w:p w14:paraId="62EECDE8" w14:textId="77777777" w:rsidR="008B27BB" w:rsidRPr="008B27BB" w:rsidRDefault="008B27BB">
            <w:r w:rsidRPr="008B27BB">
              <w:t>no</w:t>
            </w:r>
          </w:p>
        </w:tc>
      </w:tr>
      <w:tr w:rsidR="005C518A" w:rsidRPr="008B27BB" w14:paraId="2E713FC9" w14:textId="77777777" w:rsidTr="000D6B97">
        <w:trPr>
          <w:trHeight w:val="290"/>
        </w:trPr>
        <w:tc>
          <w:tcPr>
            <w:tcW w:w="1980" w:type="dxa"/>
            <w:noWrap/>
            <w:hideMark/>
          </w:tcPr>
          <w:p w14:paraId="7A95B2D6" w14:textId="77777777" w:rsidR="008B27BB" w:rsidRPr="008B27BB" w:rsidRDefault="008B27BB">
            <w:r w:rsidRPr="008B27BB">
              <w:t>Drosophilidae</w:t>
            </w:r>
          </w:p>
        </w:tc>
        <w:tc>
          <w:tcPr>
            <w:tcW w:w="2976" w:type="dxa"/>
            <w:noWrap/>
            <w:hideMark/>
          </w:tcPr>
          <w:p w14:paraId="5BFAB20D" w14:textId="77777777" w:rsidR="008B27BB" w:rsidRPr="008B27BB" w:rsidRDefault="008B27BB">
            <w:r w:rsidRPr="008B27BB">
              <w:rPr>
                <w:i/>
                <w:iCs/>
              </w:rPr>
              <w:t>Scaptodrosophila</w:t>
            </w:r>
            <w:r w:rsidRPr="008B27BB">
              <w:t xml:space="preserve"> sp10109</w:t>
            </w:r>
          </w:p>
        </w:tc>
        <w:tc>
          <w:tcPr>
            <w:tcW w:w="3401" w:type="dxa"/>
            <w:noWrap/>
            <w:hideMark/>
          </w:tcPr>
          <w:p w14:paraId="3B8D95BC" w14:textId="77777777" w:rsidR="008B27BB" w:rsidRPr="008B27BB" w:rsidRDefault="008B27BB">
            <w:r w:rsidRPr="008B27BB">
              <w:t>pomace fly</w:t>
            </w:r>
          </w:p>
        </w:tc>
        <w:tc>
          <w:tcPr>
            <w:tcW w:w="1275" w:type="dxa"/>
            <w:noWrap/>
            <w:hideMark/>
          </w:tcPr>
          <w:p w14:paraId="41B60E2F" w14:textId="77777777" w:rsidR="008B27BB" w:rsidRPr="008B27BB" w:rsidRDefault="008B27BB">
            <w:r w:rsidRPr="008B27BB">
              <w:t>No</w:t>
            </w:r>
          </w:p>
        </w:tc>
        <w:tc>
          <w:tcPr>
            <w:tcW w:w="1522" w:type="dxa"/>
            <w:noWrap/>
            <w:hideMark/>
          </w:tcPr>
          <w:p w14:paraId="004B0675" w14:textId="77777777" w:rsidR="008B27BB" w:rsidRPr="008B27BB" w:rsidRDefault="008B27BB">
            <w:r w:rsidRPr="008B27BB">
              <w:t>No</w:t>
            </w:r>
          </w:p>
        </w:tc>
        <w:tc>
          <w:tcPr>
            <w:tcW w:w="1622" w:type="dxa"/>
            <w:noWrap/>
            <w:hideMark/>
          </w:tcPr>
          <w:p w14:paraId="594360C3" w14:textId="77777777" w:rsidR="008B27BB" w:rsidRPr="008B27BB" w:rsidRDefault="008B27BB">
            <w:r w:rsidRPr="008B27BB">
              <w:t>No</w:t>
            </w:r>
          </w:p>
        </w:tc>
        <w:tc>
          <w:tcPr>
            <w:tcW w:w="1353" w:type="dxa"/>
            <w:noWrap/>
            <w:hideMark/>
          </w:tcPr>
          <w:p w14:paraId="08E403C5" w14:textId="77777777" w:rsidR="008B27BB" w:rsidRPr="008B27BB" w:rsidRDefault="008B27BB">
            <w:r w:rsidRPr="008B27BB">
              <w:t>no</w:t>
            </w:r>
          </w:p>
        </w:tc>
      </w:tr>
      <w:tr w:rsidR="005C518A" w:rsidRPr="008B27BB" w14:paraId="4784399E" w14:textId="77777777" w:rsidTr="000D6B97">
        <w:trPr>
          <w:trHeight w:val="290"/>
        </w:trPr>
        <w:tc>
          <w:tcPr>
            <w:tcW w:w="1980" w:type="dxa"/>
            <w:noWrap/>
            <w:hideMark/>
          </w:tcPr>
          <w:p w14:paraId="49A8C3BB" w14:textId="77777777" w:rsidR="008B27BB" w:rsidRPr="008B27BB" w:rsidRDefault="008B27BB">
            <w:r w:rsidRPr="008B27BB">
              <w:t>Drosophilidae</w:t>
            </w:r>
          </w:p>
        </w:tc>
        <w:tc>
          <w:tcPr>
            <w:tcW w:w="2976" w:type="dxa"/>
            <w:noWrap/>
            <w:hideMark/>
          </w:tcPr>
          <w:p w14:paraId="6A69C23C" w14:textId="77777777" w:rsidR="008B27BB" w:rsidRPr="008B27BB" w:rsidRDefault="008B27BB">
            <w:r w:rsidRPr="008B27BB">
              <w:rPr>
                <w:i/>
                <w:iCs/>
              </w:rPr>
              <w:t>Scaptomyza</w:t>
            </w:r>
            <w:r w:rsidRPr="008B27BB">
              <w:t xml:space="preserve"> sp10110</w:t>
            </w:r>
          </w:p>
        </w:tc>
        <w:tc>
          <w:tcPr>
            <w:tcW w:w="3401" w:type="dxa"/>
            <w:noWrap/>
            <w:hideMark/>
          </w:tcPr>
          <w:p w14:paraId="764D67D0" w14:textId="77777777" w:rsidR="008B27BB" w:rsidRPr="008B27BB" w:rsidRDefault="008B27BB">
            <w:r w:rsidRPr="008B27BB">
              <w:t>pomace fly</w:t>
            </w:r>
          </w:p>
        </w:tc>
        <w:tc>
          <w:tcPr>
            <w:tcW w:w="1275" w:type="dxa"/>
            <w:noWrap/>
            <w:hideMark/>
          </w:tcPr>
          <w:p w14:paraId="1294859C" w14:textId="77777777" w:rsidR="008B27BB" w:rsidRPr="008B27BB" w:rsidRDefault="008B27BB">
            <w:r w:rsidRPr="008B27BB">
              <w:t>No</w:t>
            </w:r>
          </w:p>
        </w:tc>
        <w:tc>
          <w:tcPr>
            <w:tcW w:w="1522" w:type="dxa"/>
            <w:noWrap/>
            <w:hideMark/>
          </w:tcPr>
          <w:p w14:paraId="66D66CA3" w14:textId="77777777" w:rsidR="008B27BB" w:rsidRPr="008B27BB" w:rsidRDefault="008B27BB">
            <w:r w:rsidRPr="008B27BB">
              <w:t>No</w:t>
            </w:r>
          </w:p>
        </w:tc>
        <w:tc>
          <w:tcPr>
            <w:tcW w:w="1622" w:type="dxa"/>
            <w:noWrap/>
            <w:hideMark/>
          </w:tcPr>
          <w:p w14:paraId="4B12A78B" w14:textId="77777777" w:rsidR="008B27BB" w:rsidRPr="008B27BB" w:rsidRDefault="008B27BB">
            <w:r w:rsidRPr="008B27BB">
              <w:t>No</w:t>
            </w:r>
          </w:p>
        </w:tc>
        <w:tc>
          <w:tcPr>
            <w:tcW w:w="1353" w:type="dxa"/>
            <w:noWrap/>
            <w:hideMark/>
          </w:tcPr>
          <w:p w14:paraId="25B262C7" w14:textId="77777777" w:rsidR="008B27BB" w:rsidRPr="008B27BB" w:rsidRDefault="008B27BB">
            <w:r w:rsidRPr="008B27BB">
              <w:t>no</w:t>
            </w:r>
          </w:p>
        </w:tc>
      </w:tr>
      <w:tr w:rsidR="005C518A" w:rsidRPr="008B27BB" w14:paraId="0CE61177" w14:textId="77777777" w:rsidTr="000D6B97">
        <w:trPr>
          <w:trHeight w:val="290"/>
        </w:trPr>
        <w:tc>
          <w:tcPr>
            <w:tcW w:w="1980" w:type="dxa"/>
            <w:noWrap/>
            <w:hideMark/>
          </w:tcPr>
          <w:p w14:paraId="36A34D9F" w14:textId="77777777" w:rsidR="008B27BB" w:rsidRPr="008B27BB" w:rsidRDefault="008B27BB">
            <w:r w:rsidRPr="008B27BB">
              <w:t>Empididae</w:t>
            </w:r>
          </w:p>
        </w:tc>
        <w:tc>
          <w:tcPr>
            <w:tcW w:w="2976" w:type="dxa"/>
            <w:noWrap/>
            <w:hideMark/>
          </w:tcPr>
          <w:p w14:paraId="31E5A3D4" w14:textId="77777777" w:rsidR="008B27BB" w:rsidRPr="008B27BB" w:rsidRDefault="008B27BB">
            <w:r w:rsidRPr="008B27BB">
              <w:t>Empididae sp10111</w:t>
            </w:r>
          </w:p>
        </w:tc>
        <w:tc>
          <w:tcPr>
            <w:tcW w:w="3401" w:type="dxa"/>
            <w:noWrap/>
            <w:hideMark/>
          </w:tcPr>
          <w:p w14:paraId="51CAD867" w14:textId="77777777" w:rsidR="008B27BB" w:rsidRPr="008B27BB" w:rsidRDefault="008B27BB">
            <w:r w:rsidRPr="008B27BB">
              <w:t>dance fly</w:t>
            </w:r>
          </w:p>
        </w:tc>
        <w:tc>
          <w:tcPr>
            <w:tcW w:w="1275" w:type="dxa"/>
            <w:noWrap/>
            <w:hideMark/>
          </w:tcPr>
          <w:p w14:paraId="6DDCBFD5" w14:textId="77777777" w:rsidR="008B27BB" w:rsidRPr="008B27BB" w:rsidRDefault="008B27BB">
            <w:r w:rsidRPr="008B27BB">
              <w:t>No</w:t>
            </w:r>
          </w:p>
        </w:tc>
        <w:tc>
          <w:tcPr>
            <w:tcW w:w="1522" w:type="dxa"/>
            <w:noWrap/>
            <w:hideMark/>
          </w:tcPr>
          <w:p w14:paraId="48B8351B" w14:textId="77777777" w:rsidR="008B27BB" w:rsidRPr="008B27BB" w:rsidRDefault="008B27BB">
            <w:r w:rsidRPr="008B27BB">
              <w:t>No</w:t>
            </w:r>
          </w:p>
        </w:tc>
        <w:tc>
          <w:tcPr>
            <w:tcW w:w="1622" w:type="dxa"/>
            <w:noWrap/>
            <w:hideMark/>
          </w:tcPr>
          <w:p w14:paraId="5DDA27D8" w14:textId="77777777" w:rsidR="008B27BB" w:rsidRPr="008B27BB" w:rsidRDefault="008B27BB">
            <w:r w:rsidRPr="008B27BB">
              <w:t>No</w:t>
            </w:r>
          </w:p>
        </w:tc>
        <w:tc>
          <w:tcPr>
            <w:tcW w:w="1353" w:type="dxa"/>
            <w:noWrap/>
            <w:hideMark/>
          </w:tcPr>
          <w:p w14:paraId="15377DE9" w14:textId="77777777" w:rsidR="008B27BB" w:rsidRPr="008B27BB" w:rsidRDefault="008B27BB">
            <w:r w:rsidRPr="008B27BB">
              <w:t>no</w:t>
            </w:r>
          </w:p>
        </w:tc>
      </w:tr>
      <w:tr w:rsidR="005C518A" w:rsidRPr="008B27BB" w14:paraId="45F889ED" w14:textId="77777777" w:rsidTr="000D6B97">
        <w:trPr>
          <w:trHeight w:val="290"/>
        </w:trPr>
        <w:tc>
          <w:tcPr>
            <w:tcW w:w="1980" w:type="dxa"/>
            <w:noWrap/>
            <w:hideMark/>
          </w:tcPr>
          <w:p w14:paraId="7138B015" w14:textId="77777777" w:rsidR="008B27BB" w:rsidRPr="008B27BB" w:rsidRDefault="008B27BB">
            <w:r w:rsidRPr="008B27BB">
              <w:t>Empididae</w:t>
            </w:r>
          </w:p>
        </w:tc>
        <w:tc>
          <w:tcPr>
            <w:tcW w:w="2976" w:type="dxa"/>
            <w:noWrap/>
            <w:hideMark/>
          </w:tcPr>
          <w:p w14:paraId="26C81C21" w14:textId="77777777" w:rsidR="008B27BB" w:rsidRPr="008B27BB" w:rsidRDefault="008B27BB">
            <w:r w:rsidRPr="008B27BB">
              <w:t>Empididae sp10112</w:t>
            </w:r>
          </w:p>
        </w:tc>
        <w:tc>
          <w:tcPr>
            <w:tcW w:w="3401" w:type="dxa"/>
            <w:noWrap/>
            <w:hideMark/>
          </w:tcPr>
          <w:p w14:paraId="65EBD343" w14:textId="77777777" w:rsidR="008B27BB" w:rsidRPr="008B27BB" w:rsidRDefault="008B27BB">
            <w:r w:rsidRPr="008B27BB">
              <w:t>dance fly</w:t>
            </w:r>
          </w:p>
        </w:tc>
        <w:tc>
          <w:tcPr>
            <w:tcW w:w="1275" w:type="dxa"/>
            <w:noWrap/>
            <w:hideMark/>
          </w:tcPr>
          <w:p w14:paraId="231490CD" w14:textId="77777777" w:rsidR="008B27BB" w:rsidRPr="008B27BB" w:rsidRDefault="008B27BB">
            <w:r w:rsidRPr="008B27BB">
              <w:t>No</w:t>
            </w:r>
          </w:p>
        </w:tc>
        <w:tc>
          <w:tcPr>
            <w:tcW w:w="1522" w:type="dxa"/>
            <w:noWrap/>
            <w:hideMark/>
          </w:tcPr>
          <w:p w14:paraId="6703CBAE" w14:textId="77777777" w:rsidR="008B27BB" w:rsidRPr="008B27BB" w:rsidRDefault="008B27BB">
            <w:r w:rsidRPr="008B27BB">
              <w:t>No</w:t>
            </w:r>
          </w:p>
        </w:tc>
        <w:tc>
          <w:tcPr>
            <w:tcW w:w="1622" w:type="dxa"/>
            <w:noWrap/>
            <w:hideMark/>
          </w:tcPr>
          <w:p w14:paraId="17A9CFCB" w14:textId="77777777" w:rsidR="008B27BB" w:rsidRPr="008B27BB" w:rsidRDefault="008B27BB">
            <w:r w:rsidRPr="008B27BB">
              <w:t>No</w:t>
            </w:r>
          </w:p>
        </w:tc>
        <w:tc>
          <w:tcPr>
            <w:tcW w:w="1353" w:type="dxa"/>
            <w:noWrap/>
            <w:hideMark/>
          </w:tcPr>
          <w:p w14:paraId="689562B4" w14:textId="77777777" w:rsidR="008B27BB" w:rsidRPr="008B27BB" w:rsidRDefault="008B27BB">
            <w:r w:rsidRPr="008B27BB">
              <w:t>no</w:t>
            </w:r>
          </w:p>
        </w:tc>
      </w:tr>
      <w:tr w:rsidR="005C518A" w:rsidRPr="008B27BB" w14:paraId="0B3674FE" w14:textId="77777777" w:rsidTr="000D6B97">
        <w:trPr>
          <w:trHeight w:val="290"/>
        </w:trPr>
        <w:tc>
          <w:tcPr>
            <w:tcW w:w="1980" w:type="dxa"/>
            <w:noWrap/>
            <w:hideMark/>
          </w:tcPr>
          <w:p w14:paraId="6AD03092" w14:textId="77777777" w:rsidR="008B27BB" w:rsidRPr="008B27BB" w:rsidRDefault="008B27BB">
            <w:r w:rsidRPr="008B27BB">
              <w:t>Ephydridae</w:t>
            </w:r>
          </w:p>
        </w:tc>
        <w:tc>
          <w:tcPr>
            <w:tcW w:w="2976" w:type="dxa"/>
            <w:noWrap/>
            <w:hideMark/>
          </w:tcPr>
          <w:p w14:paraId="4FE44B52" w14:textId="77777777" w:rsidR="008B27BB" w:rsidRPr="008B27BB" w:rsidRDefault="008B27BB">
            <w:r w:rsidRPr="008B27BB">
              <w:rPr>
                <w:i/>
                <w:iCs/>
              </w:rPr>
              <w:t>Athyroglossa</w:t>
            </w:r>
            <w:r w:rsidRPr="008B27BB">
              <w:t xml:space="preserve"> sp10113</w:t>
            </w:r>
          </w:p>
        </w:tc>
        <w:tc>
          <w:tcPr>
            <w:tcW w:w="3401" w:type="dxa"/>
            <w:noWrap/>
            <w:hideMark/>
          </w:tcPr>
          <w:p w14:paraId="042A736A" w14:textId="77777777" w:rsidR="008B27BB" w:rsidRPr="008B27BB" w:rsidRDefault="008B27BB">
            <w:r w:rsidRPr="008B27BB">
              <w:t>shore fly</w:t>
            </w:r>
          </w:p>
        </w:tc>
        <w:tc>
          <w:tcPr>
            <w:tcW w:w="1275" w:type="dxa"/>
            <w:noWrap/>
            <w:hideMark/>
          </w:tcPr>
          <w:p w14:paraId="6B9A6F30" w14:textId="77777777" w:rsidR="008B27BB" w:rsidRPr="008B27BB" w:rsidRDefault="008B27BB">
            <w:r w:rsidRPr="008B27BB">
              <w:t>Yes</w:t>
            </w:r>
          </w:p>
        </w:tc>
        <w:tc>
          <w:tcPr>
            <w:tcW w:w="1522" w:type="dxa"/>
            <w:noWrap/>
            <w:hideMark/>
          </w:tcPr>
          <w:p w14:paraId="1EA881CB" w14:textId="77777777" w:rsidR="008B27BB" w:rsidRPr="008B27BB" w:rsidRDefault="008B27BB">
            <w:r w:rsidRPr="008B27BB">
              <w:t>No</w:t>
            </w:r>
          </w:p>
        </w:tc>
        <w:tc>
          <w:tcPr>
            <w:tcW w:w="1622" w:type="dxa"/>
            <w:noWrap/>
            <w:hideMark/>
          </w:tcPr>
          <w:p w14:paraId="41881E3D" w14:textId="77777777" w:rsidR="008B27BB" w:rsidRPr="008B27BB" w:rsidRDefault="008B27BB">
            <w:r w:rsidRPr="008B27BB">
              <w:t>No</w:t>
            </w:r>
          </w:p>
        </w:tc>
        <w:tc>
          <w:tcPr>
            <w:tcW w:w="1353" w:type="dxa"/>
            <w:noWrap/>
            <w:hideMark/>
          </w:tcPr>
          <w:p w14:paraId="1DFCEDAB" w14:textId="77777777" w:rsidR="008B27BB" w:rsidRPr="008B27BB" w:rsidRDefault="008B27BB">
            <w:r w:rsidRPr="008B27BB">
              <w:t>no</w:t>
            </w:r>
          </w:p>
        </w:tc>
      </w:tr>
      <w:tr w:rsidR="005C518A" w:rsidRPr="008B27BB" w14:paraId="57BBB201" w14:textId="77777777" w:rsidTr="000D6B97">
        <w:trPr>
          <w:trHeight w:val="290"/>
        </w:trPr>
        <w:tc>
          <w:tcPr>
            <w:tcW w:w="1980" w:type="dxa"/>
            <w:noWrap/>
            <w:hideMark/>
          </w:tcPr>
          <w:p w14:paraId="4332ECC5" w14:textId="77777777" w:rsidR="008B27BB" w:rsidRPr="008B27BB" w:rsidRDefault="008B27BB">
            <w:r w:rsidRPr="008B27BB">
              <w:t>Ephydridae</w:t>
            </w:r>
          </w:p>
        </w:tc>
        <w:tc>
          <w:tcPr>
            <w:tcW w:w="2976" w:type="dxa"/>
            <w:noWrap/>
            <w:hideMark/>
          </w:tcPr>
          <w:p w14:paraId="13B219C3" w14:textId="77777777" w:rsidR="008B27BB" w:rsidRPr="008B27BB" w:rsidRDefault="008B27BB">
            <w:r w:rsidRPr="008B27BB">
              <w:rPr>
                <w:i/>
                <w:iCs/>
              </w:rPr>
              <w:t>Atissa</w:t>
            </w:r>
            <w:r w:rsidRPr="008B27BB">
              <w:t xml:space="preserve"> sp10114</w:t>
            </w:r>
          </w:p>
        </w:tc>
        <w:tc>
          <w:tcPr>
            <w:tcW w:w="3401" w:type="dxa"/>
            <w:noWrap/>
            <w:hideMark/>
          </w:tcPr>
          <w:p w14:paraId="3292F94D" w14:textId="77777777" w:rsidR="008B27BB" w:rsidRPr="008B27BB" w:rsidRDefault="008B27BB">
            <w:r w:rsidRPr="008B27BB">
              <w:t>shore fly</w:t>
            </w:r>
          </w:p>
        </w:tc>
        <w:tc>
          <w:tcPr>
            <w:tcW w:w="1275" w:type="dxa"/>
            <w:noWrap/>
            <w:hideMark/>
          </w:tcPr>
          <w:p w14:paraId="4B72BFEF" w14:textId="77777777" w:rsidR="008B27BB" w:rsidRPr="008B27BB" w:rsidRDefault="008B27BB">
            <w:r w:rsidRPr="008B27BB">
              <w:t>Yes</w:t>
            </w:r>
          </w:p>
        </w:tc>
        <w:tc>
          <w:tcPr>
            <w:tcW w:w="1522" w:type="dxa"/>
            <w:noWrap/>
            <w:hideMark/>
          </w:tcPr>
          <w:p w14:paraId="0C3A202D" w14:textId="77777777" w:rsidR="008B27BB" w:rsidRPr="008B27BB" w:rsidRDefault="008B27BB">
            <w:r w:rsidRPr="008B27BB">
              <w:t>No</w:t>
            </w:r>
          </w:p>
        </w:tc>
        <w:tc>
          <w:tcPr>
            <w:tcW w:w="1622" w:type="dxa"/>
            <w:noWrap/>
            <w:hideMark/>
          </w:tcPr>
          <w:p w14:paraId="2CF1047D" w14:textId="77777777" w:rsidR="008B27BB" w:rsidRPr="008B27BB" w:rsidRDefault="008B27BB">
            <w:r w:rsidRPr="008B27BB">
              <w:t>No</w:t>
            </w:r>
          </w:p>
        </w:tc>
        <w:tc>
          <w:tcPr>
            <w:tcW w:w="1353" w:type="dxa"/>
            <w:noWrap/>
            <w:hideMark/>
          </w:tcPr>
          <w:p w14:paraId="3545F458" w14:textId="77777777" w:rsidR="008B27BB" w:rsidRPr="008B27BB" w:rsidRDefault="008B27BB">
            <w:r w:rsidRPr="008B27BB">
              <w:t>no</w:t>
            </w:r>
          </w:p>
        </w:tc>
      </w:tr>
      <w:tr w:rsidR="005C518A" w:rsidRPr="008B27BB" w14:paraId="4805E028" w14:textId="77777777" w:rsidTr="000D6B97">
        <w:trPr>
          <w:trHeight w:val="290"/>
        </w:trPr>
        <w:tc>
          <w:tcPr>
            <w:tcW w:w="1980" w:type="dxa"/>
            <w:noWrap/>
            <w:hideMark/>
          </w:tcPr>
          <w:p w14:paraId="56A8A8A1" w14:textId="77777777" w:rsidR="008B27BB" w:rsidRPr="008B27BB" w:rsidRDefault="008B27BB">
            <w:r w:rsidRPr="008B27BB">
              <w:t>Ephydridae</w:t>
            </w:r>
          </w:p>
        </w:tc>
        <w:tc>
          <w:tcPr>
            <w:tcW w:w="2976" w:type="dxa"/>
            <w:noWrap/>
            <w:hideMark/>
          </w:tcPr>
          <w:p w14:paraId="1F5A0148" w14:textId="77777777" w:rsidR="008B27BB" w:rsidRPr="008B27BB" w:rsidRDefault="008B27BB">
            <w:r w:rsidRPr="008B27BB">
              <w:rPr>
                <w:i/>
                <w:iCs/>
              </w:rPr>
              <w:t>Ceropsilopa</w:t>
            </w:r>
            <w:r w:rsidRPr="008B27BB">
              <w:t xml:space="preserve"> sp10115</w:t>
            </w:r>
          </w:p>
        </w:tc>
        <w:tc>
          <w:tcPr>
            <w:tcW w:w="3401" w:type="dxa"/>
            <w:noWrap/>
            <w:hideMark/>
          </w:tcPr>
          <w:p w14:paraId="5AEFE3FF" w14:textId="77777777" w:rsidR="008B27BB" w:rsidRPr="008B27BB" w:rsidRDefault="008B27BB">
            <w:r w:rsidRPr="008B27BB">
              <w:t>shore fly</w:t>
            </w:r>
          </w:p>
        </w:tc>
        <w:tc>
          <w:tcPr>
            <w:tcW w:w="1275" w:type="dxa"/>
            <w:noWrap/>
            <w:hideMark/>
          </w:tcPr>
          <w:p w14:paraId="400A9A5C" w14:textId="77777777" w:rsidR="008B27BB" w:rsidRPr="008B27BB" w:rsidRDefault="008B27BB">
            <w:r w:rsidRPr="008B27BB">
              <w:t>Yes</w:t>
            </w:r>
          </w:p>
        </w:tc>
        <w:tc>
          <w:tcPr>
            <w:tcW w:w="1522" w:type="dxa"/>
            <w:noWrap/>
            <w:hideMark/>
          </w:tcPr>
          <w:p w14:paraId="71D08466" w14:textId="77777777" w:rsidR="008B27BB" w:rsidRPr="008B27BB" w:rsidRDefault="008B27BB">
            <w:r w:rsidRPr="008B27BB">
              <w:t>No</w:t>
            </w:r>
          </w:p>
        </w:tc>
        <w:tc>
          <w:tcPr>
            <w:tcW w:w="1622" w:type="dxa"/>
            <w:noWrap/>
            <w:hideMark/>
          </w:tcPr>
          <w:p w14:paraId="67743A1C" w14:textId="77777777" w:rsidR="008B27BB" w:rsidRPr="008B27BB" w:rsidRDefault="008B27BB">
            <w:r w:rsidRPr="008B27BB">
              <w:t>No</w:t>
            </w:r>
          </w:p>
        </w:tc>
        <w:tc>
          <w:tcPr>
            <w:tcW w:w="1353" w:type="dxa"/>
            <w:noWrap/>
            <w:hideMark/>
          </w:tcPr>
          <w:p w14:paraId="70E62427" w14:textId="77777777" w:rsidR="008B27BB" w:rsidRPr="008B27BB" w:rsidRDefault="008B27BB">
            <w:r w:rsidRPr="008B27BB">
              <w:t>no</w:t>
            </w:r>
          </w:p>
        </w:tc>
      </w:tr>
      <w:tr w:rsidR="005C518A" w:rsidRPr="008B27BB" w14:paraId="6415431F" w14:textId="77777777" w:rsidTr="000D6B97">
        <w:trPr>
          <w:trHeight w:val="290"/>
        </w:trPr>
        <w:tc>
          <w:tcPr>
            <w:tcW w:w="1980" w:type="dxa"/>
            <w:noWrap/>
            <w:hideMark/>
          </w:tcPr>
          <w:p w14:paraId="24753F44" w14:textId="77777777" w:rsidR="008B27BB" w:rsidRPr="008B27BB" w:rsidRDefault="008B27BB">
            <w:r w:rsidRPr="008B27BB">
              <w:t>Ephydridae</w:t>
            </w:r>
          </w:p>
        </w:tc>
        <w:tc>
          <w:tcPr>
            <w:tcW w:w="2976" w:type="dxa"/>
            <w:noWrap/>
            <w:hideMark/>
          </w:tcPr>
          <w:p w14:paraId="4108DA49" w14:textId="77777777" w:rsidR="008B27BB" w:rsidRPr="008B27BB" w:rsidRDefault="008B27BB">
            <w:r w:rsidRPr="008B27BB">
              <w:rPr>
                <w:i/>
                <w:iCs/>
              </w:rPr>
              <w:t>Donaceus</w:t>
            </w:r>
            <w:r w:rsidRPr="008B27BB">
              <w:t xml:space="preserve"> sp10116</w:t>
            </w:r>
          </w:p>
        </w:tc>
        <w:tc>
          <w:tcPr>
            <w:tcW w:w="3401" w:type="dxa"/>
            <w:noWrap/>
            <w:hideMark/>
          </w:tcPr>
          <w:p w14:paraId="0BAB0068" w14:textId="77777777" w:rsidR="008B27BB" w:rsidRPr="008B27BB" w:rsidRDefault="008B27BB">
            <w:r w:rsidRPr="008B27BB">
              <w:t>shore fly</w:t>
            </w:r>
          </w:p>
        </w:tc>
        <w:tc>
          <w:tcPr>
            <w:tcW w:w="1275" w:type="dxa"/>
            <w:noWrap/>
            <w:hideMark/>
          </w:tcPr>
          <w:p w14:paraId="3A3B601C" w14:textId="77777777" w:rsidR="008B27BB" w:rsidRPr="008B27BB" w:rsidRDefault="008B27BB">
            <w:r w:rsidRPr="008B27BB">
              <w:t>Yes</w:t>
            </w:r>
          </w:p>
        </w:tc>
        <w:tc>
          <w:tcPr>
            <w:tcW w:w="1522" w:type="dxa"/>
            <w:noWrap/>
            <w:hideMark/>
          </w:tcPr>
          <w:p w14:paraId="12E2F335" w14:textId="77777777" w:rsidR="008B27BB" w:rsidRPr="008B27BB" w:rsidRDefault="008B27BB">
            <w:r w:rsidRPr="008B27BB">
              <w:t>No</w:t>
            </w:r>
          </w:p>
        </w:tc>
        <w:tc>
          <w:tcPr>
            <w:tcW w:w="1622" w:type="dxa"/>
            <w:noWrap/>
            <w:hideMark/>
          </w:tcPr>
          <w:p w14:paraId="2798F459" w14:textId="77777777" w:rsidR="008B27BB" w:rsidRPr="008B27BB" w:rsidRDefault="008B27BB">
            <w:r w:rsidRPr="008B27BB">
              <w:t>No</w:t>
            </w:r>
          </w:p>
        </w:tc>
        <w:tc>
          <w:tcPr>
            <w:tcW w:w="1353" w:type="dxa"/>
            <w:noWrap/>
            <w:hideMark/>
          </w:tcPr>
          <w:p w14:paraId="31E2C7BC" w14:textId="77777777" w:rsidR="008B27BB" w:rsidRPr="008B27BB" w:rsidRDefault="008B27BB">
            <w:r w:rsidRPr="008B27BB">
              <w:t>no</w:t>
            </w:r>
          </w:p>
        </w:tc>
      </w:tr>
      <w:tr w:rsidR="005C518A" w:rsidRPr="008B27BB" w14:paraId="0237773F" w14:textId="77777777" w:rsidTr="000D6B97">
        <w:trPr>
          <w:trHeight w:val="290"/>
        </w:trPr>
        <w:tc>
          <w:tcPr>
            <w:tcW w:w="1980" w:type="dxa"/>
            <w:noWrap/>
            <w:hideMark/>
          </w:tcPr>
          <w:p w14:paraId="1EBCF593" w14:textId="77777777" w:rsidR="008B27BB" w:rsidRPr="008B27BB" w:rsidRDefault="008B27BB">
            <w:r w:rsidRPr="008B27BB">
              <w:t>Ephydridae</w:t>
            </w:r>
          </w:p>
        </w:tc>
        <w:tc>
          <w:tcPr>
            <w:tcW w:w="2976" w:type="dxa"/>
            <w:noWrap/>
            <w:hideMark/>
          </w:tcPr>
          <w:p w14:paraId="5225BECD" w14:textId="77777777" w:rsidR="008B27BB" w:rsidRPr="008B27BB" w:rsidRDefault="008B27BB">
            <w:r w:rsidRPr="008B27BB">
              <w:rPr>
                <w:i/>
                <w:iCs/>
              </w:rPr>
              <w:t>Ephydrella</w:t>
            </w:r>
            <w:r w:rsidRPr="008B27BB">
              <w:t xml:space="preserve"> sp10117</w:t>
            </w:r>
          </w:p>
        </w:tc>
        <w:tc>
          <w:tcPr>
            <w:tcW w:w="3401" w:type="dxa"/>
            <w:noWrap/>
            <w:hideMark/>
          </w:tcPr>
          <w:p w14:paraId="0D15935F" w14:textId="77777777" w:rsidR="008B27BB" w:rsidRPr="008B27BB" w:rsidRDefault="008B27BB">
            <w:r w:rsidRPr="008B27BB">
              <w:t>shore fly</w:t>
            </w:r>
          </w:p>
        </w:tc>
        <w:tc>
          <w:tcPr>
            <w:tcW w:w="1275" w:type="dxa"/>
            <w:noWrap/>
            <w:hideMark/>
          </w:tcPr>
          <w:p w14:paraId="0FC34F46" w14:textId="77777777" w:rsidR="008B27BB" w:rsidRPr="008B27BB" w:rsidRDefault="008B27BB">
            <w:r w:rsidRPr="008B27BB">
              <w:t>No</w:t>
            </w:r>
          </w:p>
        </w:tc>
        <w:tc>
          <w:tcPr>
            <w:tcW w:w="1522" w:type="dxa"/>
            <w:noWrap/>
            <w:hideMark/>
          </w:tcPr>
          <w:p w14:paraId="52C4E6E7" w14:textId="77777777" w:rsidR="008B27BB" w:rsidRPr="008B27BB" w:rsidRDefault="008B27BB">
            <w:r w:rsidRPr="008B27BB">
              <w:t>No</w:t>
            </w:r>
          </w:p>
        </w:tc>
        <w:tc>
          <w:tcPr>
            <w:tcW w:w="1622" w:type="dxa"/>
            <w:noWrap/>
            <w:hideMark/>
          </w:tcPr>
          <w:p w14:paraId="66DB07C7" w14:textId="77777777" w:rsidR="008B27BB" w:rsidRPr="008B27BB" w:rsidRDefault="008B27BB">
            <w:r w:rsidRPr="008B27BB">
              <w:t>No</w:t>
            </w:r>
          </w:p>
        </w:tc>
        <w:tc>
          <w:tcPr>
            <w:tcW w:w="1353" w:type="dxa"/>
            <w:noWrap/>
            <w:hideMark/>
          </w:tcPr>
          <w:p w14:paraId="7BC651A7" w14:textId="77777777" w:rsidR="008B27BB" w:rsidRPr="008B27BB" w:rsidRDefault="008B27BB">
            <w:r w:rsidRPr="008B27BB">
              <w:t>no</w:t>
            </w:r>
          </w:p>
        </w:tc>
      </w:tr>
      <w:tr w:rsidR="005C518A" w:rsidRPr="008B27BB" w14:paraId="012F4CCD" w14:textId="77777777" w:rsidTr="000D6B97">
        <w:trPr>
          <w:trHeight w:val="290"/>
        </w:trPr>
        <w:tc>
          <w:tcPr>
            <w:tcW w:w="1980" w:type="dxa"/>
            <w:noWrap/>
            <w:hideMark/>
          </w:tcPr>
          <w:p w14:paraId="24E65DDE" w14:textId="77777777" w:rsidR="008B27BB" w:rsidRPr="008B27BB" w:rsidRDefault="008B27BB">
            <w:r w:rsidRPr="008B27BB">
              <w:t>Ephydridae</w:t>
            </w:r>
          </w:p>
        </w:tc>
        <w:tc>
          <w:tcPr>
            <w:tcW w:w="2976" w:type="dxa"/>
            <w:noWrap/>
            <w:hideMark/>
          </w:tcPr>
          <w:p w14:paraId="34ABC70C" w14:textId="77777777" w:rsidR="008B27BB" w:rsidRPr="008B27BB" w:rsidRDefault="008B27BB">
            <w:r w:rsidRPr="008B27BB">
              <w:t>Ephydridae sp10125</w:t>
            </w:r>
          </w:p>
        </w:tc>
        <w:tc>
          <w:tcPr>
            <w:tcW w:w="3401" w:type="dxa"/>
            <w:noWrap/>
            <w:hideMark/>
          </w:tcPr>
          <w:p w14:paraId="3CFFE715" w14:textId="77777777" w:rsidR="008B27BB" w:rsidRPr="008B27BB" w:rsidRDefault="008B27BB">
            <w:r w:rsidRPr="008B27BB">
              <w:t>shore fly</w:t>
            </w:r>
          </w:p>
        </w:tc>
        <w:tc>
          <w:tcPr>
            <w:tcW w:w="1275" w:type="dxa"/>
            <w:noWrap/>
            <w:hideMark/>
          </w:tcPr>
          <w:p w14:paraId="4050F4A9" w14:textId="77777777" w:rsidR="008B27BB" w:rsidRPr="008B27BB" w:rsidRDefault="008B27BB">
            <w:r w:rsidRPr="008B27BB">
              <w:t>No</w:t>
            </w:r>
          </w:p>
        </w:tc>
        <w:tc>
          <w:tcPr>
            <w:tcW w:w="1522" w:type="dxa"/>
            <w:noWrap/>
            <w:hideMark/>
          </w:tcPr>
          <w:p w14:paraId="7CC6BDAD" w14:textId="77777777" w:rsidR="008B27BB" w:rsidRPr="008B27BB" w:rsidRDefault="008B27BB">
            <w:r w:rsidRPr="008B27BB">
              <w:t>No</w:t>
            </w:r>
          </w:p>
        </w:tc>
        <w:tc>
          <w:tcPr>
            <w:tcW w:w="1622" w:type="dxa"/>
            <w:noWrap/>
            <w:hideMark/>
          </w:tcPr>
          <w:p w14:paraId="6F677E38" w14:textId="77777777" w:rsidR="008B27BB" w:rsidRPr="008B27BB" w:rsidRDefault="008B27BB">
            <w:r w:rsidRPr="008B27BB">
              <w:t>No</w:t>
            </w:r>
          </w:p>
        </w:tc>
        <w:tc>
          <w:tcPr>
            <w:tcW w:w="1353" w:type="dxa"/>
            <w:noWrap/>
            <w:hideMark/>
          </w:tcPr>
          <w:p w14:paraId="70622B98" w14:textId="77777777" w:rsidR="008B27BB" w:rsidRPr="008B27BB" w:rsidRDefault="008B27BB">
            <w:r w:rsidRPr="008B27BB">
              <w:t>no</w:t>
            </w:r>
          </w:p>
        </w:tc>
      </w:tr>
      <w:tr w:rsidR="005C518A" w:rsidRPr="008B27BB" w14:paraId="69953162" w14:textId="77777777" w:rsidTr="000D6B97">
        <w:trPr>
          <w:trHeight w:val="290"/>
        </w:trPr>
        <w:tc>
          <w:tcPr>
            <w:tcW w:w="1980" w:type="dxa"/>
            <w:noWrap/>
            <w:hideMark/>
          </w:tcPr>
          <w:p w14:paraId="0EA1FB37" w14:textId="77777777" w:rsidR="008B27BB" w:rsidRPr="008B27BB" w:rsidRDefault="008B27BB">
            <w:r w:rsidRPr="008B27BB">
              <w:t>Ephydridae</w:t>
            </w:r>
          </w:p>
        </w:tc>
        <w:tc>
          <w:tcPr>
            <w:tcW w:w="2976" w:type="dxa"/>
            <w:noWrap/>
            <w:hideMark/>
          </w:tcPr>
          <w:p w14:paraId="772F1CEF" w14:textId="77777777" w:rsidR="008B27BB" w:rsidRPr="008B27BB" w:rsidRDefault="008B27BB">
            <w:r w:rsidRPr="008B27BB">
              <w:t>Ephydridae sp10126</w:t>
            </w:r>
          </w:p>
        </w:tc>
        <w:tc>
          <w:tcPr>
            <w:tcW w:w="3401" w:type="dxa"/>
            <w:noWrap/>
            <w:hideMark/>
          </w:tcPr>
          <w:p w14:paraId="6575EBC1" w14:textId="77777777" w:rsidR="008B27BB" w:rsidRPr="008B27BB" w:rsidRDefault="008B27BB">
            <w:r w:rsidRPr="008B27BB">
              <w:t>shore fly</w:t>
            </w:r>
          </w:p>
        </w:tc>
        <w:tc>
          <w:tcPr>
            <w:tcW w:w="1275" w:type="dxa"/>
            <w:noWrap/>
            <w:hideMark/>
          </w:tcPr>
          <w:p w14:paraId="77E23522" w14:textId="77777777" w:rsidR="008B27BB" w:rsidRPr="008B27BB" w:rsidRDefault="008B27BB">
            <w:r w:rsidRPr="008B27BB">
              <w:t>No</w:t>
            </w:r>
          </w:p>
        </w:tc>
        <w:tc>
          <w:tcPr>
            <w:tcW w:w="1522" w:type="dxa"/>
            <w:noWrap/>
            <w:hideMark/>
          </w:tcPr>
          <w:p w14:paraId="3C1D5A61" w14:textId="77777777" w:rsidR="008B27BB" w:rsidRPr="008B27BB" w:rsidRDefault="008B27BB">
            <w:r w:rsidRPr="008B27BB">
              <w:t>No</w:t>
            </w:r>
          </w:p>
        </w:tc>
        <w:tc>
          <w:tcPr>
            <w:tcW w:w="1622" w:type="dxa"/>
            <w:noWrap/>
            <w:hideMark/>
          </w:tcPr>
          <w:p w14:paraId="4D210CFC" w14:textId="77777777" w:rsidR="008B27BB" w:rsidRPr="008B27BB" w:rsidRDefault="008B27BB">
            <w:r w:rsidRPr="008B27BB">
              <w:t>No</w:t>
            </w:r>
          </w:p>
        </w:tc>
        <w:tc>
          <w:tcPr>
            <w:tcW w:w="1353" w:type="dxa"/>
            <w:noWrap/>
            <w:hideMark/>
          </w:tcPr>
          <w:p w14:paraId="07FBFFE9" w14:textId="77777777" w:rsidR="008B27BB" w:rsidRPr="008B27BB" w:rsidRDefault="008B27BB">
            <w:r w:rsidRPr="008B27BB">
              <w:t>no</w:t>
            </w:r>
          </w:p>
        </w:tc>
      </w:tr>
      <w:tr w:rsidR="005C518A" w:rsidRPr="008B27BB" w14:paraId="2FB9AF95" w14:textId="77777777" w:rsidTr="000D6B97">
        <w:trPr>
          <w:trHeight w:val="290"/>
        </w:trPr>
        <w:tc>
          <w:tcPr>
            <w:tcW w:w="1980" w:type="dxa"/>
            <w:noWrap/>
            <w:hideMark/>
          </w:tcPr>
          <w:p w14:paraId="1B946F18" w14:textId="77777777" w:rsidR="008B27BB" w:rsidRPr="008B27BB" w:rsidRDefault="008B27BB">
            <w:r w:rsidRPr="008B27BB">
              <w:t>Ephydridae</w:t>
            </w:r>
          </w:p>
        </w:tc>
        <w:tc>
          <w:tcPr>
            <w:tcW w:w="2976" w:type="dxa"/>
            <w:noWrap/>
            <w:hideMark/>
          </w:tcPr>
          <w:p w14:paraId="2876B42D" w14:textId="77777777" w:rsidR="008B27BB" w:rsidRPr="008B27BB" w:rsidRDefault="008B27BB">
            <w:r w:rsidRPr="008B27BB">
              <w:t>Ephydridae sp10127</w:t>
            </w:r>
          </w:p>
        </w:tc>
        <w:tc>
          <w:tcPr>
            <w:tcW w:w="3401" w:type="dxa"/>
            <w:noWrap/>
            <w:hideMark/>
          </w:tcPr>
          <w:p w14:paraId="6CEAEE9F" w14:textId="77777777" w:rsidR="008B27BB" w:rsidRPr="008B27BB" w:rsidRDefault="008B27BB">
            <w:r w:rsidRPr="008B27BB">
              <w:t>shore fly</w:t>
            </w:r>
          </w:p>
        </w:tc>
        <w:tc>
          <w:tcPr>
            <w:tcW w:w="1275" w:type="dxa"/>
            <w:noWrap/>
            <w:hideMark/>
          </w:tcPr>
          <w:p w14:paraId="0BD14685" w14:textId="77777777" w:rsidR="008B27BB" w:rsidRPr="008B27BB" w:rsidRDefault="008B27BB">
            <w:r w:rsidRPr="008B27BB">
              <w:t>No</w:t>
            </w:r>
          </w:p>
        </w:tc>
        <w:tc>
          <w:tcPr>
            <w:tcW w:w="1522" w:type="dxa"/>
            <w:noWrap/>
            <w:hideMark/>
          </w:tcPr>
          <w:p w14:paraId="768B206C" w14:textId="77777777" w:rsidR="008B27BB" w:rsidRPr="008B27BB" w:rsidRDefault="008B27BB">
            <w:r w:rsidRPr="008B27BB">
              <w:t>No</w:t>
            </w:r>
          </w:p>
        </w:tc>
        <w:tc>
          <w:tcPr>
            <w:tcW w:w="1622" w:type="dxa"/>
            <w:noWrap/>
            <w:hideMark/>
          </w:tcPr>
          <w:p w14:paraId="5267D3B5" w14:textId="77777777" w:rsidR="008B27BB" w:rsidRPr="008B27BB" w:rsidRDefault="008B27BB">
            <w:r w:rsidRPr="008B27BB">
              <w:t>No</w:t>
            </w:r>
          </w:p>
        </w:tc>
        <w:tc>
          <w:tcPr>
            <w:tcW w:w="1353" w:type="dxa"/>
            <w:noWrap/>
            <w:hideMark/>
          </w:tcPr>
          <w:p w14:paraId="7431A5FC" w14:textId="77777777" w:rsidR="008B27BB" w:rsidRPr="008B27BB" w:rsidRDefault="008B27BB">
            <w:r w:rsidRPr="008B27BB">
              <w:t>no</w:t>
            </w:r>
          </w:p>
        </w:tc>
      </w:tr>
      <w:tr w:rsidR="005C518A" w:rsidRPr="008B27BB" w14:paraId="344D9294" w14:textId="77777777" w:rsidTr="000D6B97">
        <w:trPr>
          <w:trHeight w:val="290"/>
        </w:trPr>
        <w:tc>
          <w:tcPr>
            <w:tcW w:w="1980" w:type="dxa"/>
            <w:noWrap/>
            <w:hideMark/>
          </w:tcPr>
          <w:p w14:paraId="0191A480" w14:textId="77777777" w:rsidR="008B27BB" w:rsidRPr="008B27BB" w:rsidRDefault="008B27BB">
            <w:r w:rsidRPr="008B27BB">
              <w:t>Ephydridae</w:t>
            </w:r>
          </w:p>
        </w:tc>
        <w:tc>
          <w:tcPr>
            <w:tcW w:w="2976" w:type="dxa"/>
            <w:noWrap/>
            <w:hideMark/>
          </w:tcPr>
          <w:p w14:paraId="4B606CE9" w14:textId="77777777" w:rsidR="008B27BB" w:rsidRPr="008B27BB" w:rsidRDefault="008B27BB">
            <w:r w:rsidRPr="008B27BB">
              <w:t>Ephydridae sp10128</w:t>
            </w:r>
          </w:p>
        </w:tc>
        <w:tc>
          <w:tcPr>
            <w:tcW w:w="3401" w:type="dxa"/>
            <w:noWrap/>
            <w:hideMark/>
          </w:tcPr>
          <w:p w14:paraId="4D3EF924" w14:textId="77777777" w:rsidR="008B27BB" w:rsidRPr="008B27BB" w:rsidRDefault="008B27BB">
            <w:r w:rsidRPr="008B27BB">
              <w:t>shore fly</w:t>
            </w:r>
          </w:p>
        </w:tc>
        <w:tc>
          <w:tcPr>
            <w:tcW w:w="1275" w:type="dxa"/>
            <w:noWrap/>
            <w:hideMark/>
          </w:tcPr>
          <w:p w14:paraId="03E8BEDC" w14:textId="77777777" w:rsidR="008B27BB" w:rsidRPr="008B27BB" w:rsidRDefault="008B27BB">
            <w:r w:rsidRPr="008B27BB">
              <w:t>No</w:t>
            </w:r>
          </w:p>
        </w:tc>
        <w:tc>
          <w:tcPr>
            <w:tcW w:w="1522" w:type="dxa"/>
            <w:noWrap/>
            <w:hideMark/>
          </w:tcPr>
          <w:p w14:paraId="12EEBD2A" w14:textId="77777777" w:rsidR="008B27BB" w:rsidRPr="008B27BB" w:rsidRDefault="008B27BB">
            <w:r w:rsidRPr="008B27BB">
              <w:t>No</w:t>
            </w:r>
          </w:p>
        </w:tc>
        <w:tc>
          <w:tcPr>
            <w:tcW w:w="1622" w:type="dxa"/>
            <w:noWrap/>
            <w:hideMark/>
          </w:tcPr>
          <w:p w14:paraId="6BDBB36C" w14:textId="77777777" w:rsidR="008B27BB" w:rsidRPr="008B27BB" w:rsidRDefault="008B27BB">
            <w:r w:rsidRPr="008B27BB">
              <w:t>No</w:t>
            </w:r>
          </w:p>
        </w:tc>
        <w:tc>
          <w:tcPr>
            <w:tcW w:w="1353" w:type="dxa"/>
            <w:noWrap/>
            <w:hideMark/>
          </w:tcPr>
          <w:p w14:paraId="667F14CB" w14:textId="77777777" w:rsidR="008B27BB" w:rsidRPr="008B27BB" w:rsidRDefault="008B27BB">
            <w:r w:rsidRPr="008B27BB">
              <w:t>no</w:t>
            </w:r>
          </w:p>
        </w:tc>
      </w:tr>
      <w:tr w:rsidR="005C518A" w:rsidRPr="008B27BB" w14:paraId="29969380" w14:textId="77777777" w:rsidTr="000D6B97">
        <w:trPr>
          <w:trHeight w:val="290"/>
        </w:trPr>
        <w:tc>
          <w:tcPr>
            <w:tcW w:w="1980" w:type="dxa"/>
            <w:noWrap/>
            <w:hideMark/>
          </w:tcPr>
          <w:p w14:paraId="1EFD01A6" w14:textId="77777777" w:rsidR="008B27BB" w:rsidRPr="008B27BB" w:rsidRDefault="008B27BB">
            <w:r w:rsidRPr="008B27BB">
              <w:t>Ephydridae</w:t>
            </w:r>
          </w:p>
        </w:tc>
        <w:tc>
          <w:tcPr>
            <w:tcW w:w="2976" w:type="dxa"/>
            <w:noWrap/>
            <w:hideMark/>
          </w:tcPr>
          <w:p w14:paraId="6B34F486" w14:textId="77777777" w:rsidR="008B27BB" w:rsidRPr="008B27BB" w:rsidRDefault="008B27BB">
            <w:r w:rsidRPr="008B27BB">
              <w:t>Ephydridae sp10129</w:t>
            </w:r>
          </w:p>
        </w:tc>
        <w:tc>
          <w:tcPr>
            <w:tcW w:w="3401" w:type="dxa"/>
            <w:noWrap/>
            <w:hideMark/>
          </w:tcPr>
          <w:p w14:paraId="6995B3DC" w14:textId="77777777" w:rsidR="008B27BB" w:rsidRPr="008B27BB" w:rsidRDefault="008B27BB">
            <w:r w:rsidRPr="008B27BB">
              <w:t>shore fly</w:t>
            </w:r>
          </w:p>
        </w:tc>
        <w:tc>
          <w:tcPr>
            <w:tcW w:w="1275" w:type="dxa"/>
            <w:noWrap/>
            <w:hideMark/>
          </w:tcPr>
          <w:p w14:paraId="2F21F071" w14:textId="77777777" w:rsidR="008B27BB" w:rsidRPr="008B27BB" w:rsidRDefault="008B27BB">
            <w:r w:rsidRPr="008B27BB">
              <w:t>No</w:t>
            </w:r>
          </w:p>
        </w:tc>
        <w:tc>
          <w:tcPr>
            <w:tcW w:w="1522" w:type="dxa"/>
            <w:noWrap/>
            <w:hideMark/>
          </w:tcPr>
          <w:p w14:paraId="4411D9A5" w14:textId="77777777" w:rsidR="008B27BB" w:rsidRPr="008B27BB" w:rsidRDefault="008B27BB">
            <w:r w:rsidRPr="008B27BB">
              <w:t>No</w:t>
            </w:r>
          </w:p>
        </w:tc>
        <w:tc>
          <w:tcPr>
            <w:tcW w:w="1622" w:type="dxa"/>
            <w:noWrap/>
            <w:hideMark/>
          </w:tcPr>
          <w:p w14:paraId="7BD76A6D" w14:textId="77777777" w:rsidR="008B27BB" w:rsidRPr="008B27BB" w:rsidRDefault="008B27BB">
            <w:r w:rsidRPr="008B27BB">
              <w:t>No</w:t>
            </w:r>
          </w:p>
        </w:tc>
        <w:tc>
          <w:tcPr>
            <w:tcW w:w="1353" w:type="dxa"/>
            <w:noWrap/>
            <w:hideMark/>
          </w:tcPr>
          <w:p w14:paraId="121ACF7C" w14:textId="77777777" w:rsidR="008B27BB" w:rsidRPr="008B27BB" w:rsidRDefault="008B27BB">
            <w:r w:rsidRPr="008B27BB">
              <w:t>no</w:t>
            </w:r>
          </w:p>
        </w:tc>
      </w:tr>
      <w:tr w:rsidR="005C518A" w:rsidRPr="008B27BB" w14:paraId="30E91335" w14:textId="77777777" w:rsidTr="000D6B97">
        <w:trPr>
          <w:trHeight w:val="290"/>
        </w:trPr>
        <w:tc>
          <w:tcPr>
            <w:tcW w:w="1980" w:type="dxa"/>
            <w:noWrap/>
            <w:hideMark/>
          </w:tcPr>
          <w:p w14:paraId="10A56BF8" w14:textId="77777777" w:rsidR="008B27BB" w:rsidRPr="008B27BB" w:rsidRDefault="008B27BB">
            <w:r w:rsidRPr="008B27BB">
              <w:t>Ephydridae</w:t>
            </w:r>
          </w:p>
        </w:tc>
        <w:tc>
          <w:tcPr>
            <w:tcW w:w="2976" w:type="dxa"/>
            <w:noWrap/>
            <w:hideMark/>
          </w:tcPr>
          <w:p w14:paraId="352BD419" w14:textId="77777777" w:rsidR="008B27BB" w:rsidRPr="008B27BB" w:rsidRDefault="008B27BB">
            <w:r w:rsidRPr="008B27BB">
              <w:t>Ephydridae sp10130</w:t>
            </w:r>
          </w:p>
        </w:tc>
        <w:tc>
          <w:tcPr>
            <w:tcW w:w="3401" w:type="dxa"/>
            <w:noWrap/>
            <w:hideMark/>
          </w:tcPr>
          <w:p w14:paraId="6D74961A" w14:textId="77777777" w:rsidR="008B27BB" w:rsidRPr="008B27BB" w:rsidRDefault="008B27BB">
            <w:r w:rsidRPr="008B27BB">
              <w:t>shore fly</w:t>
            </w:r>
          </w:p>
        </w:tc>
        <w:tc>
          <w:tcPr>
            <w:tcW w:w="1275" w:type="dxa"/>
            <w:noWrap/>
            <w:hideMark/>
          </w:tcPr>
          <w:p w14:paraId="2CAF472D" w14:textId="77777777" w:rsidR="008B27BB" w:rsidRPr="008B27BB" w:rsidRDefault="008B27BB">
            <w:r w:rsidRPr="008B27BB">
              <w:t>No</w:t>
            </w:r>
          </w:p>
        </w:tc>
        <w:tc>
          <w:tcPr>
            <w:tcW w:w="1522" w:type="dxa"/>
            <w:noWrap/>
            <w:hideMark/>
          </w:tcPr>
          <w:p w14:paraId="5B4A5A32" w14:textId="77777777" w:rsidR="008B27BB" w:rsidRPr="008B27BB" w:rsidRDefault="008B27BB">
            <w:r w:rsidRPr="008B27BB">
              <w:t>No</w:t>
            </w:r>
          </w:p>
        </w:tc>
        <w:tc>
          <w:tcPr>
            <w:tcW w:w="1622" w:type="dxa"/>
            <w:noWrap/>
            <w:hideMark/>
          </w:tcPr>
          <w:p w14:paraId="4E7309A1" w14:textId="77777777" w:rsidR="008B27BB" w:rsidRPr="008B27BB" w:rsidRDefault="008B27BB">
            <w:r w:rsidRPr="008B27BB">
              <w:t>No</w:t>
            </w:r>
          </w:p>
        </w:tc>
        <w:tc>
          <w:tcPr>
            <w:tcW w:w="1353" w:type="dxa"/>
            <w:noWrap/>
            <w:hideMark/>
          </w:tcPr>
          <w:p w14:paraId="2E453AAF" w14:textId="77777777" w:rsidR="008B27BB" w:rsidRPr="008B27BB" w:rsidRDefault="008B27BB">
            <w:r w:rsidRPr="008B27BB">
              <w:t>no</w:t>
            </w:r>
          </w:p>
        </w:tc>
      </w:tr>
      <w:tr w:rsidR="005C518A" w:rsidRPr="008B27BB" w14:paraId="30B5211B" w14:textId="77777777" w:rsidTr="000D6B97">
        <w:trPr>
          <w:trHeight w:val="290"/>
        </w:trPr>
        <w:tc>
          <w:tcPr>
            <w:tcW w:w="1980" w:type="dxa"/>
            <w:noWrap/>
            <w:hideMark/>
          </w:tcPr>
          <w:p w14:paraId="7892A49A" w14:textId="77777777" w:rsidR="008B27BB" w:rsidRPr="008B27BB" w:rsidRDefault="008B27BB">
            <w:r w:rsidRPr="008B27BB">
              <w:t>Ephydridae</w:t>
            </w:r>
          </w:p>
        </w:tc>
        <w:tc>
          <w:tcPr>
            <w:tcW w:w="2976" w:type="dxa"/>
            <w:noWrap/>
            <w:hideMark/>
          </w:tcPr>
          <w:p w14:paraId="2CC1ABAC" w14:textId="77777777" w:rsidR="008B27BB" w:rsidRPr="008B27BB" w:rsidRDefault="008B27BB">
            <w:r w:rsidRPr="008B27BB">
              <w:t>Ephydridae sp10131</w:t>
            </w:r>
          </w:p>
        </w:tc>
        <w:tc>
          <w:tcPr>
            <w:tcW w:w="3401" w:type="dxa"/>
            <w:noWrap/>
            <w:hideMark/>
          </w:tcPr>
          <w:p w14:paraId="1CE3A58D" w14:textId="77777777" w:rsidR="008B27BB" w:rsidRPr="008B27BB" w:rsidRDefault="008B27BB">
            <w:r w:rsidRPr="008B27BB">
              <w:t>shore fly</w:t>
            </w:r>
          </w:p>
        </w:tc>
        <w:tc>
          <w:tcPr>
            <w:tcW w:w="1275" w:type="dxa"/>
            <w:noWrap/>
            <w:hideMark/>
          </w:tcPr>
          <w:p w14:paraId="6452D14F" w14:textId="77777777" w:rsidR="008B27BB" w:rsidRPr="008B27BB" w:rsidRDefault="008B27BB">
            <w:r w:rsidRPr="008B27BB">
              <w:t>No</w:t>
            </w:r>
          </w:p>
        </w:tc>
        <w:tc>
          <w:tcPr>
            <w:tcW w:w="1522" w:type="dxa"/>
            <w:noWrap/>
            <w:hideMark/>
          </w:tcPr>
          <w:p w14:paraId="5834C1A7" w14:textId="77777777" w:rsidR="008B27BB" w:rsidRPr="008B27BB" w:rsidRDefault="008B27BB">
            <w:r w:rsidRPr="008B27BB">
              <w:t>No</w:t>
            </w:r>
          </w:p>
        </w:tc>
        <w:tc>
          <w:tcPr>
            <w:tcW w:w="1622" w:type="dxa"/>
            <w:noWrap/>
            <w:hideMark/>
          </w:tcPr>
          <w:p w14:paraId="7AF60A77" w14:textId="77777777" w:rsidR="008B27BB" w:rsidRPr="008B27BB" w:rsidRDefault="008B27BB">
            <w:r w:rsidRPr="008B27BB">
              <w:t>No</w:t>
            </w:r>
          </w:p>
        </w:tc>
        <w:tc>
          <w:tcPr>
            <w:tcW w:w="1353" w:type="dxa"/>
            <w:noWrap/>
            <w:hideMark/>
          </w:tcPr>
          <w:p w14:paraId="4BFC7F86" w14:textId="77777777" w:rsidR="008B27BB" w:rsidRPr="008B27BB" w:rsidRDefault="008B27BB">
            <w:r w:rsidRPr="008B27BB">
              <w:t>no</w:t>
            </w:r>
          </w:p>
        </w:tc>
      </w:tr>
      <w:tr w:rsidR="005C518A" w:rsidRPr="008B27BB" w14:paraId="546D96E3" w14:textId="77777777" w:rsidTr="000D6B97">
        <w:trPr>
          <w:trHeight w:val="290"/>
        </w:trPr>
        <w:tc>
          <w:tcPr>
            <w:tcW w:w="1980" w:type="dxa"/>
            <w:noWrap/>
            <w:hideMark/>
          </w:tcPr>
          <w:p w14:paraId="2FC3D217" w14:textId="77777777" w:rsidR="008B27BB" w:rsidRPr="008B27BB" w:rsidRDefault="008B27BB">
            <w:r w:rsidRPr="008B27BB">
              <w:t>Ephydridae</w:t>
            </w:r>
          </w:p>
        </w:tc>
        <w:tc>
          <w:tcPr>
            <w:tcW w:w="2976" w:type="dxa"/>
            <w:noWrap/>
            <w:hideMark/>
          </w:tcPr>
          <w:p w14:paraId="065F8890" w14:textId="77777777" w:rsidR="008B27BB" w:rsidRPr="008B27BB" w:rsidRDefault="008B27BB">
            <w:r w:rsidRPr="008B27BB">
              <w:t>Ephydridae sp10132</w:t>
            </w:r>
          </w:p>
        </w:tc>
        <w:tc>
          <w:tcPr>
            <w:tcW w:w="3401" w:type="dxa"/>
            <w:noWrap/>
            <w:hideMark/>
          </w:tcPr>
          <w:p w14:paraId="1A06A560" w14:textId="77777777" w:rsidR="008B27BB" w:rsidRPr="008B27BB" w:rsidRDefault="008B27BB">
            <w:r w:rsidRPr="008B27BB">
              <w:t>shore fly</w:t>
            </w:r>
          </w:p>
        </w:tc>
        <w:tc>
          <w:tcPr>
            <w:tcW w:w="1275" w:type="dxa"/>
            <w:noWrap/>
            <w:hideMark/>
          </w:tcPr>
          <w:p w14:paraId="0C031C09" w14:textId="77777777" w:rsidR="008B27BB" w:rsidRPr="008B27BB" w:rsidRDefault="008B27BB">
            <w:r w:rsidRPr="008B27BB">
              <w:t>No</w:t>
            </w:r>
          </w:p>
        </w:tc>
        <w:tc>
          <w:tcPr>
            <w:tcW w:w="1522" w:type="dxa"/>
            <w:noWrap/>
            <w:hideMark/>
          </w:tcPr>
          <w:p w14:paraId="6E5735AC" w14:textId="77777777" w:rsidR="008B27BB" w:rsidRPr="008B27BB" w:rsidRDefault="008B27BB">
            <w:r w:rsidRPr="008B27BB">
              <w:t>No</w:t>
            </w:r>
          </w:p>
        </w:tc>
        <w:tc>
          <w:tcPr>
            <w:tcW w:w="1622" w:type="dxa"/>
            <w:noWrap/>
            <w:hideMark/>
          </w:tcPr>
          <w:p w14:paraId="22B2EE5D" w14:textId="77777777" w:rsidR="008B27BB" w:rsidRPr="008B27BB" w:rsidRDefault="008B27BB">
            <w:r w:rsidRPr="008B27BB">
              <w:t>No</w:t>
            </w:r>
          </w:p>
        </w:tc>
        <w:tc>
          <w:tcPr>
            <w:tcW w:w="1353" w:type="dxa"/>
            <w:noWrap/>
            <w:hideMark/>
          </w:tcPr>
          <w:p w14:paraId="456F2865" w14:textId="77777777" w:rsidR="008B27BB" w:rsidRPr="008B27BB" w:rsidRDefault="008B27BB">
            <w:r w:rsidRPr="008B27BB">
              <w:t>no</w:t>
            </w:r>
          </w:p>
        </w:tc>
      </w:tr>
      <w:tr w:rsidR="005C518A" w:rsidRPr="008B27BB" w14:paraId="4AEDCA80" w14:textId="77777777" w:rsidTr="000D6B97">
        <w:trPr>
          <w:trHeight w:val="290"/>
        </w:trPr>
        <w:tc>
          <w:tcPr>
            <w:tcW w:w="1980" w:type="dxa"/>
            <w:noWrap/>
            <w:hideMark/>
          </w:tcPr>
          <w:p w14:paraId="0B426766" w14:textId="77777777" w:rsidR="008B27BB" w:rsidRPr="008B27BB" w:rsidRDefault="008B27BB">
            <w:r w:rsidRPr="008B27BB">
              <w:t>Ephydridae</w:t>
            </w:r>
          </w:p>
        </w:tc>
        <w:tc>
          <w:tcPr>
            <w:tcW w:w="2976" w:type="dxa"/>
            <w:noWrap/>
            <w:hideMark/>
          </w:tcPr>
          <w:p w14:paraId="0D855ADF" w14:textId="77777777" w:rsidR="008B27BB" w:rsidRPr="008B27BB" w:rsidRDefault="008B27BB">
            <w:r w:rsidRPr="008B27BB">
              <w:t>Ephydridae sp10133</w:t>
            </w:r>
          </w:p>
        </w:tc>
        <w:tc>
          <w:tcPr>
            <w:tcW w:w="3401" w:type="dxa"/>
            <w:noWrap/>
            <w:hideMark/>
          </w:tcPr>
          <w:p w14:paraId="4FFBD3EF" w14:textId="77777777" w:rsidR="008B27BB" w:rsidRPr="008B27BB" w:rsidRDefault="008B27BB">
            <w:r w:rsidRPr="008B27BB">
              <w:t>shore fly</w:t>
            </w:r>
          </w:p>
        </w:tc>
        <w:tc>
          <w:tcPr>
            <w:tcW w:w="1275" w:type="dxa"/>
            <w:noWrap/>
            <w:hideMark/>
          </w:tcPr>
          <w:p w14:paraId="0AFE5723" w14:textId="77777777" w:rsidR="008B27BB" w:rsidRPr="008B27BB" w:rsidRDefault="008B27BB">
            <w:r w:rsidRPr="008B27BB">
              <w:t>No</w:t>
            </w:r>
          </w:p>
        </w:tc>
        <w:tc>
          <w:tcPr>
            <w:tcW w:w="1522" w:type="dxa"/>
            <w:noWrap/>
            <w:hideMark/>
          </w:tcPr>
          <w:p w14:paraId="5A618EFD" w14:textId="77777777" w:rsidR="008B27BB" w:rsidRPr="008B27BB" w:rsidRDefault="008B27BB">
            <w:r w:rsidRPr="008B27BB">
              <w:t>No</w:t>
            </w:r>
          </w:p>
        </w:tc>
        <w:tc>
          <w:tcPr>
            <w:tcW w:w="1622" w:type="dxa"/>
            <w:noWrap/>
            <w:hideMark/>
          </w:tcPr>
          <w:p w14:paraId="6BB75F5E" w14:textId="77777777" w:rsidR="008B27BB" w:rsidRPr="008B27BB" w:rsidRDefault="008B27BB">
            <w:r w:rsidRPr="008B27BB">
              <w:t>No</w:t>
            </w:r>
          </w:p>
        </w:tc>
        <w:tc>
          <w:tcPr>
            <w:tcW w:w="1353" w:type="dxa"/>
            <w:noWrap/>
            <w:hideMark/>
          </w:tcPr>
          <w:p w14:paraId="74D282B8" w14:textId="77777777" w:rsidR="008B27BB" w:rsidRPr="008B27BB" w:rsidRDefault="008B27BB">
            <w:r w:rsidRPr="008B27BB">
              <w:t>no</w:t>
            </w:r>
          </w:p>
        </w:tc>
      </w:tr>
      <w:tr w:rsidR="005C518A" w:rsidRPr="008B27BB" w14:paraId="7E8000C4" w14:textId="77777777" w:rsidTr="000D6B97">
        <w:trPr>
          <w:trHeight w:val="290"/>
        </w:trPr>
        <w:tc>
          <w:tcPr>
            <w:tcW w:w="1980" w:type="dxa"/>
            <w:noWrap/>
            <w:hideMark/>
          </w:tcPr>
          <w:p w14:paraId="1F7E5B81" w14:textId="77777777" w:rsidR="008B27BB" w:rsidRPr="008B27BB" w:rsidRDefault="008B27BB">
            <w:r w:rsidRPr="008B27BB">
              <w:lastRenderedPageBreak/>
              <w:t>Ephydridae</w:t>
            </w:r>
          </w:p>
        </w:tc>
        <w:tc>
          <w:tcPr>
            <w:tcW w:w="2976" w:type="dxa"/>
            <w:noWrap/>
            <w:hideMark/>
          </w:tcPr>
          <w:p w14:paraId="4D8936E2" w14:textId="77777777" w:rsidR="008B27BB" w:rsidRPr="008B27BB" w:rsidRDefault="008B27BB">
            <w:r w:rsidRPr="008B27BB">
              <w:rPr>
                <w:i/>
                <w:iCs/>
              </w:rPr>
              <w:t>Hydrellia</w:t>
            </w:r>
            <w:r w:rsidRPr="008B27BB">
              <w:t xml:space="preserve"> sp10118</w:t>
            </w:r>
          </w:p>
        </w:tc>
        <w:tc>
          <w:tcPr>
            <w:tcW w:w="3401" w:type="dxa"/>
            <w:noWrap/>
            <w:hideMark/>
          </w:tcPr>
          <w:p w14:paraId="240B5FD5" w14:textId="77777777" w:rsidR="008B27BB" w:rsidRPr="008B27BB" w:rsidRDefault="008B27BB">
            <w:r w:rsidRPr="008B27BB">
              <w:t>shore fly</w:t>
            </w:r>
          </w:p>
        </w:tc>
        <w:tc>
          <w:tcPr>
            <w:tcW w:w="1275" w:type="dxa"/>
            <w:noWrap/>
            <w:hideMark/>
          </w:tcPr>
          <w:p w14:paraId="63683F26" w14:textId="77777777" w:rsidR="008B27BB" w:rsidRPr="008B27BB" w:rsidRDefault="008B27BB">
            <w:r w:rsidRPr="008B27BB">
              <w:t>No</w:t>
            </w:r>
          </w:p>
        </w:tc>
        <w:tc>
          <w:tcPr>
            <w:tcW w:w="1522" w:type="dxa"/>
            <w:noWrap/>
            <w:hideMark/>
          </w:tcPr>
          <w:p w14:paraId="314B8DAA" w14:textId="77777777" w:rsidR="008B27BB" w:rsidRPr="008B27BB" w:rsidRDefault="008B27BB">
            <w:r w:rsidRPr="008B27BB">
              <w:t>No</w:t>
            </w:r>
          </w:p>
        </w:tc>
        <w:tc>
          <w:tcPr>
            <w:tcW w:w="1622" w:type="dxa"/>
            <w:noWrap/>
            <w:hideMark/>
          </w:tcPr>
          <w:p w14:paraId="3A868C13" w14:textId="77777777" w:rsidR="008B27BB" w:rsidRPr="008B27BB" w:rsidRDefault="008B27BB">
            <w:r w:rsidRPr="008B27BB">
              <w:t>No</w:t>
            </w:r>
          </w:p>
        </w:tc>
        <w:tc>
          <w:tcPr>
            <w:tcW w:w="1353" w:type="dxa"/>
            <w:noWrap/>
            <w:hideMark/>
          </w:tcPr>
          <w:p w14:paraId="56B87C28" w14:textId="77777777" w:rsidR="008B27BB" w:rsidRPr="008B27BB" w:rsidRDefault="008B27BB">
            <w:r w:rsidRPr="008B27BB">
              <w:t>no</w:t>
            </w:r>
          </w:p>
        </w:tc>
      </w:tr>
      <w:tr w:rsidR="005C518A" w:rsidRPr="008B27BB" w14:paraId="57D06192" w14:textId="77777777" w:rsidTr="000D6B97">
        <w:trPr>
          <w:trHeight w:val="290"/>
        </w:trPr>
        <w:tc>
          <w:tcPr>
            <w:tcW w:w="1980" w:type="dxa"/>
            <w:noWrap/>
            <w:hideMark/>
          </w:tcPr>
          <w:p w14:paraId="0FAA512C" w14:textId="77777777" w:rsidR="008B27BB" w:rsidRPr="008B27BB" w:rsidRDefault="008B27BB">
            <w:r w:rsidRPr="008B27BB">
              <w:t>Ephydridae</w:t>
            </w:r>
          </w:p>
        </w:tc>
        <w:tc>
          <w:tcPr>
            <w:tcW w:w="2976" w:type="dxa"/>
            <w:noWrap/>
            <w:hideMark/>
          </w:tcPr>
          <w:p w14:paraId="13F8C31A" w14:textId="77777777" w:rsidR="008B27BB" w:rsidRPr="008B27BB" w:rsidRDefault="008B27BB">
            <w:r w:rsidRPr="008B27BB">
              <w:rPr>
                <w:i/>
                <w:iCs/>
              </w:rPr>
              <w:t>Nostima</w:t>
            </w:r>
            <w:r w:rsidRPr="008B27BB">
              <w:t xml:space="preserve"> sp10119</w:t>
            </w:r>
          </w:p>
        </w:tc>
        <w:tc>
          <w:tcPr>
            <w:tcW w:w="3401" w:type="dxa"/>
            <w:noWrap/>
            <w:hideMark/>
          </w:tcPr>
          <w:p w14:paraId="4961862D" w14:textId="77777777" w:rsidR="008B27BB" w:rsidRPr="008B27BB" w:rsidRDefault="008B27BB">
            <w:r w:rsidRPr="008B27BB">
              <w:t>shore fly</w:t>
            </w:r>
          </w:p>
        </w:tc>
        <w:tc>
          <w:tcPr>
            <w:tcW w:w="1275" w:type="dxa"/>
            <w:noWrap/>
            <w:hideMark/>
          </w:tcPr>
          <w:p w14:paraId="3D653BFF" w14:textId="77777777" w:rsidR="008B27BB" w:rsidRPr="008B27BB" w:rsidRDefault="008B27BB">
            <w:r w:rsidRPr="008B27BB">
              <w:t>Yes</w:t>
            </w:r>
          </w:p>
        </w:tc>
        <w:tc>
          <w:tcPr>
            <w:tcW w:w="1522" w:type="dxa"/>
            <w:noWrap/>
            <w:hideMark/>
          </w:tcPr>
          <w:p w14:paraId="6FBB82B2" w14:textId="77777777" w:rsidR="008B27BB" w:rsidRPr="008B27BB" w:rsidRDefault="008B27BB">
            <w:r w:rsidRPr="008B27BB">
              <w:t>No</w:t>
            </w:r>
          </w:p>
        </w:tc>
        <w:tc>
          <w:tcPr>
            <w:tcW w:w="1622" w:type="dxa"/>
            <w:noWrap/>
            <w:hideMark/>
          </w:tcPr>
          <w:p w14:paraId="0791D76F" w14:textId="77777777" w:rsidR="008B27BB" w:rsidRPr="008B27BB" w:rsidRDefault="008B27BB">
            <w:r w:rsidRPr="008B27BB">
              <w:t>No</w:t>
            </w:r>
          </w:p>
        </w:tc>
        <w:tc>
          <w:tcPr>
            <w:tcW w:w="1353" w:type="dxa"/>
            <w:noWrap/>
            <w:hideMark/>
          </w:tcPr>
          <w:p w14:paraId="01027F0A" w14:textId="77777777" w:rsidR="008B27BB" w:rsidRPr="008B27BB" w:rsidRDefault="008B27BB">
            <w:r w:rsidRPr="008B27BB">
              <w:t>no</w:t>
            </w:r>
          </w:p>
        </w:tc>
      </w:tr>
      <w:tr w:rsidR="005C518A" w:rsidRPr="008B27BB" w14:paraId="1A104767" w14:textId="77777777" w:rsidTr="000D6B97">
        <w:trPr>
          <w:trHeight w:val="290"/>
        </w:trPr>
        <w:tc>
          <w:tcPr>
            <w:tcW w:w="1980" w:type="dxa"/>
            <w:noWrap/>
            <w:hideMark/>
          </w:tcPr>
          <w:p w14:paraId="703C0E0E" w14:textId="77777777" w:rsidR="008B27BB" w:rsidRPr="008B27BB" w:rsidRDefault="008B27BB">
            <w:r w:rsidRPr="008B27BB">
              <w:t>Ephydridae</w:t>
            </w:r>
          </w:p>
        </w:tc>
        <w:tc>
          <w:tcPr>
            <w:tcW w:w="2976" w:type="dxa"/>
            <w:noWrap/>
            <w:hideMark/>
          </w:tcPr>
          <w:p w14:paraId="4AF42998" w14:textId="77777777" w:rsidR="008B27BB" w:rsidRPr="008B27BB" w:rsidRDefault="008B27BB">
            <w:pPr>
              <w:rPr>
                <w:i/>
                <w:iCs/>
              </w:rPr>
            </w:pPr>
            <w:r w:rsidRPr="008B27BB">
              <w:rPr>
                <w:i/>
                <w:iCs/>
              </w:rPr>
              <w:t>Notiphila fuscimana</w:t>
            </w:r>
          </w:p>
        </w:tc>
        <w:tc>
          <w:tcPr>
            <w:tcW w:w="3401" w:type="dxa"/>
            <w:noWrap/>
            <w:hideMark/>
          </w:tcPr>
          <w:p w14:paraId="13EC8576" w14:textId="77777777" w:rsidR="008B27BB" w:rsidRPr="008B27BB" w:rsidRDefault="008B27BB">
            <w:r w:rsidRPr="008B27BB">
              <w:t>shore fly</w:t>
            </w:r>
          </w:p>
        </w:tc>
        <w:tc>
          <w:tcPr>
            <w:tcW w:w="1275" w:type="dxa"/>
            <w:noWrap/>
            <w:hideMark/>
          </w:tcPr>
          <w:p w14:paraId="73C8C027" w14:textId="77777777" w:rsidR="008B27BB" w:rsidRPr="008B27BB" w:rsidRDefault="008B27BB">
            <w:r w:rsidRPr="008B27BB">
              <w:t>No</w:t>
            </w:r>
          </w:p>
        </w:tc>
        <w:tc>
          <w:tcPr>
            <w:tcW w:w="1522" w:type="dxa"/>
            <w:noWrap/>
            <w:hideMark/>
          </w:tcPr>
          <w:p w14:paraId="77809286" w14:textId="77777777" w:rsidR="008B27BB" w:rsidRPr="008B27BB" w:rsidRDefault="008B27BB">
            <w:r w:rsidRPr="008B27BB">
              <w:t>No</w:t>
            </w:r>
          </w:p>
        </w:tc>
        <w:tc>
          <w:tcPr>
            <w:tcW w:w="1622" w:type="dxa"/>
            <w:noWrap/>
            <w:hideMark/>
          </w:tcPr>
          <w:p w14:paraId="1A821059" w14:textId="77777777" w:rsidR="008B27BB" w:rsidRPr="008B27BB" w:rsidRDefault="008B27BB">
            <w:r w:rsidRPr="008B27BB">
              <w:t>No</w:t>
            </w:r>
          </w:p>
        </w:tc>
        <w:tc>
          <w:tcPr>
            <w:tcW w:w="1353" w:type="dxa"/>
            <w:noWrap/>
            <w:hideMark/>
          </w:tcPr>
          <w:p w14:paraId="0AB9EEF1" w14:textId="77777777" w:rsidR="008B27BB" w:rsidRPr="008B27BB" w:rsidRDefault="008B27BB">
            <w:r w:rsidRPr="008B27BB">
              <w:t>no</w:t>
            </w:r>
          </w:p>
        </w:tc>
      </w:tr>
      <w:tr w:rsidR="005C518A" w:rsidRPr="008B27BB" w14:paraId="29D9FB09" w14:textId="77777777" w:rsidTr="000D6B97">
        <w:trPr>
          <w:trHeight w:val="290"/>
        </w:trPr>
        <w:tc>
          <w:tcPr>
            <w:tcW w:w="1980" w:type="dxa"/>
            <w:noWrap/>
            <w:hideMark/>
          </w:tcPr>
          <w:p w14:paraId="7D900891" w14:textId="77777777" w:rsidR="008B27BB" w:rsidRPr="008B27BB" w:rsidRDefault="008B27BB">
            <w:r w:rsidRPr="008B27BB">
              <w:t>Ephydridae</w:t>
            </w:r>
          </w:p>
        </w:tc>
        <w:tc>
          <w:tcPr>
            <w:tcW w:w="2976" w:type="dxa"/>
            <w:noWrap/>
            <w:hideMark/>
          </w:tcPr>
          <w:p w14:paraId="19A58DD3" w14:textId="77777777" w:rsidR="008B27BB" w:rsidRPr="008B27BB" w:rsidRDefault="008B27BB">
            <w:r w:rsidRPr="008B27BB">
              <w:rPr>
                <w:i/>
                <w:iCs/>
              </w:rPr>
              <w:t>Ochthera</w:t>
            </w:r>
            <w:r w:rsidRPr="008B27BB">
              <w:t xml:space="preserve"> sp10120</w:t>
            </w:r>
          </w:p>
        </w:tc>
        <w:tc>
          <w:tcPr>
            <w:tcW w:w="3401" w:type="dxa"/>
            <w:noWrap/>
            <w:hideMark/>
          </w:tcPr>
          <w:p w14:paraId="7F3EA7E6" w14:textId="77777777" w:rsidR="008B27BB" w:rsidRPr="008B27BB" w:rsidRDefault="008B27BB">
            <w:r w:rsidRPr="008B27BB">
              <w:t>shore fly</w:t>
            </w:r>
          </w:p>
        </w:tc>
        <w:tc>
          <w:tcPr>
            <w:tcW w:w="1275" w:type="dxa"/>
            <w:noWrap/>
            <w:hideMark/>
          </w:tcPr>
          <w:p w14:paraId="21BC1100" w14:textId="77777777" w:rsidR="008B27BB" w:rsidRPr="008B27BB" w:rsidRDefault="008B27BB">
            <w:r w:rsidRPr="008B27BB">
              <w:t>No</w:t>
            </w:r>
          </w:p>
        </w:tc>
        <w:tc>
          <w:tcPr>
            <w:tcW w:w="1522" w:type="dxa"/>
            <w:noWrap/>
            <w:hideMark/>
          </w:tcPr>
          <w:p w14:paraId="46E4FCF3" w14:textId="77777777" w:rsidR="008B27BB" w:rsidRPr="008B27BB" w:rsidRDefault="008B27BB">
            <w:r w:rsidRPr="008B27BB">
              <w:t>No</w:t>
            </w:r>
          </w:p>
        </w:tc>
        <w:tc>
          <w:tcPr>
            <w:tcW w:w="1622" w:type="dxa"/>
            <w:noWrap/>
            <w:hideMark/>
          </w:tcPr>
          <w:p w14:paraId="59C8C8D9" w14:textId="77777777" w:rsidR="008B27BB" w:rsidRPr="008B27BB" w:rsidRDefault="008B27BB">
            <w:r w:rsidRPr="008B27BB">
              <w:t>No</w:t>
            </w:r>
          </w:p>
        </w:tc>
        <w:tc>
          <w:tcPr>
            <w:tcW w:w="1353" w:type="dxa"/>
            <w:noWrap/>
            <w:hideMark/>
          </w:tcPr>
          <w:p w14:paraId="06CE0D1E" w14:textId="77777777" w:rsidR="008B27BB" w:rsidRPr="008B27BB" w:rsidRDefault="008B27BB">
            <w:r w:rsidRPr="008B27BB">
              <w:t>no</w:t>
            </w:r>
          </w:p>
        </w:tc>
      </w:tr>
      <w:tr w:rsidR="005C518A" w:rsidRPr="008B27BB" w14:paraId="652ED16F" w14:textId="77777777" w:rsidTr="000D6B97">
        <w:trPr>
          <w:trHeight w:val="290"/>
        </w:trPr>
        <w:tc>
          <w:tcPr>
            <w:tcW w:w="1980" w:type="dxa"/>
            <w:noWrap/>
            <w:hideMark/>
          </w:tcPr>
          <w:p w14:paraId="2A805885" w14:textId="77777777" w:rsidR="008B27BB" w:rsidRPr="008B27BB" w:rsidRDefault="008B27BB">
            <w:r w:rsidRPr="008B27BB">
              <w:t>Ephydridae</w:t>
            </w:r>
          </w:p>
        </w:tc>
        <w:tc>
          <w:tcPr>
            <w:tcW w:w="2976" w:type="dxa"/>
            <w:noWrap/>
            <w:hideMark/>
          </w:tcPr>
          <w:p w14:paraId="18D0AE66" w14:textId="77777777" w:rsidR="008B27BB" w:rsidRPr="008B27BB" w:rsidRDefault="008B27BB">
            <w:r w:rsidRPr="008B27BB">
              <w:rPr>
                <w:i/>
                <w:iCs/>
              </w:rPr>
              <w:t>Paralimna</w:t>
            </w:r>
            <w:r w:rsidRPr="008B27BB">
              <w:t xml:space="preserve"> sp10121</w:t>
            </w:r>
          </w:p>
        </w:tc>
        <w:tc>
          <w:tcPr>
            <w:tcW w:w="3401" w:type="dxa"/>
            <w:noWrap/>
            <w:hideMark/>
          </w:tcPr>
          <w:p w14:paraId="18BF4EDB" w14:textId="77777777" w:rsidR="008B27BB" w:rsidRPr="008B27BB" w:rsidRDefault="008B27BB">
            <w:r w:rsidRPr="008B27BB">
              <w:t>shore fly</w:t>
            </w:r>
          </w:p>
        </w:tc>
        <w:tc>
          <w:tcPr>
            <w:tcW w:w="1275" w:type="dxa"/>
            <w:noWrap/>
            <w:hideMark/>
          </w:tcPr>
          <w:p w14:paraId="7E40EC30" w14:textId="77777777" w:rsidR="008B27BB" w:rsidRPr="008B27BB" w:rsidRDefault="008B27BB">
            <w:r w:rsidRPr="008B27BB">
              <w:t>No</w:t>
            </w:r>
          </w:p>
        </w:tc>
        <w:tc>
          <w:tcPr>
            <w:tcW w:w="1522" w:type="dxa"/>
            <w:noWrap/>
            <w:hideMark/>
          </w:tcPr>
          <w:p w14:paraId="1BB1FC54" w14:textId="77777777" w:rsidR="008B27BB" w:rsidRPr="008B27BB" w:rsidRDefault="008B27BB">
            <w:r w:rsidRPr="008B27BB">
              <w:t>No</w:t>
            </w:r>
          </w:p>
        </w:tc>
        <w:tc>
          <w:tcPr>
            <w:tcW w:w="1622" w:type="dxa"/>
            <w:noWrap/>
            <w:hideMark/>
          </w:tcPr>
          <w:p w14:paraId="1629E4FB" w14:textId="77777777" w:rsidR="008B27BB" w:rsidRPr="008B27BB" w:rsidRDefault="008B27BB">
            <w:r w:rsidRPr="008B27BB">
              <w:t>No</w:t>
            </w:r>
          </w:p>
        </w:tc>
        <w:tc>
          <w:tcPr>
            <w:tcW w:w="1353" w:type="dxa"/>
            <w:noWrap/>
            <w:hideMark/>
          </w:tcPr>
          <w:p w14:paraId="60422914" w14:textId="77777777" w:rsidR="008B27BB" w:rsidRPr="008B27BB" w:rsidRDefault="008B27BB">
            <w:r w:rsidRPr="008B27BB">
              <w:t>no</w:t>
            </w:r>
          </w:p>
        </w:tc>
      </w:tr>
      <w:tr w:rsidR="005C518A" w:rsidRPr="008B27BB" w14:paraId="6AD9B33E" w14:textId="77777777" w:rsidTr="000D6B97">
        <w:trPr>
          <w:trHeight w:val="290"/>
        </w:trPr>
        <w:tc>
          <w:tcPr>
            <w:tcW w:w="1980" w:type="dxa"/>
            <w:noWrap/>
            <w:hideMark/>
          </w:tcPr>
          <w:p w14:paraId="5025821D" w14:textId="77777777" w:rsidR="008B27BB" w:rsidRPr="008B27BB" w:rsidRDefault="008B27BB">
            <w:r w:rsidRPr="008B27BB">
              <w:t>Ephydridae</w:t>
            </w:r>
          </w:p>
        </w:tc>
        <w:tc>
          <w:tcPr>
            <w:tcW w:w="2976" w:type="dxa"/>
            <w:noWrap/>
            <w:hideMark/>
          </w:tcPr>
          <w:p w14:paraId="49FD76DD" w14:textId="77777777" w:rsidR="008B27BB" w:rsidRPr="008B27BB" w:rsidRDefault="008B27BB">
            <w:r w:rsidRPr="008B27BB">
              <w:rPr>
                <w:i/>
                <w:iCs/>
              </w:rPr>
              <w:t>Scatella</w:t>
            </w:r>
            <w:r w:rsidRPr="008B27BB">
              <w:t xml:space="preserve"> sp10122</w:t>
            </w:r>
          </w:p>
        </w:tc>
        <w:tc>
          <w:tcPr>
            <w:tcW w:w="3401" w:type="dxa"/>
            <w:noWrap/>
            <w:hideMark/>
          </w:tcPr>
          <w:p w14:paraId="1BC5DE72" w14:textId="77777777" w:rsidR="008B27BB" w:rsidRPr="008B27BB" w:rsidRDefault="008B27BB">
            <w:r w:rsidRPr="008B27BB">
              <w:t>shore fly</w:t>
            </w:r>
          </w:p>
        </w:tc>
        <w:tc>
          <w:tcPr>
            <w:tcW w:w="1275" w:type="dxa"/>
            <w:noWrap/>
            <w:hideMark/>
          </w:tcPr>
          <w:p w14:paraId="10F36CF2" w14:textId="77777777" w:rsidR="008B27BB" w:rsidRPr="008B27BB" w:rsidRDefault="008B27BB">
            <w:r w:rsidRPr="008B27BB">
              <w:t>No</w:t>
            </w:r>
          </w:p>
        </w:tc>
        <w:tc>
          <w:tcPr>
            <w:tcW w:w="1522" w:type="dxa"/>
            <w:noWrap/>
            <w:hideMark/>
          </w:tcPr>
          <w:p w14:paraId="65A735DC" w14:textId="77777777" w:rsidR="008B27BB" w:rsidRPr="008B27BB" w:rsidRDefault="008B27BB">
            <w:r w:rsidRPr="008B27BB">
              <w:t>No</w:t>
            </w:r>
          </w:p>
        </w:tc>
        <w:tc>
          <w:tcPr>
            <w:tcW w:w="1622" w:type="dxa"/>
            <w:noWrap/>
            <w:hideMark/>
          </w:tcPr>
          <w:p w14:paraId="5ACA30BB" w14:textId="77777777" w:rsidR="008B27BB" w:rsidRPr="008B27BB" w:rsidRDefault="008B27BB">
            <w:r w:rsidRPr="008B27BB">
              <w:t>No</w:t>
            </w:r>
          </w:p>
        </w:tc>
        <w:tc>
          <w:tcPr>
            <w:tcW w:w="1353" w:type="dxa"/>
            <w:noWrap/>
            <w:hideMark/>
          </w:tcPr>
          <w:p w14:paraId="19BC60C9" w14:textId="77777777" w:rsidR="008B27BB" w:rsidRPr="008B27BB" w:rsidRDefault="008B27BB">
            <w:r w:rsidRPr="008B27BB">
              <w:t>no</w:t>
            </w:r>
          </w:p>
        </w:tc>
      </w:tr>
      <w:tr w:rsidR="005C518A" w:rsidRPr="008B27BB" w14:paraId="32572846" w14:textId="77777777" w:rsidTr="000D6B97">
        <w:trPr>
          <w:trHeight w:val="290"/>
        </w:trPr>
        <w:tc>
          <w:tcPr>
            <w:tcW w:w="1980" w:type="dxa"/>
            <w:noWrap/>
            <w:hideMark/>
          </w:tcPr>
          <w:p w14:paraId="3CBE4284" w14:textId="77777777" w:rsidR="008B27BB" w:rsidRPr="008B27BB" w:rsidRDefault="008B27BB">
            <w:r w:rsidRPr="008B27BB">
              <w:t>Ephydridae</w:t>
            </w:r>
          </w:p>
        </w:tc>
        <w:tc>
          <w:tcPr>
            <w:tcW w:w="2976" w:type="dxa"/>
            <w:noWrap/>
            <w:hideMark/>
          </w:tcPr>
          <w:p w14:paraId="6A0A987E" w14:textId="77777777" w:rsidR="008B27BB" w:rsidRPr="008B27BB" w:rsidRDefault="008B27BB">
            <w:r w:rsidRPr="008B27BB">
              <w:rPr>
                <w:i/>
                <w:iCs/>
              </w:rPr>
              <w:t>Stratiothyrea</w:t>
            </w:r>
            <w:r w:rsidRPr="008B27BB">
              <w:t xml:space="preserve"> sp10123</w:t>
            </w:r>
          </w:p>
        </w:tc>
        <w:tc>
          <w:tcPr>
            <w:tcW w:w="3401" w:type="dxa"/>
            <w:noWrap/>
            <w:hideMark/>
          </w:tcPr>
          <w:p w14:paraId="3389121C" w14:textId="77777777" w:rsidR="008B27BB" w:rsidRPr="008B27BB" w:rsidRDefault="008B27BB">
            <w:r w:rsidRPr="008B27BB">
              <w:t>shore fly</w:t>
            </w:r>
          </w:p>
        </w:tc>
        <w:tc>
          <w:tcPr>
            <w:tcW w:w="1275" w:type="dxa"/>
            <w:noWrap/>
            <w:hideMark/>
          </w:tcPr>
          <w:p w14:paraId="2C888B13" w14:textId="77777777" w:rsidR="008B27BB" w:rsidRPr="008B27BB" w:rsidRDefault="008B27BB">
            <w:r w:rsidRPr="008B27BB">
              <w:t>Yes</w:t>
            </w:r>
          </w:p>
        </w:tc>
        <w:tc>
          <w:tcPr>
            <w:tcW w:w="1522" w:type="dxa"/>
            <w:noWrap/>
            <w:hideMark/>
          </w:tcPr>
          <w:p w14:paraId="0D4C15A6" w14:textId="77777777" w:rsidR="008B27BB" w:rsidRPr="008B27BB" w:rsidRDefault="008B27BB">
            <w:r w:rsidRPr="008B27BB">
              <w:t>No</w:t>
            </w:r>
          </w:p>
        </w:tc>
        <w:tc>
          <w:tcPr>
            <w:tcW w:w="1622" w:type="dxa"/>
            <w:noWrap/>
            <w:hideMark/>
          </w:tcPr>
          <w:p w14:paraId="3AE72831" w14:textId="77777777" w:rsidR="008B27BB" w:rsidRPr="008B27BB" w:rsidRDefault="008B27BB">
            <w:r w:rsidRPr="008B27BB">
              <w:t>No</w:t>
            </w:r>
          </w:p>
        </w:tc>
        <w:tc>
          <w:tcPr>
            <w:tcW w:w="1353" w:type="dxa"/>
            <w:noWrap/>
            <w:hideMark/>
          </w:tcPr>
          <w:p w14:paraId="50FDC40E" w14:textId="77777777" w:rsidR="008B27BB" w:rsidRPr="008B27BB" w:rsidRDefault="008B27BB">
            <w:r w:rsidRPr="008B27BB">
              <w:t>no</w:t>
            </w:r>
          </w:p>
        </w:tc>
      </w:tr>
      <w:tr w:rsidR="005C518A" w:rsidRPr="008B27BB" w14:paraId="119F5FD7" w14:textId="77777777" w:rsidTr="000D6B97">
        <w:trPr>
          <w:trHeight w:val="290"/>
        </w:trPr>
        <w:tc>
          <w:tcPr>
            <w:tcW w:w="1980" w:type="dxa"/>
            <w:noWrap/>
            <w:hideMark/>
          </w:tcPr>
          <w:p w14:paraId="54B0E171" w14:textId="77777777" w:rsidR="008B27BB" w:rsidRPr="008B27BB" w:rsidRDefault="008B27BB">
            <w:r w:rsidRPr="008B27BB">
              <w:t>Ephydridae</w:t>
            </w:r>
          </w:p>
        </w:tc>
        <w:tc>
          <w:tcPr>
            <w:tcW w:w="2976" w:type="dxa"/>
            <w:noWrap/>
            <w:hideMark/>
          </w:tcPr>
          <w:p w14:paraId="20C587FD" w14:textId="77777777" w:rsidR="008B27BB" w:rsidRPr="008B27BB" w:rsidRDefault="008B27BB">
            <w:r w:rsidRPr="008B27BB">
              <w:rPr>
                <w:i/>
                <w:iCs/>
              </w:rPr>
              <w:t>Zeros</w:t>
            </w:r>
            <w:r w:rsidRPr="008B27BB">
              <w:t xml:space="preserve"> sp10124</w:t>
            </w:r>
          </w:p>
        </w:tc>
        <w:tc>
          <w:tcPr>
            <w:tcW w:w="3401" w:type="dxa"/>
            <w:noWrap/>
            <w:hideMark/>
          </w:tcPr>
          <w:p w14:paraId="54FEC9E1" w14:textId="77777777" w:rsidR="008B27BB" w:rsidRPr="008B27BB" w:rsidRDefault="008B27BB">
            <w:r w:rsidRPr="008B27BB">
              <w:t>shore fly</w:t>
            </w:r>
          </w:p>
        </w:tc>
        <w:tc>
          <w:tcPr>
            <w:tcW w:w="1275" w:type="dxa"/>
            <w:noWrap/>
            <w:hideMark/>
          </w:tcPr>
          <w:p w14:paraId="4D9395D4" w14:textId="77777777" w:rsidR="008B27BB" w:rsidRPr="008B27BB" w:rsidRDefault="008B27BB">
            <w:r w:rsidRPr="008B27BB">
              <w:t>Yes</w:t>
            </w:r>
          </w:p>
        </w:tc>
        <w:tc>
          <w:tcPr>
            <w:tcW w:w="1522" w:type="dxa"/>
            <w:noWrap/>
            <w:hideMark/>
          </w:tcPr>
          <w:p w14:paraId="31E7BEBB" w14:textId="77777777" w:rsidR="008B27BB" w:rsidRPr="008B27BB" w:rsidRDefault="008B27BB">
            <w:r w:rsidRPr="008B27BB">
              <w:t>No</w:t>
            </w:r>
          </w:p>
        </w:tc>
        <w:tc>
          <w:tcPr>
            <w:tcW w:w="1622" w:type="dxa"/>
            <w:noWrap/>
            <w:hideMark/>
          </w:tcPr>
          <w:p w14:paraId="228CE82C" w14:textId="77777777" w:rsidR="008B27BB" w:rsidRPr="008B27BB" w:rsidRDefault="008B27BB">
            <w:r w:rsidRPr="008B27BB">
              <w:t>No</w:t>
            </w:r>
          </w:p>
        </w:tc>
        <w:tc>
          <w:tcPr>
            <w:tcW w:w="1353" w:type="dxa"/>
            <w:noWrap/>
            <w:hideMark/>
          </w:tcPr>
          <w:p w14:paraId="12B3AA77" w14:textId="77777777" w:rsidR="008B27BB" w:rsidRPr="008B27BB" w:rsidRDefault="008B27BB">
            <w:r w:rsidRPr="008B27BB">
              <w:t>no</w:t>
            </w:r>
          </w:p>
        </w:tc>
      </w:tr>
      <w:tr w:rsidR="005C518A" w:rsidRPr="008B27BB" w14:paraId="24839B65" w14:textId="77777777" w:rsidTr="000D6B97">
        <w:trPr>
          <w:trHeight w:val="290"/>
        </w:trPr>
        <w:tc>
          <w:tcPr>
            <w:tcW w:w="1980" w:type="dxa"/>
            <w:noWrap/>
            <w:hideMark/>
          </w:tcPr>
          <w:p w14:paraId="2A2C6EF5" w14:textId="77777777" w:rsidR="008B27BB" w:rsidRPr="008B27BB" w:rsidRDefault="008B27BB">
            <w:r w:rsidRPr="008B27BB">
              <w:t>Fergusoninidae</w:t>
            </w:r>
          </w:p>
        </w:tc>
        <w:tc>
          <w:tcPr>
            <w:tcW w:w="2976" w:type="dxa"/>
            <w:noWrap/>
            <w:hideMark/>
          </w:tcPr>
          <w:p w14:paraId="05A97B28" w14:textId="77777777" w:rsidR="008B27BB" w:rsidRPr="008B27BB" w:rsidRDefault="008B27BB">
            <w:r w:rsidRPr="008B27BB">
              <w:rPr>
                <w:i/>
                <w:iCs/>
              </w:rPr>
              <w:t>Fergusonina</w:t>
            </w:r>
            <w:r w:rsidRPr="008B27BB">
              <w:t xml:space="preserve"> sp10134</w:t>
            </w:r>
          </w:p>
        </w:tc>
        <w:tc>
          <w:tcPr>
            <w:tcW w:w="3401" w:type="dxa"/>
            <w:noWrap/>
            <w:hideMark/>
          </w:tcPr>
          <w:p w14:paraId="51E67251" w14:textId="77777777" w:rsidR="008B27BB" w:rsidRPr="008B27BB" w:rsidRDefault="008B27BB">
            <w:r w:rsidRPr="008B27BB">
              <w:t>nematode gall fly</w:t>
            </w:r>
          </w:p>
        </w:tc>
        <w:tc>
          <w:tcPr>
            <w:tcW w:w="1275" w:type="dxa"/>
            <w:noWrap/>
            <w:hideMark/>
          </w:tcPr>
          <w:p w14:paraId="10BC5D87" w14:textId="77777777" w:rsidR="008B27BB" w:rsidRPr="008B27BB" w:rsidRDefault="008B27BB">
            <w:r w:rsidRPr="008B27BB">
              <w:t>No</w:t>
            </w:r>
          </w:p>
        </w:tc>
        <w:tc>
          <w:tcPr>
            <w:tcW w:w="1522" w:type="dxa"/>
            <w:noWrap/>
            <w:hideMark/>
          </w:tcPr>
          <w:p w14:paraId="255CBE30" w14:textId="77777777" w:rsidR="008B27BB" w:rsidRPr="008B27BB" w:rsidRDefault="008B27BB">
            <w:r w:rsidRPr="008B27BB">
              <w:t>No</w:t>
            </w:r>
          </w:p>
        </w:tc>
        <w:tc>
          <w:tcPr>
            <w:tcW w:w="1622" w:type="dxa"/>
            <w:noWrap/>
            <w:hideMark/>
          </w:tcPr>
          <w:p w14:paraId="71F90F7A" w14:textId="77777777" w:rsidR="008B27BB" w:rsidRPr="008B27BB" w:rsidRDefault="008B27BB">
            <w:r w:rsidRPr="008B27BB">
              <w:t>No</w:t>
            </w:r>
          </w:p>
        </w:tc>
        <w:tc>
          <w:tcPr>
            <w:tcW w:w="1353" w:type="dxa"/>
            <w:noWrap/>
            <w:hideMark/>
          </w:tcPr>
          <w:p w14:paraId="7AD3A591" w14:textId="77777777" w:rsidR="008B27BB" w:rsidRPr="008B27BB" w:rsidRDefault="008B27BB">
            <w:r w:rsidRPr="008B27BB">
              <w:t>no</w:t>
            </w:r>
          </w:p>
        </w:tc>
      </w:tr>
      <w:tr w:rsidR="005C518A" w:rsidRPr="008B27BB" w14:paraId="5952E654" w14:textId="77777777" w:rsidTr="000D6B97">
        <w:trPr>
          <w:trHeight w:val="290"/>
        </w:trPr>
        <w:tc>
          <w:tcPr>
            <w:tcW w:w="1980" w:type="dxa"/>
            <w:noWrap/>
            <w:hideMark/>
          </w:tcPr>
          <w:p w14:paraId="67ED44EF" w14:textId="77777777" w:rsidR="008B27BB" w:rsidRPr="008B27BB" w:rsidRDefault="008B27BB">
            <w:r w:rsidRPr="008B27BB">
              <w:t>Fergusoninidae</w:t>
            </w:r>
          </w:p>
        </w:tc>
        <w:tc>
          <w:tcPr>
            <w:tcW w:w="2976" w:type="dxa"/>
            <w:noWrap/>
            <w:hideMark/>
          </w:tcPr>
          <w:p w14:paraId="147A7D76" w14:textId="77777777" w:rsidR="008B27BB" w:rsidRPr="008B27BB" w:rsidRDefault="008B27BB">
            <w:r w:rsidRPr="008B27BB">
              <w:rPr>
                <w:i/>
                <w:iCs/>
              </w:rPr>
              <w:t>Fergusonina</w:t>
            </w:r>
            <w:r w:rsidRPr="008B27BB">
              <w:t xml:space="preserve"> sp10135</w:t>
            </w:r>
          </w:p>
        </w:tc>
        <w:tc>
          <w:tcPr>
            <w:tcW w:w="3401" w:type="dxa"/>
            <w:noWrap/>
            <w:hideMark/>
          </w:tcPr>
          <w:p w14:paraId="3A2BDC47" w14:textId="77777777" w:rsidR="008B27BB" w:rsidRPr="008B27BB" w:rsidRDefault="008B27BB">
            <w:r w:rsidRPr="008B27BB">
              <w:t>nematode gall fly</w:t>
            </w:r>
          </w:p>
        </w:tc>
        <w:tc>
          <w:tcPr>
            <w:tcW w:w="1275" w:type="dxa"/>
            <w:noWrap/>
            <w:hideMark/>
          </w:tcPr>
          <w:p w14:paraId="3FAE636A" w14:textId="77777777" w:rsidR="008B27BB" w:rsidRPr="008B27BB" w:rsidRDefault="008B27BB">
            <w:r w:rsidRPr="008B27BB">
              <w:t>Yes</w:t>
            </w:r>
          </w:p>
        </w:tc>
        <w:tc>
          <w:tcPr>
            <w:tcW w:w="1522" w:type="dxa"/>
            <w:noWrap/>
            <w:hideMark/>
          </w:tcPr>
          <w:p w14:paraId="2028A842" w14:textId="77777777" w:rsidR="008B27BB" w:rsidRPr="008B27BB" w:rsidRDefault="008B27BB">
            <w:r w:rsidRPr="008B27BB">
              <w:t>No</w:t>
            </w:r>
          </w:p>
        </w:tc>
        <w:tc>
          <w:tcPr>
            <w:tcW w:w="1622" w:type="dxa"/>
            <w:noWrap/>
            <w:hideMark/>
          </w:tcPr>
          <w:p w14:paraId="52CBC225" w14:textId="77777777" w:rsidR="008B27BB" w:rsidRPr="008B27BB" w:rsidRDefault="008B27BB">
            <w:r w:rsidRPr="008B27BB">
              <w:t>No</w:t>
            </w:r>
          </w:p>
        </w:tc>
        <w:tc>
          <w:tcPr>
            <w:tcW w:w="1353" w:type="dxa"/>
            <w:noWrap/>
            <w:hideMark/>
          </w:tcPr>
          <w:p w14:paraId="6DE3DAEF" w14:textId="77777777" w:rsidR="008B27BB" w:rsidRPr="008B27BB" w:rsidRDefault="008B27BB">
            <w:r w:rsidRPr="008B27BB">
              <w:t>no</w:t>
            </w:r>
          </w:p>
        </w:tc>
      </w:tr>
      <w:tr w:rsidR="005C518A" w:rsidRPr="008B27BB" w14:paraId="1940C743" w14:textId="77777777" w:rsidTr="000D6B97">
        <w:trPr>
          <w:trHeight w:val="290"/>
        </w:trPr>
        <w:tc>
          <w:tcPr>
            <w:tcW w:w="1980" w:type="dxa"/>
            <w:noWrap/>
            <w:hideMark/>
          </w:tcPr>
          <w:p w14:paraId="5C5B06BF" w14:textId="77777777" w:rsidR="008B27BB" w:rsidRPr="008B27BB" w:rsidRDefault="008B27BB">
            <w:r w:rsidRPr="008B27BB">
              <w:t>Fergusoninidae</w:t>
            </w:r>
          </w:p>
        </w:tc>
        <w:tc>
          <w:tcPr>
            <w:tcW w:w="2976" w:type="dxa"/>
            <w:noWrap/>
            <w:hideMark/>
          </w:tcPr>
          <w:p w14:paraId="2B1EAC3F" w14:textId="77777777" w:rsidR="008B27BB" w:rsidRPr="008B27BB" w:rsidRDefault="008B27BB">
            <w:r w:rsidRPr="008B27BB">
              <w:rPr>
                <w:i/>
                <w:iCs/>
              </w:rPr>
              <w:t>Fergusonina</w:t>
            </w:r>
            <w:r w:rsidRPr="008B27BB">
              <w:t xml:space="preserve"> sp10136</w:t>
            </w:r>
          </w:p>
        </w:tc>
        <w:tc>
          <w:tcPr>
            <w:tcW w:w="3401" w:type="dxa"/>
            <w:noWrap/>
            <w:hideMark/>
          </w:tcPr>
          <w:p w14:paraId="52C2C514" w14:textId="77777777" w:rsidR="008B27BB" w:rsidRPr="008B27BB" w:rsidRDefault="008B27BB">
            <w:r w:rsidRPr="008B27BB">
              <w:t>nematode gall fly</w:t>
            </w:r>
          </w:p>
        </w:tc>
        <w:tc>
          <w:tcPr>
            <w:tcW w:w="1275" w:type="dxa"/>
            <w:noWrap/>
            <w:hideMark/>
          </w:tcPr>
          <w:p w14:paraId="150F6217" w14:textId="77777777" w:rsidR="008B27BB" w:rsidRPr="008B27BB" w:rsidRDefault="008B27BB">
            <w:r w:rsidRPr="008B27BB">
              <w:t>Yes</w:t>
            </w:r>
          </w:p>
        </w:tc>
        <w:tc>
          <w:tcPr>
            <w:tcW w:w="1522" w:type="dxa"/>
            <w:noWrap/>
            <w:hideMark/>
          </w:tcPr>
          <w:p w14:paraId="0A32CD52" w14:textId="77777777" w:rsidR="008B27BB" w:rsidRPr="008B27BB" w:rsidRDefault="008B27BB">
            <w:r w:rsidRPr="008B27BB">
              <w:t>No</w:t>
            </w:r>
          </w:p>
        </w:tc>
        <w:tc>
          <w:tcPr>
            <w:tcW w:w="1622" w:type="dxa"/>
            <w:noWrap/>
            <w:hideMark/>
          </w:tcPr>
          <w:p w14:paraId="59FB88C5" w14:textId="77777777" w:rsidR="008B27BB" w:rsidRPr="008B27BB" w:rsidRDefault="008B27BB">
            <w:r w:rsidRPr="008B27BB">
              <w:t>No</w:t>
            </w:r>
          </w:p>
        </w:tc>
        <w:tc>
          <w:tcPr>
            <w:tcW w:w="1353" w:type="dxa"/>
            <w:noWrap/>
            <w:hideMark/>
          </w:tcPr>
          <w:p w14:paraId="21BAE06F" w14:textId="77777777" w:rsidR="008B27BB" w:rsidRPr="008B27BB" w:rsidRDefault="008B27BB">
            <w:r w:rsidRPr="008B27BB">
              <w:t>no</w:t>
            </w:r>
          </w:p>
        </w:tc>
      </w:tr>
      <w:tr w:rsidR="005C518A" w:rsidRPr="008B27BB" w14:paraId="239510C4" w14:textId="77777777" w:rsidTr="000D6B97">
        <w:trPr>
          <w:trHeight w:val="290"/>
        </w:trPr>
        <w:tc>
          <w:tcPr>
            <w:tcW w:w="1980" w:type="dxa"/>
            <w:noWrap/>
            <w:hideMark/>
          </w:tcPr>
          <w:p w14:paraId="65290D02" w14:textId="77777777" w:rsidR="008B27BB" w:rsidRPr="008B27BB" w:rsidRDefault="008B27BB">
            <w:r w:rsidRPr="008B27BB">
              <w:t>Helosciomyzidae</w:t>
            </w:r>
          </w:p>
        </w:tc>
        <w:tc>
          <w:tcPr>
            <w:tcW w:w="2976" w:type="dxa"/>
            <w:noWrap/>
            <w:hideMark/>
          </w:tcPr>
          <w:p w14:paraId="72E5045A" w14:textId="77777777" w:rsidR="008B27BB" w:rsidRPr="008B27BB" w:rsidRDefault="008B27BB">
            <w:pPr>
              <w:rPr>
                <w:i/>
                <w:iCs/>
              </w:rPr>
            </w:pPr>
            <w:r w:rsidRPr="008B27BB">
              <w:rPr>
                <w:i/>
                <w:iCs/>
              </w:rPr>
              <w:t>Helosciomyza fuscinevris</w:t>
            </w:r>
          </w:p>
        </w:tc>
        <w:tc>
          <w:tcPr>
            <w:tcW w:w="3401" w:type="dxa"/>
            <w:noWrap/>
            <w:hideMark/>
          </w:tcPr>
          <w:p w14:paraId="56E4EFD9" w14:textId="1D90BBA1" w:rsidR="008B27BB" w:rsidRPr="008B27BB" w:rsidRDefault="008B27BB">
            <w:r w:rsidRPr="008B27BB">
              <w:t>helosciomyzid fly</w:t>
            </w:r>
          </w:p>
        </w:tc>
        <w:tc>
          <w:tcPr>
            <w:tcW w:w="1275" w:type="dxa"/>
            <w:noWrap/>
            <w:hideMark/>
          </w:tcPr>
          <w:p w14:paraId="27D23B1D" w14:textId="77777777" w:rsidR="008B27BB" w:rsidRPr="008B27BB" w:rsidRDefault="008B27BB">
            <w:r w:rsidRPr="008B27BB">
              <w:t>No</w:t>
            </w:r>
          </w:p>
        </w:tc>
        <w:tc>
          <w:tcPr>
            <w:tcW w:w="1522" w:type="dxa"/>
            <w:noWrap/>
            <w:hideMark/>
          </w:tcPr>
          <w:p w14:paraId="473294DC" w14:textId="77777777" w:rsidR="008B27BB" w:rsidRPr="008B27BB" w:rsidRDefault="008B27BB">
            <w:r w:rsidRPr="008B27BB">
              <w:t>No</w:t>
            </w:r>
          </w:p>
        </w:tc>
        <w:tc>
          <w:tcPr>
            <w:tcW w:w="1622" w:type="dxa"/>
            <w:noWrap/>
            <w:hideMark/>
          </w:tcPr>
          <w:p w14:paraId="7A85A724" w14:textId="77777777" w:rsidR="008B27BB" w:rsidRPr="008B27BB" w:rsidRDefault="008B27BB">
            <w:r w:rsidRPr="008B27BB">
              <w:t>No</w:t>
            </w:r>
          </w:p>
        </w:tc>
        <w:tc>
          <w:tcPr>
            <w:tcW w:w="1353" w:type="dxa"/>
            <w:noWrap/>
            <w:hideMark/>
          </w:tcPr>
          <w:p w14:paraId="746A0D81" w14:textId="77777777" w:rsidR="008B27BB" w:rsidRPr="008B27BB" w:rsidRDefault="008B27BB">
            <w:r w:rsidRPr="008B27BB">
              <w:t>no</w:t>
            </w:r>
          </w:p>
        </w:tc>
      </w:tr>
      <w:tr w:rsidR="005C518A" w:rsidRPr="008B27BB" w14:paraId="2BF65CA7" w14:textId="77777777" w:rsidTr="000D6B97">
        <w:trPr>
          <w:trHeight w:val="290"/>
        </w:trPr>
        <w:tc>
          <w:tcPr>
            <w:tcW w:w="1980" w:type="dxa"/>
            <w:noWrap/>
            <w:hideMark/>
          </w:tcPr>
          <w:p w14:paraId="28B0EF45" w14:textId="77777777" w:rsidR="008B27BB" w:rsidRPr="008B27BB" w:rsidRDefault="008B27BB">
            <w:r w:rsidRPr="008B27BB">
              <w:t>Heteromyzidae</w:t>
            </w:r>
          </w:p>
        </w:tc>
        <w:tc>
          <w:tcPr>
            <w:tcW w:w="2976" w:type="dxa"/>
            <w:noWrap/>
            <w:hideMark/>
          </w:tcPr>
          <w:p w14:paraId="26D7E928" w14:textId="77777777" w:rsidR="008B27BB" w:rsidRPr="008B27BB" w:rsidRDefault="008B27BB">
            <w:pPr>
              <w:rPr>
                <w:i/>
                <w:iCs/>
              </w:rPr>
            </w:pPr>
            <w:r w:rsidRPr="008B27BB">
              <w:rPr>
                <w:i/>
                <w:iCs/>
              </w:rPr>
              <w:t>Prosopantrum flavifrons</w:t>
            </w:r>
          </w:p>
        </w:tc>
        <w:tc>
          <w:tcPr>
            <w:tcW w:w="3401" w:type="dxa"/>
            <w:noWrap/>
            <w:hideMark/>
          </w:tcPr>
          <w:p w14:paraId="44187B1F" w14:textId="77777777" w:rsidR="008B27BB" w:rsidRPr="008B27BB" w:rsidRDefault="008B27BB">
            <w:r w:rsidRPr="008B27BB">
              <w:t>chilean sun fly</w:t>
            </w:r>
          </w:p>
        </w:tc>
        <w:tc>
          <w:tcPr>
            <w:tcW w:w="1275" w:type="dxa"/>
            <w:noWrap/>
            <w:hideMark/>
          </w:tcPr>
          <w:p w14:paraId="7A383B0F" w14:textId="77777777" w:rsidR="008B27BB" w:rsidRPr="008B27BB" w:rsidRDefault="008B27BB">
            <w:r w:rsidRPr="008B27BB">
              <w:t>No</w:t>
            </w:r>
          </w:p>
        </w:tc>
        <w:tc>
          <w:tcPr>
            <w:tcW w:w="1522" w:type="dxa"/>
            <w:noWrap/>
            <w:hideMark/>
          </w:tcPr>
          <w:p w14:paraId="5A3EB6BE" w14:textId="77777777" w:rsidR="008B27BB" w:rsidRPr="008B27BB" w:rsidRDefault="008B27BB">
            <w:r w:rsidRPr="008B27BB">
              <w:t>No</w:t>
            </w:r>
          </w:p>
        </w:tc>
        <w:tc>
          <w:tcPr>
            <w:tcW w:w="1622" w:type="dxa"/>
            <w:noWrap/>
            <w:hideMark/>
          </w:tcPr>
          <w:p w14:paraId="32F58073" w14:textId="77777777" w:rsidR="008B27BB" w:rsidRPr="008B27BB" w:rsidRDefault="008B27BB">
            <w:r w:rsidRPr="008B27BB">
              <w:t>No</w:t>
            </w:r>
          </w:p>
        </w:tc>
        <w:tc>
          <w:tcPr>
            <w:tcW w:w="1353" w:type="dxa"/>
            <w:noWrap/>
            <w:hideMark/>
          </w:tcPr>
          <w:p w14:paraId="0F4D850F" w14:textId="77777777" w:rsidR="008B27BB" w:rsidRPr="008B27BB" w:rsidRDefault="008B27BB">
            <w:r w:rsidRPr="008B27BB">
              <w:t>Yes</w:t>
            </w:r>
          </w:p>
        </w:tc>
      </w:tr>
      <w:tr w:rsidR="005C518A" w:rsidRPr="008B27BB" w14:paraId="18ACFDF7" w14:textId="77777777" w:rsidTr="000D6B97">
        <w:trPr>
          <w:trHeight w:val="290"/>
        </w:trPr>
        <w:tc>
          <w:tcPr>
            <w:tcW w:w="1980" w:type="dxa"/>
            <w:noWrap/>
            <w:hideMark/>
          </w:tcPr>
          <w:p w14:paraId="254D4218" w14:textId="77777777" w:rsidR="008B27BB" w:rsidRPr="008B27BB" w:rsidRDefault="008B27BB">
            <w:r w:rsidRPr="008B27BB">
              <w:t>Hybotidae</w:t>
            </w:r>
          </w:p>
        </w:tc>
        <w:tc>
          <w:tcPr>
            <w:tcW w:w="2976" w:type="dxa"/>
            <w:noWrap/>
            <w:hideMark/>
          </w:tcPr>
          <w:p w14:paraId="1FED5AE1" w14:textId="77777777" w:rsidR="008B27BB" w:rsidRPr="008B27BB" w:rsidRDefault="008B27BB">
            <w:r w:rsidRPr="008B27BB">
              <w:t>Tachydromiinae sp10137</w:t>
            </w:r>
          </w:p>
        </w:tc>
        <w:tc>
          <w:tcPr>
            <w:tcW w:w="3401" w:type="dxa"/>
            <w:noWrap/>
            <w:hideMark/>
          </w:tcPr>
          <w:p w14:paraId="6FC41A24" w14:textId="77777777" w:rsidR="008B27BB" w:rsidRPr="008B27BB" w:rsidRDefault="008B27BB">
            <w:r w:rsidRPr="008B27BB">
              <w:t>hybotid dance fly</w:t>
            </w:r>
          </w:p>
        </w:tc>
        <w:tc>
          <w:tcPr>
            <w:tcW w:w="1275" w:type="dxa"/>
            <w:noWrap/>
            <w:hideMark/>
          </w:tcPr>
          <w:p w14:paraId="512BBDF4" w14:textId="77777777" w:rsidR="008B27BB" w:rsidRPr="008B27BB" w:rsidRDefault="008B27BB">
            <w:r w:rsidRPr="008B27BB">
              <w:t>No</w:t>
            </w:r>
          </w:p>
        </w:tc>
        <w:tc>
          <w:tcPr>
            <w:tcW w:w="1522" w:type="dxa"/>
            <w:noWrap/>
            <w:hideMark/>
          </w:tcPr>
          <w:p w14:paraId="1623229E" w14:textId="77777777" w:rsidR="008B27BB" w:rsidRPr="008B27BB" w:rsidRDefault="008B27BB">
            <w:r w:rsidRPr="008B27BB">
              <w:t>No</w:t>
            </w:r>
          </w:p>
        </w:tc>
        <w:tc>
          <w:tcPr>
            <w:tcW w:w="1622" w:type="dxa"/>
            <w:noWrap/>
            <w:hideMark/>
          </w:tcPr>
          <w:p w14:paraId="5CF3CD3B" w14:textId="77777777" w:rsidR="008B27BB" w:rsidRPr="008B27BB" w:rsidRDefault="008B27BB">
            <w:r w:rsidRPr="008B27BB">
              <w:t>No</w:t>
            </w:r>
          </w:p>
        </w:tc>
        <w:tc>
          <w:tcPr>
            <w:tcW w:w="1353" w:type="dxa"/>
            <w:noWrap/>
            <w:hideMark/>
          </w:tcPr>
          <w:p w14:paraId="1015355E" w14:textId="77777777" w:rsidR="008B27BB" w:rsidRPr="008B27BB" w:rsidRDefault="008B27BB">
            <w:r w:rsidRPr="008B27BB">
              <w:t>no</w:t>
            </w:r>
          </w:p>
        </w:tc>
      </w:tr>
      <w:tr w:rsidR="005C518A" w:rsidRPr="008B27BB" w14:paraId="7021BF4A" w14:textId="77777777" w:rsidTr="000D6B97">
        <w:trPr>
          <w:trHeight w:val="290"/>
        </w:trPr>
        <w:tc>
          <w:tcPr>
            <w:tcW w:w="1980" w:type="dxa"/>
            <w:noWrap/>
            <w:hideMark/>
          </w:tcPr>
          <w:p w14:paraId="3F97A3A7" w14:textId="77777777" w:rsidR="008B27BB" w:rsidRPr="008B27BB" w:rsidRDefault="008B27BB">
            <w:r w:rsidRPr="008B27BB">
              <w:t>Hybotidae</w:t>
            </w:r>
          </w:p>
        </w:tc>
        <w:tc>
          <w:tcPr>
            <w:tcW w:w="2976" w:type="dxa"/>
            <w:noWrap/>
            <w:hideMark/>
          </w:tcPr>
          <w:p w14:paraId="376E1CFA" w14:textId="77777777" w:rsidR="008B27BB" w:rsidRPr="008B27BB" w:rsidRDefault="008B27BB">
            <w:r w:rsidRPr="008B27BB">
              <w:t>Tachydromiinae sp10138</w:t>
            </w:r>
          </w:p>
        </w:tc>
        <w:tc>
          <w:tcPr>
            <w:tcW w:w="3401" w:type="dxa"/>
            <w:noWrap/>
            <w:hideMark/>
          </w:tcPr>
          <w:p w14:paraId="165A7E76" w14:textId="77777777" w:rsidR="008B27BB" w:rsidRPr="008B27BB" w:rsidRDefault="008B27BB">
            <w:r w:rsidRPr="008B27BB">
              <w:t>hybotid dance fly</w:t>
            </w:r>
          </w:p>
        </w:tc>
        <w:tc>
          <w:tcPr>
            <w:tcW w:w="1275" w:type="dxa"/>
            <w:noWrap/>
            <w:hideMark/>
          </w:tcPr>
          <w:p w14:paraId="28B22DF7" w14:textId="77777777" w:rsidR="008B27BB" w:rsidRPr="008B27BB" w:rsidRDefault="008B27BB">
            <w:r w:rsidRPr="008B27BB">
              <w:t>No</w:t>
            </w:r>
          </w:p>
        </w:tc>
        <w:tc>
          <w:tcPr>
            <w:tcW w:w="1522" w:type="dxa"/>
            <w:noWrap/>
            <w:hideMark/>
          </w:tcPr>
          <w:p w14:paraId="569A1FF1" w14:textId="77777777" w:rsidR="008B27BB" w:rsidRPr="008B27BB" w:rsidRDefault="008B27BB">
            <w:r w:rsidRPr="008B27BB">
              <w:t>No</w:t>
            </w:r>
          </w:p>
        </w:tc>
        <w:tc>
          <w:tcPr>
            <w:tcW w:w="1622" w:type="dxa"/>
            <w:noWrap/>
            <w:hideMark/>
          </w:tcPr>
          <w:p w14:paraId="71C837C4" w14:textId="77777777" w:rsidR="008B27BB" w:rsidRPr="008B27BB" w:rsidRDefault="008B27BB">
            <w:r w:rsidRPr="008B27BB">
              <w:t>No</w:t>
            </w:r>
          </w:p>
        </w:tc>
        <w:tc>
          <w:tcPr>
            <w:tcW w:w="1353" w:type="dxa"/>
            <w:noWrap/>
            <w:hideMark/>
          </w:tcPr>
          <w:p w14:paraId="29104487" w14:textId="77777777" w:rsidR="008B27BB" w:rsidRPr="008B27BB" w:rsidRDefault="008B27BB">
            <w:r w:rsidRPr="008B27BB">
              <w:t>no</w:t>
            </w:r>
          </w:p>
        </w:tc>
      </w:tr>
      <w:tr w:rsidR="005C518A" w:rsidRPr="008B27BB" w14:paraId="019F63B0" w14:textId="77777777" w:rsidTr="000D6B97">
        <w:trPr>
          <w:trHeight w:val="290"/>
        </w:trPr>
        <w:tc>
          <w:tcPr>
            <w:tcW w:w="1980" w:type="dxa"/>
            <w:noWrap/>
            <w:hideMark/>
          </w:tcPr>
          <w:p w14:paraId="59B46853" w14:textId="77777777" w:rsidR="008B27BB" w:rsidRPr="008B27BB" w:rsidRDefault="008B27BB">
            <w:r w:rsidRPr="008B27BB">
              <w:t>Lauxaniidae</w:t>
            </w:r>
          </w:p>
        </w:tc>
        <w:tc>
          <w:tcPr>
            <w:tcW w:w="2976" w:type="dxa"/>
            <w:noWrap/>
            <w:hideMark/>
          </w:tcPr>
          <w:p w14:paraId="79132E76" w14:textId="77777777" w:rsidR="008B27BB" w:rsidRPr="008B27BB" w:rsidRDefault="008B27BB">
            <w:r w:rsidRPr="008B27BB">
              <w:rPr>
                <w:i/>
                <w:iCs/>
              </w:rPr>
              <w:t>Homoneura</w:t>
            </w:r>
            <w:r w:rsidRPr="008B27BB">
              <w:t xml:space="preserve"> sp10139</w:t>
            </w:r>
          </w:p>
        </w:tc>
        <w:tc>
          <w:tcPr>
            <w:tcW w:w="3401" w:type="dxa"/>
            <w:noWrap/>
            <w:hideMark/>
          </w:tcPr>
          <w:p w14:paraId="6FEA5DCD" w14:textId="77777777" w:rsidR="008B27BB" w:rsidRPr="008B27BB" w:rsidRDefault="008B27BB">
            <w:r w:rsidRPr="008B27BB">
              <w:t>lauxaniid fly</w:t>
            </w:r>
          </w:p>
        </w:tc>
        <w:tc>
          <w:tcPr>
            <w:tcW w:w="1275" w:type="dxa"/>
            <w:noWrap/>
            <w:hideMark/>
          </w:tcPr>
          <w:p w14:paraId="0D1D61E9" w14:textId="77777777" w:rsidR="008B27BB" w:rsidRPr="008B27BB" w:rsidRDefault="008B27BB">
            <w:r w:rsidRPr="008B27BB">
              <w:t>No</w:t>
            </w:r>
          </w:p>
        </w:tc>
        <w:tc>
          <w:tcPr>
            <w:tcW w:w="1522" w:type="dxa"/>
            <w:noWrap/>
            <w:hideMark/>
          </w:tcPr>
          <w:p w14:paraId="3B41D26E" w14:textId="77777777" w:rsidR="008B27BB" w:rsidRPr="008B27BB" w:rsidRDefault="008B27BB">
            <w:r w:rsidRPr="008B27BB">
              <w:t>No</w:t>
            </w:r>
          </w:p>
        </w:tc>
        <w:tc>
          <w:tcPr>
            <w:tcW w:w="1622" w:type="dxa"/>
            <w:noWrap/>
            <w:hideMark/>
          </w:tcPr>
          <w:p w14:paraId="673294EF" w14:textId="77777777" w:rsidR="008B27BB" w:rsidRPr="008B27BB" w:rsidRDefault="008B27BB">
            <w:r w:rsidRPr="008B27BB">
              <w:t>No</w:t>
            </w:r>
          </w:p>
        </w:tc>
        <w:tc>
          <w:tcPr>
            <w:tcW w:w="1353" w:type="dxa"/>
            <w:noWrap/>
            <w:hideMark/>
          </w:tcPr>
          <w:p w14:paraId="1A887FE6" w14:textId="77777777" w:rsidR="008B27BB" w:rsidRPr="008B27BB" w:rsidRDefault="008B27BB">
            <w:r w:rsidRPr="008B27BB">
              <w:t>no</w:t>
            </w:r>
          </w:p>
        </w:tc>
      </w:tr>
      <w:tr w:rsidR="005C518A" w:rsidRPr="008B27BB" w14:paraId="3BD6FFB7" w14:textId="77777777" w:rsidTr="000D6B97">
        <w:trPr>
          <w:trHeight w:val="290"/>
        </w:trPr>
        <w:tc>
          <w:tcPr>
            <w:tcW w:w="1980" w:type="dxa"/>
            <w:noWrap/>
            <w:hideMark/>
          </w:tcPr>
          <w:p w14:paraId="5AC01534" w14:textId="77777777" w:rsidR="008B27BB" w:rsidRPr="008B27BB" w:rsidRDefault="008B27BB">
            <w:r w:rsidRPr="008B27BB">
              <w:t>Lauxaniidae</w:t>
            </w:r>
          </w:p>
        </w:tc>
        <w:tc>
          <w:tcPr>
            <w:tcW w:w="2976" w:type="dxa"/>
            <w:noWrap/>
            <w:hideMark/>
          </w:tcPr>
          <w:p w14:paraId="15FA4390" w14:textId="77777777" w:rsidR="008B27BB" w:rsidRPr="008B27BB" w:rsidRDefault="008B27BB">
            <w:r w:rsidRPr="008B27BB">
              <w:rPr>
                <w:i/>
                <w:iCs/>
              </w:rPr>
              <w:t>Homoneura</w:t>
            </w:r>
            <w:r w:rsidRPr="008B27BB">
              <w:t xml:space="preserve"> sp10140</w:t>
            </w:r>
          </w:p>
        </w:tc>
        <w:tc>
          <w:tcPr>
            <w:tcW w:w="3401" w:type="dxa"/>
            <w:noWrap/>
            <w:hideMark/>
          </w:tcPr>
          <w:p w14:paraId="3CFE97D2" w14:textId="77777777" w:rsidR="008B27BB" w:rsidRPr="008B27BB" w:rsidRDefault="008B27BB">
            <w:r w:rsidRPr="008B27BB">
              <w:t>lauxaniid fly</w:t>
            </w:r>
          </w:p>
        </w:tc>
        <w:tc>
          <w:tcPr>
            <w:tcW w:w="1275" w:type="dxa"/>
            <w:noWrap/>
            <w:hideMark/>
          </w:tcPr>
          <w:p w14:paraId="0E132916" w14:textId="77777777" w:rsidR="008B27BB" w:rsidRPr="008B27BB" w:rsidRDefault="008B27BB">
            <w:r w:rsidRPr="008B27BB">
              <w:t>No</w:t>
            </w:r>
          </w:p>
        </w:tc>
        <w:tc>
          <w:tcPr>
            <w:tcW w:w="1522" w:type="dxa"/>
            <w:noWrap/>
            <w:hideMark/>
          </w:tcPr>
          <w:p w14:paraId="101BE3A6" w14:textId="77777777" w:rsidR="008B27BB" w:rsidRPr="008B27BB" w:rsidRDefault="008B27BB">
            <w:r w:rsidRPr="008B27BB">
              <w:t>No</w:t>
            </w:r>
          </w:p>
        </w:tc>
        <w:tc>
          <w:tcPr>
            <w:tcW w:w="1622" w:type="dxa"/>
            <w:noWrap/>
            <w:hideMark/>
          </w:tcPr>
          <w:p w14:paraId="18F902B1" w14:textId="77777777" w:rsidR="008B27BB" w:rsidRPr="008B27BB" w:rsidRDefault="008B27BB">
            <w:r w:rsidRPr="008B27BB">
              <w:t>No</w:t>
            </w:r>
          </w:p>
        </w:tc>
        <w:tc>
          <w:tcPr>
            <w:tcW w:w="1353" w:type="dxa"/>
            <w:noWrap/>
            <w:hideMark/>
          </w:tcPr>
          <w:p w14:paraId="23E8FA4C" w14:textId="77777777" w:rsidR="008B27BB" w:rsidRPr="008B27BB" w:rsidRDefault="008B27BB">
            <w:r w:rsidRPr="008B27BB">
              <w:t>no</w:t>
            </w:r>
          </w:p>
        </w:tc>
      </w:tr>
      <w:tr w:rsidR="005C518A" w:rsidRPr="008B27BB" w14:paraId="5BD99CD9" w14:textId="77777777" w:rsidTr="000D6B97">
        <w:trPr>
          <w:trHeight w:val="290"/>
        </w:trPr>
        <w:tc>
          <w:tcPr>
            <w:tcW w:w="1980" w:type="dxa"/>
            <w:noWrap/>
            <w:hideMark/>
          </w:tcPr>
          <w:p w14:paraId="421CDB9C" w14:textId="77777777" w:rsidR="008B27BB" w:rsidRPr="008B27BB" w:rsidRDefault="008B27BB">
            <w:r w:rsidRPr="008B27BB">
              <w:t>Lonchaeidae</w:t>
            </w:r>
          </w:p>
        </w:tc>
        <w:tc>
          <w:tcPr>
            <w:tcW w:w="2976" w:type="dxa"/>
            <w:noWrap/>
            <w:hideMark/>
          </w:tcPr>
          <w:p w14:paraId="6821B820" w14:textId="77777777" w:rsidR="008B27BB" w:rsidRPr="008B27BB" w:rsidRDefault="008B27BB">
            <w:pPr>
              <w:rPr>
                <w:i/>
                <w:iCs/>
              </w:rPr>
            </w:pPr>
            <w:r w:rsidRPr="008B27BB">
              <w:rPr>
                <w:i/>
                <w:iCs/>
              </w:rPr>
              <w:t>Lamprolonchaea brouniana</w:t>
            </w:r>
          </w:p>
        </w:tc>
        <w:tc>
          <w:tcPr>
            <w:tcW w:w="3401" w:type="dxa"/>
            <w:noWrap/>
            <w:hideMark/>
          </w:tcPr>
          <w:p w14:paraId="70A19643" w14:textId="77777777" w:rsidR="008B27BB" w:rsidRPr="008B27BB" w:rsidRDefault="008B27BB">
            <w:r w:rsidRPr="008B27BB">
              <w:t>Metallic-green tomato fly</w:t>
            </w:r>
          </w:p>
        </w:tc>
        <w:tc>
          <w:tcPr>
            <w:tcW w:w="1275" w:type="dxa"/>
            <w:noWrap/>
            <w:hideMark/>
          </w:tcPr>
          <w:p w14:paraId="020E8519" w14:textId="77777777" w:rsidR="008B27BB" w:rsidRPr="008B27BB" w:rsidRDefault="008B27BB">
            <w:r w:rsidRPr="008B27BB">
              <w:t>No</w:t>
            </w:r>
          </w:p>
        </w:tc>
        <w:tc>
          <w:tcPr>
            <w:tcW w:w="1522" w:type="dxa"/>
            <w:noWrap/>
            <w:hideMark/>
          </w:tcPr>
          <w:p w14:paraId="0214D432" w14:textId="77777777" w:rsidR="008B27BB" w:rsidRPr="008B27BB" w:rsidRDefault="008B27BB">
            <w:r w:rsidRPr="008B27BB">
              <w:t>No</w:t>
            </w:r>
          </w:p>
        </w:tc>
        <w:tc>
          <w:tcPr>
            <w:tcW w:w="1622" w:type="dxa"/>
            <w:noWrap/>
            <w:hideMark/>
          </w:tcPr>
          <w:p w14:paraId="741D39E9" w14:textId="77777777" w:rsidR="008B27BB" w:rsidRPr="008B27BB" w:rsidRDefault="008B27BB">
            <w:r w:rsidRPr="008B27BB">
              <w:t>No</w:t>
            </w:r>
          </w:p>
        </w:tc>
        <w:tc>
          <w:tcPr>
            <w:tcW w:w="1353" w:type="dxa"/>
            <w:noWrap/>
            <w:hideMark/>
          </w:tcPr>
          <w:p w14:paraId="204395E1" w14:textId="77777777" w:rsidR="008B27BB" w:rsidRPr="008B27BB" w:rsidRDefault="008B27BB">
            <w:r w:rsidRPr="008B27BB">
              <w:t>Yes</w:t>
            </w:r>
          </w:p>
        </w:tc>
      </w:tr>
      <w:tr w:rsidR="005C518A" w:rsidRPr="008B27BB" w14:paraId="48D8A222" w14:textId="77777777" w:rsidTr="000D6B97">
        <w:trPr>
          <w:trHeight w:val="290"/>
        </w:trPr>
        <w:tc>
          <w:tcPr>
            <w:tcW w:w="1980" w:type="dxa"/>
            <w:noWrap/>
            <w:hideMark/>
          </w:tcPr>
          <w:p w14:paraId="46630EF1" w14:textId="77777777" w:rsidR="008B27BB" w:rsidRPr="008B27BB" w:rsidRDefault="008B27BB">
            <w:r w:rsidRPr="008B27BB">
              <w:t>Lonchaeidae</w:t>
            </w:r>
          </w:p>
        </w:tc>
        <w:tc>
          <w:tcPr>
            <w:tcW w:w="2976" w:type="dxa"/>
            <w:noWrap/>
            <w:hideMark/>
          </w:tcPr>
          <w:p w14:paraId="614112C8" w14:textId="77777777" w:rsidR="008B27BB" w:rsidRPr="008B27BB" w:rsidRDefault="008B27BB">
            <w:r w:rsidRPr="008B27BB">
              <w:rPr>
                <w:i/>
                <w:iCs/>
              </w:rPr>
              <w:t>Lamprolonchaea</w:t>
            </w:r>
            <w:r w:rsidRPr="008B27BB">
              <w:t xml:space="preserve"> sp10141</w:t>
            </w:r>
          </w:p>
        </w:tc>
        <w:tc>
          <w:tcPr>
            <w:tcW w:w="3401" w:type="dxa"/>
            <w:noWrap/>
            <w:hideMark/>
          </w:tcPr>
          <w:p w14:paraId="187A7DB1" w14:textId="77777777" w:rsidR="008B27BB" w:rsidRPr="008B27BB" w:rsidRDefault="008B27BB">
            <w:r w:rsidRPr="008B27BB">
              <w:t>lance fly</w:t>
            </w:r>
          </w:p>
        </w:tc>
        <w:tc>
          <w:tcPr>
            <w:tcW w:w="1275" w:type="dxa"/>
            <w:noWrap/>
            <w:hideMark/>
          </w:tcPr>
          <w:p w14:paraId="2E34AC85" w14:textId="77777777" w:rsidR="008B27BB" w:rsidRPr="008B27BB" w:rsidRDefault="008B27BB">
            <w:r w:rsidRPr="008B27BB">
              <w:t>No</w:t>
            </w:r>
          </w:p>
        </w:tc>
        <w:tc>
          <w:tcPr>
            <w:tcW w:w="1522" w:type="dxa"/>
            <w:noWrap/>
            <w:hideMark/>
          </w:tcPr>
          <w:p w14:paraId="35CB2D27" w14:textId="77777777" w:rsidR="008B27BB" w:rsidRPr="008B27BB" w:rsidRDefault="008B27BB">
            <w:r w:rsidRPr="008B27BB">
              <w:t>No</w:t>
            </w:r>
          </w:p>
        </w:tc>
        <w:tc>
          <w:tcPr>
            <w:tcW w:w="1622" w:type="dxa"/>
            <w:noWrap/>
            <w:hideMark/>
          </w:tcPr>
          <w:p w14:paraId="4E900BE8" w14:textId="77777777" w:rsidR="008B27BB" w:rsidRPr="008B27BB" w:rsidRDefault="008B27BB">
            <w:r w:rsidRPr="008B27BB">
              <w:t>No</w:t>
            </w:r>
          </w:p>
        </w:tc>
        <w:tc>
          <w:tcPr>
            <w:tcW w:w="1353" w:type="dxa"/>
            <w:noWrap/>
            <w:hideMark/>
          </w:tcPr>
          <w:p w14:paraId="07259BDA" w14:textId="77777777" w:rsidR="008B27BB" w:rsidRPr="008B27BB" w:rsidRDefault="008B27BB">
            <w:r w:rsidRPr="008B27BB">
              <w:t>no</w:t>
            </w:r>
          </w:p>
        </w:tc>
      </w:tr>
      <w:tr w:rsidR="005C518A" w:rsidRPr="008B27BB" w14:paraId="1DC2E0BC" w14:textId="77777777" w:rsidTr="000D6B97">
        <w:trPr>
          <w:trHeight w:val="290"/>
        </w:trPr>
        <w:tc>
          <w:tcPr>
            <w:tcW w:w="1980" w:type="dxa"/>
            <w:noWrap/>
            <w:hideMark/>
          </w:tcPr>
          <w:p w14:paraId="39D0C513" w14:textId="77777777" w:rsidR="008B27BB" w:rsidRPr="008B27BB" w:rsidRDefault="008B27BB">
            <w:r w:rsidRPr="008B27BB">
              <w:t>Lonchaeidae</w:t>
            </w:r>
          </w:p>
        </w:tc>
        <w:tc>
          <w:tcPr>
            <w:tcW w:w="2976" w:type="dxa"/>
            <w:noWrap/>
            <w:hideMark/>
          </w:tcPr>
          <w:p w14:paraId="192531C3" w14:textId="77777777" w:rsidR="008B27BB" w:rsidRPr="008B27BB" w:rsidRDefault="008B27BB">
            <w:r w:rsidRPr="008B27BB">
              <w:rPr>
                <w:i/>
                <w:iCs/>
              </w:rPr>
              <w:t>Silba</w:t>
            </w:r>
            <w:r w:rsidRPr="008B27BB">
              <w:t xml:space="preserve"> sp10142</w:t>
            </w:r>
          </w:p>
        </w:tc>
        <w:tc>
          <w:tcPr>
            <w:tcW w:w="3401" w:type="dxa"/>
            <w:noWrap/>
            <w:hideMark/>
          </w:tcPr>
          <w:p w14:paraId="42F2C0BC" w14:textId="77777777" w:rsidR="008B27BB" w:rsidRPr="008B27BB" w:rsidRDefault="008B27BB">
            <w:r w:rsidRPr="008B27BB">
              <w:t>lance fly</w:t>
            </w:r>
          </w:p>
        </w:tc>
        <w:tc>
          <w:tcPr>
            <w:tcW w:w="1275" w:type="dxa"/>
            <w:noWrap/>
            <w:hideMark/>
          </w:tcPr>
          <w:p w14:paraId="75D8BD4B" w14:textId="77777777" w:rsidR="008B27BB" w:rsidRPr="008B27BB" w:rsidRDefault="008B27BB">
            <w:r w:rsidRPr="008B27BB">
              <w:t>No</w:t>
            </w:r>
          </w:p>
        </w:tc>
        <w:tc>
          <w:tcPr>
            <w:tcW w:w="1522" w:type="dxa"/>
            <w:noWrap/>
            <w:hideMark/>
          </w:tcPr>
          <w:p w14:paraId="16E2CDA6" w14:textId="77777777" w:rsidR="008B27BB" w:rsidRPr="008B27BB" w:rsidRDefault="008B27BB">
            <w:r w:rsidRPr="008B27BB">
              <w:t>No</w:t>
            </w:r>
          </w:p>
        </w:tc>
        <w:tc>
          <w:tcPr>
            <w:tcW w:w="1622" w:type="dxa"/>
            <w:noWrap/>
            <w:hideMark/>
          </w:tcPr>
          <w:p w14:paraId="15F82642" w14:textId="77777777" w:rsidR="008B27BB" w:rsidRPr="008B27BB" w:rsidRDefault="008B27BB">
            <w:r w:rsidRPr="008B27BB">
              <w:t>No</w:t>
            </w:r>
          </w:p>
        </w:tc>
        <w:tc>
          <w:tcPr>
            <w:tcW w:w="1353" w:type="dxa"/>
            <w:noWrap/>
            <w:hideMark/>
          </w:tcPr>
          <w:p w14:paraId="6BE07A5B" w14:textId="77777777" w:rsidR="008B27BB" w:rsidRPr="008B27BB" w:rsidRDefault="008B27BB">
            <w:r w:rsidRPr="008B27BB">
              <w:t>no</w:t>
            </w:r>
          </w:p>
        </w:tc>
      </w:tr>
      <w:tr w:rsidR="005C518A" w:rsidRPr="008B27BB" w14:paraId="441CE449" w14:textId="77777777" w:rsidTr="000D6B97">
        <w:trPr>
          <w:trHeight w:val="290"/>
        </w:trPr>
        <w:tc>
          <w:tcPr>
            <w:tcW w:w="1980" w:type="dxa"/>
            <w:noWrap/>
            <w:hideMark/>
          </w:tcPr>
          <w:p w14:paraId="58344085" w14:textId="77777777" w:rsidR="008B27BB" w:rsidRPr="008B27BB" w:rsidRDefault="008B27BB">
            <w:r w:rsidRPr="008B27BB">
              <w:lastRenderedPageBreak/>
              <w:t>Milichiidae</w:t>
            </w:r>
          </w:p>
        </w:tc>
        <w:tc>
          <w:tcPr>
            <w:tcW w:w="2976" w:type="dxa"/>
            <w:noWrap/>
            <w:hideMark/>
          </w:tcPr>
          <w:p w14:paraId="679C1F4E" w14:textId="77777777" w:rsidR="008B27BB" w:rsidRPr="008B27BB" w:rsidRDefault="008B27BB">
            <w:r w:rsidRPr="008B27BB">
              <w:rPr>
                <w:i/>
                <w:iCs/>
              </w:rPr>
              <w:t>Desmometopa</w:t>
            </w:r>
            <w:r w:rsidRPr="008B27BB">
              <w:t xml:space="preserve"> sp10143</w:t>
            </w:r>
          </w:p>
        </w:tc>
        <w:tc>
          <w:tcPr>
            <w:tcW w:w="3401" w:type="dxa"/>
            <w:noWrap/>
            <w:hideMark/>
          </w:tcPr>
          <w:p w14:paraId="6B69F03D" w14:textId="77777777" w:rsidR="008B27BB" w:rsidRPr="008B27BB" w:rsidRDefault="008B27BB">
            <w:r w:rsidRPr="008B27BB">
              <w:t>jackal fly</w:t>
            </w:r>
          </w:p>
        </w:tc>
        <w:tc>
          <w:tcPr>
            <w:tcW w:w="1275" w:type="dxa"/>
            <w:noWrap/>
            <w:hideMark/>
          </w:tcPr>
          <w:p w14:paraId="5A324C7E" w14:textId="77777777" w:rsidR="008B27BB" w:rsidRPr="008B27BB" w:rsidRDefault="008B27BB">
            <w:r w:rsidRPr="008B27BB">
              <w:t>Yes</w:t>
            </w:r>
          </w:p>
        </w:tc>
        <w:tc>
          <w:tcPr>
            <w:tcW w:w="1522" w:type="dxa"/>
            <w:noWrap/>
            <w:hideMark/>
          </w:tcPr>
          <w:p w14:paraId="56AD732F" w14:textId="77777777" w:rsidR="008B27BB" w:rsidRPr="008B27BB" w:rsidRDefault="008B27BB">
            <w:r w:rsidRPr="008B27BB">
              <w:t>No</w:t>
            </w:r>
          </w:p>
        </w:tc>
        <w:tc>
          <w:tcPr>
            <w:tcW w:w="1622" w:type="dxa"/>
            <w:noWrap/>
            <w:hideMark/>
          </w:tcPr>
          <w:p w14:paraId="5728C41D" w14:textId="77777777" w:rsidR="008B27BB" w:rsidRPr="008B27BB" w:rsidRDefault="008B27BB">
            <w:r w:rsidRPr="008B27BB">
              <w:t>No</w:t>
            </w:r>
          </w:p>
        </w:tc>
        <w:tc>
          <w:tcPr>
            <w:tcW w:w="1353" w:type="dxa"/>
            <w:noWrap/>
            <w:hideMark/>
          </w:tcPr>
          <w:p w14:paraId="51F877E8" w14:textId="77777777" w:rsidR="008B27BB" w:rsidRPr="008B27BB" w:rsidRDefault="008B27BB">
            <w:r w:rsidRPr="008B27BB">
              <w:t>no</w:t>
            </w:r>
          </w:p>
        </w:tc>
      </w:tr>
      <w:tr w:rsidR="005C518A" w:rsidRPr="008B27BB" w14:paraId="063A38CD" w14:textId="77777777" w:rsidTr="000D6B97">
        <w:trPr>
          <w:trHeight w:val="290"/>
        </w:trPr>
        <w:tc>
          <w:tcPr>
            <w:tcW w:w="1980" w:type="dxa"/>
            <w:noWrap/>
            <w:hideMark/>
          </w:tcPr>
          <w:p w14:paraId="236E98AB" w14:textId="77777777" w:rsidR="008B27BB" w:rsidRPr="008B27BB" w:rsidRDefault="008B27BB">
            <w:r w:rsidRPr="008B27BB">
              <w:t>Milichiidae</w:t>
            </w:r>
          </w:p>
        </w:tc>
        <w:tc>
          <w:tcPr>
            <w:tcW w:w="2976" w:type="dxa"/>
            <w:noWrap/>
            <w:hideMark/>
          </w:tcPr>
          <w:p w14:paraId="64E38AEC" w14:textId="77777777" w:rsidR="008B27BB" w:rsidRPr="008B27BB" w:rsidRDefault="008B27BB">
            <w:r w:rsidRPr="008B27BB">
              <w:t>Milichiidae sp10145</w:t>
            </w:r>
          </w:p>
        </w:tc>
        <w:tc>
          <w:tcPr>
            <w:tcW w:w="3401" w:type="dxa"/>
            <w:noWrap/>
            <w:hideMark/>
          </w:tcPr>
          <w:p w14:paraId="08555F6C" w14:textId="77777777" w:rsidR="008B27BB" w:rsidRPr="008B27BB" w:rsidRDefault="008B27BB">
            <w:r w:rsidRPr="008B27BB">
              <w:t>jackal fly</w:t>
            </w:r>
          </w:p>
        </w:tc>
        <w:tc>
          <w:tcPr>
            <w:tcW w:w="1275" w:type="dxa"/>
            <w:noWrap/>
            <w:hideMark/>
          </w:tcPr>
          <w:p w14:paraId="4E3A63FC" w14:textId="77777777" w:rsidR="008B27BB" w:rsidRPr="008B27BB" w:rsidRDefault="008B27BB">
            <w:r w:rsidRPr="008B27BB">
              <w:t>Yes</w:t>
            </w:r>
          </w:p>
        </w:tc>
        <w:tc>
          <w:tcPr>
            <w:tcW w:w="1522" w:type="dxa"/>
            <w:noWrap/>
            <w:hideMark/>
          </w:tcPr>
          <w:p w14:paraId="311AABC4" w14:textId="77777777" w:rsidR="008B27BB" w:rsidRPr="008B27BB" w:rsidRDefault="008B27BB">
            <w:r w:rsidRPr="008B27BB">
              <w:t>No</w:t>
            </w:r>
          </w:p>
        </w:tc>
        <w:tc>
          <w:tcPr>
            <w:tcW w:w="1622" w:type="dxa"/>
            <w:noWrap/>
            <w:hideMark/>
          </w:tcPr>
          <w:p w14:paraId="673C4349" w14:textId="77777777" w:rsidR="008B27BB" w:rsidRPr="008B27BB" w:rsidRDefault="008B27BB">
            <w:r w:rsidRPr="008B27BB">
              <w:t>No</w:t>
            </w:r>
          </w:p>
        </w:tc>
        <w:tc>
          <w:tcPr>
            <w:tcW w:w="1353" w:type="dxa"/>
            <w:noWrap/>
            <w:hideMark/>
          </w:tcPr>
          <w:p w14:paraId="0DEE337F" w14:textId="77777777" w:rsidR="008B27BB" w:rsidRPr="008B27BB" w:rsidRDefault="008B27BB">
            <w:r w:rsidRPr="008B27BB">
              <w:t>no</w:t>
            </w:r>
          </w:p>
        </w:tc>
      </w:tr>
      <w:tr w:rsidR="005C518A" w:rsidRPr="008B27BB" w14:paraId="27D0CFEE" w14:textId="77777777" w:rsidTr="000D6B97">
        <w:trPr>
          <w:trHeight w:val="290"/>
        </w:trPr>
        <w:tc>
          <w:tcPr>
            <w:tcW w:w="1980" w:type="dxa"/>
            <w:noWrap/>
            <w:hideMark/>
          </w:tcPr>
          <w:p w14:paraId="02A1C3A7" w14:textId="77777777" w:rsidR="008B27BB" w:rsidRPr="008B27BB" w:rsidRDefault="008B27BB">
            <w:r w:rsidRPr="008B27BB">
              <w:t>Milichiidae</w:t>
            </w:r>
          </w:p>
        </w:tc>
        <w:tc>
          <w:tcPr>
            <w:tcW w:w="2976" w:type="dxa"/>
            <w:noWrap/>
            <w:hideMark/>
          </w:tcPr>
          <w:p w14:paraId="12DB9378" w14:textId="77777777" w:rsidR="008B27BB" w:rsidRPr="008B27BB" w:rsidRDefault="008B27BB">
            <w:r w:rsidRPr="008B27BB">
              <w:t>Milichiidae sp10146</w:t>
            </w:r>
          </w:p>
        </w:tc>
        <w:tc>
          <w:tcPr>
            <w:tcW w:w="3401" w:type="dxa"/>
            <w:noWrap/>
            <w:hideMark/>
          </w:tcPr>
          <w:p w14:paraId="0CB5261C" w14:textId="77777777" w:rsidR="008B27BB" w:rsidRPr="008B27BB" w:rsidRDefault="008B27BB">
            <w:r w:rsidRPr="008B27BB">
              <w:t>jackal fly</w:t>
            </w:r>
          </w:p>
        </w:tc>
        <w:tc>
          <w:tcPr>
            <w:tcW w:w="1275" w:type="dxa"/>
            <w:noWrap/>
            <w:hideMark/>
          </w:tcPr>
          <w:p w14:paraId="1C83BD8A" w14:textId="77777777" w:rsidR="008B27BB" w:rsidRPr="008B27BB" w:rsidRDefault="008B27BB">
            <w:r w:rsidRPr="008B27BB">
              <w:t>Yes</w:t>
            </w:r>
          </w:p>
        </w:tc>
        <w:tc>
          <w:tcPr>
            <w:tcW w:w="1522" w:type="dxa"/>
            <w:noWrap/>
            <w:hideMark/>
          </w:tcPr>
          <w:p w14:paraId="050B27E9" w14:textId="77777777" w:rsidR="008B27BB" w:rsidRPr="008B27BB" w:rsidRDefault="008B27BB">
            <w:r w:rsidRPr="008B27BB">
              <w:t>No</w:t>
            </w:r>
          </w:p>
        </w:tc>
        <w:tc>
          <w:tcPr>
            <w:tcW w:w="1622" w:type="dxa"/>
            <w:noWrap/>
            <w:hideMark/>
          </w:tcPr>
          <w:p w14:paraId="1806C1C8" w14:textId="77777777" w:rsidR="008B27BB" w:rsidRPr="008B27BB" w:rsidRDefault="008B27BB">
            <w:r w:rsidRPr="008B27BB">
              <w:t>No</w:t>
            </w:r>
          </w:p>
        </w:tc>
        <w:tc>
          <w:tcPr>
            <w:tcW w:w="1353" w:type="dxa"/>
            <w:noWrap/>
            <w:hideMark/>
          </w:tcPr>
          <w:p w14:paraId="5644C89B" w14:textId="77777777" w:rsidR="008B27BB" w:rsidRPr="008B27BB" w:rsidRDefault="008B27BB">
            <w:r w:rsidRPr="008B27BB">
              <w:t>no</w:t>
            </w:r>
          </w:p>
        </w:tc>
      </w:tr>
      <w:tr w:rsidR="005C518A" w:rsidRPr="008B27BB" w14:paraId="3D607327" w14:textId="77777777" w:rsidTr="000D6B97">
        <w:trPr>
          <w:trHeight w:val="290"/>
        </w:trPr>
        <w:tc>
          <w:tcPr>
            <w:tcW w:w="1980" w:type="dxa"/>
            <w:noWrap/>
            <w:hideMark/>
          </w:tcPr>
          <w:p w14:paraId="10C5AD56" w14:textId="77777777" w:rsidR="008B27BB" w:rsidRPr="008B27BB" w:rsidRDefault="008B27BB">
            <w:r w:rsidRPr="008B27BB">
              <w:t>Milichiidae</w:t>
            </w:r>
          </w:p>
        </w:tc>
        <w:tc>
          <w:tcPr>
            <w:tcW w:w="2976" w:type="dxa"/>
            <w:noWrap/>
            <w:hideMark/>
          </w:tcPr>
          <w:p w14:paraId="0A9787D9" w14:textId="77777777" w:rsidR="008B27BB" w:rsidRPr="008B27BB" w:rsidRDefault="008B27BB">
            <w:r w:rsidRPr="008B27BB">
              <w:t>Milichiidae sp10147</w:t>
            </w:r>
          </w:p>
        </w:tc>
        <w:tc>
          <w:tcPr>
            <w:tcW w:w="3401" w:type="dxa"/>
            <w:noWrap/>
            <w:hideMark/>
          </w:tcPr>
          <w:p w14:paraId="72434DDF" w14:textId="77777777" w:rsidR="008B27BB" w:rsidRPr="008B27BB" w:rsidRDefault="008B27BB">
            <w:r w:rsidRPr="008B27BB">
              <w:t>jackal fly</w:t>
            </w:r>
          </w:p>
        </w:tc>
        <w:tc>
          <w:tcPr>
            <w:tcW w:w="1275" w:type="dxa"/>
            <w:noWrap/>
            <w:hideMark/>
          </w:tcPr>
          <w:p w14:paraId="1B0F4D24" w14:textId="77777777" w:rsidR="008B27BB" w:rsidRPr="008B27BB" w:rsidRDefault="008B27BB">
            <w:r w:rsidRPr="008B27BB">
              <w:t>Yes</w:t>
            </w:r>
          </w:p>
        </w:tc>
        <w:tc>
          <w:tcPr>
            <w:tcW w:w="1522" w:type="dxa"/>
            <w:noWrap/>
            <w:hideMark/>
          </w:tcPr>
          <w:p w14:paraId="350F0B90" w14:textId="77777777" w:rsidR="008B27BB" w:rsidRPr="008B27BB" w:rsidRDefault="008B27BB">
            <w:r w:rsidRPr="008B27BB">
              <w:t>No</w:t>
            </w:r>
          </w:p>
        </w:tc>
        <w:tc>
          <w:tcPr>
            <w:tcW w:w="1622" w:type="dxa"/>
            <w:noWrap/>
            <w:hideMark/>
          </w:tcPr>
          <w:p w14:paraId="1D3B509B" w14:textId="77777777" w:rsidR="008B27BB" w:rsidRPr="008B27BB" w:rsidRDefault="008B27BB">
            <w:r w:rsidRPr="008B27BB">
              <w:t>No</w:t>
            </w:r>
          </w:p>
        </w:tc>
        <w:tc>
          <w:tcPr>
            <w:tcW w:w="1353" w:type="dxa"/>
            <w:noWrap/>
            <w:hideMark/>
          </w:tcPr>
          <w:p w14:paraId="0790141E" w14:textId="77777777" w:rsidR="008B27BB" w:rsidRPr="008B27BB" w:rsidRDefault="008B27BB">
            <w:r w:rsidRPr="008B27BB">
              <w:t>no</w:t>
            </w:r>
          </w:p>
        </w:tc>
      </w:tr>
      <w:tr w:rsidR="005C518A" w:rsidRPr="008B27BB" w14:paraId="1B5B9D7F" w14:textId="77777777" w:rsidTr="000D6B97">
        <w:trPr>
          <w:trHeight w:val="290"/>
        </w:trPr>
        <w:tc>
          <w:tcPr>
            <w:tcW w:w="1980" w:type="dxa"/>
            <w:noWrap/>
            <w:hideMark/>
          </w:tcPr>
          <w:p w14:paraId="382E781C" w14:textId="77777777" w:rsidR="008B27BB" w:rsidRPr="008B27BB" w:rsidRDefault="008B27BB">
            <w:r w:rsidRPr="008B27BB">
              <w:t>Milichiidae</w:t>
            </w:r>
          </w:p>
        </w:tc>
        <w:tc>
          <w:tcPr>
            <w:tcW w:w="2976" w:type="dxa"/>
            <w:noWrap/>
            <w:hideMark/>
          </w:tcPr>
          <w:p w14:paraId="69C294F3" w14:textId="77777777" w:rsidR="008B27BB" w:rsidRPr="008B27BB" w:rsidRDefault="008B27BB">
            <w:r w:rsidRPr="008B27BB">
              <w:t>Milichiidae sp10148</w:t>
            </w:r>
          </w:p>
        </w:tc>
        <w:tc>
          <w:tcPr>
            <w:tcW w:w="3401" w:type="dxa"/>
            <w:noWrap/>
            <w:hideMark/>
          </w:tcPr>
          <w:p w14:paraId="68D912C1" w14:textId="77777777" w:rsidR="008B27BB" w:rsidRPr="008B27BB" w:rsidRDefault="008B27BB">
            <w:r w:rsidRPr="008B27BB">
              <w:t>jackal fly</w:t>
            </w:r>
          </w:p>
        </w:tc>
        <w:tc>
          <w:tcPr>
            <w:tcW w:w="1275" w:type="dxa"/>
            <w:noWrap/>
            <w:hideMark/>
          </w:tcPr>
          <w:p w14:paraId="6AB16634" w14:textId="77777777" w:rsidR="008B27BB" w:rsidRPr="008B27BB" w:rsidRDefault="008B27BB">
            <w:r w:rsidRPr="008B27BB">
              <w:t>Yes</w:t>
            </w:r>
          </w:p>
        </w:tc>
        <w:tc>
          <w:tcPr>
            <w:tcW w:w="1522" w:type="dxa"/>
            <w:noWrap/>
            <w:hideMark/>
          </w:tcPr>
          <w:p w14:paraId="32AACEE7" w14:textId="77777777" w:rsidR="008B27BB" w:rsidRPr="008B27BB" w:rsidRDefault="008B27BB">
            <w:r w:rsidRPr="008B27BB">
              <w:t>No</w:t>
            </w:r>
          </w:p>
        </w:tc>
        <w:tc>
          <w:tcPr>
            <w:tcW w:w="1622" w:type="dxa"/>
            <w:noWrap/>
            <w:hideMark/>
          </w:tcPr>
          <w:p w14:paraId="5DD050FA" w14:textId="77777777" w:rsidR="008B27BB" w:rsidRPr="008B27BB" w:rsidRDefault="008B27BB">
            <w:r w:rsidRPr="008B27BB">
              <w:t>No</w:t>
            </w:r>
          </w:p>
        </w:tc>
        <w:tc>
          <w:tcPr>
            <w:tcW w:w="1353" w:type="dxa"/>
            <w:noWrap/>
            <w:hideMark/>
          </w:tcPr>
          <w:p w14:paraId="1BBF7797" w14:textId="77777777" w:rsidR="008B27BB" w:rsidRPr="008B27BB" w:rsidRDefault="008B27BB">
            <w:r w:rsidRPr="008B27BB">
              <w:t>no</w:t>
            </w:r>
          </w:p>
        </w:tc>
      </w:tr>
      <w:tr w:rsidR="005C518A" w:rsidRPr="008B27BB" w14:paraId="099F703F" w14:textId="77777777" w:rsidTr="000D6B97">
        <w:trPr>
          <w:trHeight w:val="290"/>
        </w:trPr>
        <w:tc>
          <w:tcPr>
            <w:tcW w:w="1980" w:type="dxa"/>
            <w:noWrap/>
            <w:hideMark/>
          </w:tcPr>
          <w:p w14:paraId="24B5C91C" w14:textId="77777777" w:rsidR="008B27BB" w:rsidRPr="008B27BB" w:rsidRDefault="008B27BB">
            <w:r w:rsidRPr="008B27BB">
              <w:t>Milichiidae</w:t>
            </w:r>
          </w:p>
        </w:tc>
        <w:tc>
          <w:tcPr>
            <w:tcW w:w="2976" w:type="dxa"/>
            <w:noWrap/>
            <w:hideMark/>
          </w:tcPr>
          <w:p w14:paraId="6CF104F2" w14:textId="77777777" w:rsidR="008B27BB" w:rsidRPr="008B27BB" w:rsidRDefault="008B27BB">
            <w:r w:rsidRPr="008B27BB">
              <w:t>Milichiidae sp10149</w:t>
            </w:r>
          </w:p>
        </w:tc>
        <w:tc>
          <w:tcPr>
            <w:tcW w:w="3401" w:type="dxa"/>
            <w:noWrap/>
            <w:hideMark/>
          </w:tcPr>
          <w:p w14:paraId="7557A695" w14:textId="77777777" w:rsidR="008B27BB" w:rsidRPr="008B27BB" w:rsidRDefault="008B27BB">
            <w:r w:rsidRPr="008B27BB">
              <w:t>jackal fly</w:t>
            </w:r>
          </w:p>
        </w:tc>
        <w:tc>
          <w:tcPr>
            <w:tcW w:w="1275" w:type="dxa"/>
            <w:noWrap/>
            <w:hideMark/>
          </w:tcPr>
          <w:p w14:paraId="3E9E86E8" w14:textId="77777777" w:rsidR="008B27BB" w:rsidRPr="008B27BB" w:rsidRDefault="008B27BB">
            <w:r w:rsidRPr="008B27BB">
              <w:t>Yes</w:t>
            </w:r>
          </w:p>
        </w:tc>
        <w:tc>
          <w:tcPr>
            <w:tcW w:w="1522" w:type="dxa"/>
            <w:noWrap/>
            <w:hideMark/>
          </w:tcPr>
          <w:p w14:paraId="62AA57F5" w14:textId="77777777" w:rsidR="008B27BB" w:rsidRPr="008B27BB" w:rsidRDefault="008B27BB">
            <w:r w:rsidRPr="008B27BB">
              <w:t>No</w:t>
            </w:r>
          </w:p>
        </w:tc>
        <w:tc>
          <w:tcPr>
            <w:tcW w:w="1622" w:type="dxa"/>
            <w:noWrap/>
            <w:hideMark/>
          </w:tcPr>
          <w:p w14:paraId="3BFD3E80" w14:textId="77777777" w:rsidR="008B27BB" w:rsidRPr="008B27BB" w:rsidRDefault="008B27BB">
            <w:r w:rsidRPr="008B27BB">
              <w:t>No</w:t>
            </w:r>
          </w:p>
        </w:tc>
        <w:tc>
          <w:tcPr>
            <w:tcW w:w="1353" w:type="dxa"/>
            <w:noWrap/>
            <w:hideMark/>
          </w:tcPr>
          <w:p w14:paraId="7D538EEF" w14:textId="77777777" w:rsidR="008B27BB" w:rsidRPr="008B27BB" w:rsidRDefault="008B27BB">
            <w:r w:rsidRPr="008B27BB">
              <w:t>no</w:t>
            </w:r>
          </w:p>
        </w:tc>
      </w:tr>
      <w:tr w:rsidR="005C518A" w:rsidRPr="008B27BB" w14:paraId="6F6EFA9F" w14:textId="77777777" w:rsidTr="000D6B97">
        <w:trPr>
          <w:trHeight w:val="290"/>
        </w:trPr>
        <w:tc>
          <w:tcPr>
            <w:tcW w:w="1980" w:type="dxa"/>
            <w:noWrap/>
            <w:hideMark/>
          </w:tcPr>
          <w:p w14:paraId="44A1D975" w14:textId="77777777" w:rsidR="008B27BB" w:rsidRPr="008B27BB" w:rsidRDefault="008B27BB">
            <w:r w:rsidRPr="008B27BB">
              <w:t>Milichiidae</w:t>
            </w:r>
          </w:p>
        </w:tc>
        <w:tc>
          <w:tcPr>
            <w:tcW w:w="2976" w:type="dxa"/>
            <w:noWrap/>
            <w:hideMark/>
          </w:tcPr>
          <w:p w14:paraId="10203CAB" w14:textId="77777777" w:rsidR="008B27BB" w:rsidRPr="008B27BB" w:rsidRDefault="008B27BB">
            <w:r w:rsidRPr="008B27BB">
              <w:t>Milichiidae sp10150</w:t>
            </w:r>
          </w:p>
        </w:tc>
        <w:tc>
          <w:tcPr>
            <w:tcW w:w="3401" w:type="dxa"/>
            <w:noWrap/>
            <w:hideMark/>
          </w:tcPr>
          <w:p w14:paraId="3FC41375" w14:textId="77777777" w:rsidR="008B27BB" w:rsidRPr="008B27BB" w:rsidRDefault="008B27BB">
            <w:r w:rsidRPr="008B27BB">
              <w:t>jackal fly</w:t>
            </w:r>
          </w:p>
        </w:tc>
        <w:tc>
          <w:tcPr>
            <w:tcW w:w="1275" w:type="dxa"/>
            <w:noWrap/>
            <w:hideMark/>
          </w:tcPr>
          <w:p w14:paraId="602B5734" w14:textId="77777777" w:rsidR="008B27BB" w:rsidRPr="008B27BB" w:rsidRDefault="008B27BB">
            <w:r w:rsidRPr="008B27BB">
              <w:t>Yes</w:t>
            </w:r>
          </w:p>
        </w:tc>
        <w:tc>
          <w:tcPr>
            <w:tcW w:w="1522" w:type="dxa"/>
            <w:noWrap/>
            <w:hideMark/>
          </w:tcPr>
          <w:p w14:paraId="79BD4EB6" w14:textId="77777777" w:rsidR="008B27BB" w:rsidRPr="008B27BB" w:rsidRDefault="008B27BB">
            <w:r w:rsidRPr="008B27BB">
              <w:t>No</w:t>
            </w:r>
          </w:p>
        </w:tc>
        <w:tc>
          <w:tcPr>
            <w:tcW w:w="1622" w:type="dxa"/>
            <w:noWrap/>
            <w:hideMark/>
          </w:tcPr>
          <w:p w14:paraId="6E81A0BD" w14:textId="77777777" w:rsidR="008B27BB" w:rsidRPr="008B27BB" w:rsidRDefault="008B27BB">
            <w:r w:rsidRPr="008B27BB">
              <w:t>No</w:t>
            </w:r>
          </w:p>
        </w:tc>
        <w:tc>
          <w:tcPr>
            <w:tcW w:w="1353" w:type="dxa"/>
            <w:noWrap/>
            <w:hideMark/>
          </w:tcPr>
          <w:p w14:paraId="7E005FFA" w14:textId="77777777" w:rsidR="008B27BB" w:rsidRPr="008B27BB" w:rsidRDefault="008B27BB">
            <w:r w:rsidRPr="008B27BB">
              <w:t>no</w:t>
            </w:r>
          </w:p>
        </w:tc>
      </w:tr>
      <w:tr w:rsidR="005C518A" w:rsidRPr="008B27BB" w14:paraId="54ECADA8" w14:textId="77777777" w:rsidTr="000D6B97">
        <w:trPr>
          <w:trHeight w:val="290"/>
        </w:trPr>
        <w:tc>
          <w:tcPr>
            <w:tcW w:w="1980" w:type="dxa"/>
            <w:noWrap/>
            <w:hideMark/>
          </w:tcPr>
          <w:p w14:paraId="0F9188E5" w14:textId="77777777" w:rsidR="008B27BB" w:rsidRPr="008B27BB" w:rsidRDefault="008B27BB">
            <w:r w:rsidRPr="008B27BB">
              <w:t>Milichiidae</w:t>
            </w:r>
          </w:p>
        </w:tc>
        <w:tc>
          <w:tcPr>
            <w:tcW w:w="2976" w:type="dxa"/>
            <w:noWrap/>
            <w:hideMark/>
          </w:tcPr>
          <w:p w14:paraId="5D3D78A7" w14:textId="77777777" w:rsidR="008B27BB" w:rsidRPr="008B27BB" w:rsidRDefault="008B27BB">
            <w:r w:rsidRPr="008B27BB">
              <w:rPr>
                <w:i/>
                <w:iCs/>
              </w:rPr>
              <w:t>Stomosis</w:t>
            </w:r>
            <w:r w:rsidRPr="008B27BB">
              <w:t xml:space="preserve"> sp10144</w:t>
            </w:r>
          </w:p>
        </w:tc>
        <w:tc>
          <w:tcPr>
            <w:tcW w:w="3401" w:type="dxa"/>
            <w:noWrap/>
            <w:hideMark/>
          </w:tcPr>
          <w:p w14:paraId="1A4A991A" w14:textId="77777777" w:rsidR="008B27BB" w:rsidRPr="008B27BB" w:rsidRDefault="008B27BB">
            <w:r w:rsidRPr="008B27BB">
              <w:t>jackal fly</w:t>
            </w:r>
          </w:p>
        </w:tc>
        <w:tc>
          <w:tcPr>
            <w:tcW w:w="1275" w:type="dxa"/>
            <w:noWrap/>
            <w:hideMark/>
          </w:tcPr>
          <w:p w14:paraId="3AE04CA4" w14:textId="77777777" w:rsidR="008B27BB" w:rsidRPr="008B27BB" w:rsidRDefault="008B27BB">
            <w:r w:rsidRPr="008B27BB">
              <w:t>Yes</w:t>
            </w:r>
          </w:p>
        </w:tc>
        <w:tc>
          <w:tcPr>
            <w:tcW w:w="1522" w:type="dxa"/>
            <w:noWrap/>
            <w:hideMark/>
          </w:tcPr>
          <w:p w14:paraId="49E91362" w14:textId="77777777" w:rsidR="008B27BB" w:rsidRPr="008B27BB" w:rsidRDefault="008B27BB">
            <w:r w:rsidRPr="008B27BB">
              <w:t>No</w:t>
            </w:r>
          </w:p>
        </w:tc>
        <w:tc>
          <w:tcPr>
            <w:tcW w:w="1622" w:type="dxa"/>
            <w:noWrap/>
            <w:hideMark/>
          </w:tcPr>
          <w:p w14:paraId="0D996E59" w14:textId="77777777" w:rsidR="008B27BB" w:rsidRPr="008B27BB" w:rsidRDefault="008B27BB">
            <w:r w:rsidRPr="008B27BB">
              <w:t>No</w:t>
            </w:r>
          </w:p>
        </w:tc>
        <w:tc>
          <w:tcPr>
            <w:tcW w:w="1353" w:type="dxa"/>
            <w:noWrap/>
            <w:hideMark/>
          </w:tcPr>
          <w:p w14:paraId="522AF458" w14:textId="77777777" w:rsidR="008B27BB" w:rsidRPr="008B27BB" w:rsidRDefault="008B27BB">
            <w:r w:rsidRPr="008B27BB">
              <w:t>no</w:t>
            </w:r>
          </w:p>
        </w:tc>
      </w:tr>
      <w:tr w:rsidR="005C518A" w:rsidRPr="008B27BB" w14:paraId="56CACFE2" w14:textId="77777777" w:rsidTr="000D6B97">
        <w:trPr>
          <w:trHeight w:val="290"/>
        </w:trPr>
        <w:tc>
          <w:tcPr>
            <w:tcW w:w="1980" w:type="dxa"/>
            <w:noWrap/>
            <w:hideMark/>
          </w:tcPr>
          <w:p w14:paraId="16CEF022" w14:textId="77777777" w:rsidR="008B27BB" w:rsidRPr="008B27BB" w:rsidRDefault="008B27BB">
            <w:r w:rsidRPr="008B27BB">
              <w:t>Muscidae</w:t>
            </w:r>
          </w:p>
        </w:tc>
        <w:tc>
          <w:tcPr>
            <w:tcW w:w="2976" w:type="dxa"/>
            <w:noWrap/>
            <w:hideMark/>
          </w:tcPr>
          <w:p w14:paraId="1BDF039F" w14:textId="77777777" w:rsidR="008B27BB" w:rsidRPr="008B27BB" w:rsidRDefault="008B27BB">
            <w:r w:rsidRPr="008B27BB">
              <w:rPr>
                <w:i/>
                <w:iCs/>
              </w:rPr>
              <w:t>Lispe</w:t>
            </w:r>
            <w:r w:rsidRPr="008B27BB">
              <w:t xml:space="preserve"> sp10151</w:t>
            </w:r>
          </w:p>
        </w:tc>
        <w:tc>
          <w:tcPr>
            <w:tcW w:w="3401" w:type="dxa"/>
            <w:noWrap/>
            <w:hideMark/>
          </w:tcPr>
          <w:p w14:paraId="559AB83D" w14:textId="77777777" w:rsidR="008B27BB" w:rsidRPr="008B27BB" w:rsidRDefault="008B27BB">
            <w:r w:rsidRPr="008B27BB">
              <w:t>house fly</w:t>
            </w:r>
          </w:p>
        </w:tc>
        <w:tc>
          <w:tcPr>
            <w:tcW w:w="1275" w:type="dxa"/>
            <w:noWrap/>
            <w:hideMark/>
          </w:tcPr>
          <w:p w14:paraId="2B9ACEF5" w14:textId="77777777" w:rsidR="008B27BB" w:rsidRPr="008B27BB" w:rsidRDefault="008B27BB">
            <w:r w:rsidRPr="008B27BB">
              <w:t>No</w:t>
            </w:r>
          </w:p>
        </w:tc>
        <w:tc>
          <w:tcPr>
            <w:tcW w:w="1522" w:type="dxa"/>
            <w:noWrap/>
            <w:hideMark/>
          </w:tcPr>
          <w:p w14:paraId="6D025BD3" w14:textId="77777777" w:rsidR="008B27BB" w:rsidRPr="008B27BB" w:rsidRDefault="008B27BB">
            <w:r w:rsidRPr="008B27BB">
              <w:t>No</w:t>
            </w:r>
          </w:p>
        </w:tc>
        <w:tc>
          <w:tcPr>
            <w:tcW w:w="1622" w:type="dxa"/>
            <w:noWrap/>
            <w:hideMark/>
          </w:tcPr>
          <w:p w14:paraId="0E89B128" w14:textId="77777777" w:rsidR="008B27BB" w:rsidRPr="008B27BB" w:rsidRDefault="008B27BB">
            <w:r w:rsidRPr="008B27BB">
              <w:t>No</w:t>
            </w:r>
          </w:p>
        </w:tc>
        <w:tc>
          <w:tcPr>
            <w:tcW w:w="1353" w:type="dxa"/>
            <w:noWrap/>
            <w:hideMark/>
          </w:tcPr>
          <w:p w14:paraId="535DF69D" w14:textId="77777777" w:rsidR="008B27BB" w:rsidRPr="008B27BB" w:rsidRDefault="008B27BB">
            <w:r w:rsidRPr="008B27BB">
              <w:t>no</w:t>
            </w:r>
          </w:p>
        </w:tc>
      </w:tr>
      <w:tr w:rsidR="005C518A" w:rsidRPr="008B27BB" w14:paraId="2AD99368" w14:textId="77777777" w:rsidTr="000D6B97">
        <w:trPr>
          <w:trHeight w:val="290"/>
        </w:trPr>
        <w:tc>
          <w:tcPr>
            <w:tcW w:w="1980" w:type="dxa"/>
            <w:noWrap/>
            <w:hideMark/>
          </w:tcPr>
          <w:p w14:paraId="3D95EBB1" w14:textId="77777777" w:rsidR="008B27BB" w:rsidRPr="008B27BB" w:rsidRDefault="008B27BB">
            <w:r w:rsidRPr="008B27BB">
              <w:t>Muscidae</w:t>
            </w:r>
          </w:p>
        </w:tc>
        <w:tc>
          <w:tcPr>
            <w:tcW w:w="2976" w:type="dxa"/>
            <w:noWrap/>
            <w:hideMark/>
          </w:tcPr>
          <w:p w14:paraId="3B7FAFEE" w14:textId="77777777" w:rsidR="008B27BB" w:rsidRPr="008B27BB" w:rsidRDefault="008B27BB">
            <w:pPr>
              <w:rPr>
                <w:i/>
                <w:iCs/>
              </w:rPr>
            </w:pPr>
            <w:r w:rsidRPr="008B27BB">
              <w:rPr>
                <w:i/>
                <w:iCs/>
              </w:rPr>
              <w:t>Musca vetustissima</w:t>
            </w:r>
          </w:p>
        </w:tc>
        <w:tc>
          <w:tcPr>
            <w:tcW w:w="3401" w:type="dxa"/>
            <w:noWrap/>
            <w:hideMark/>
          </w:tcPr>
          <w:p w14:paraId="2C8D1401" w14:textId="77777777" w:rsidR="008B27BB" w:rsidRPr="008B27BB" w:rsidRDefault="008B27BB">
            <w:r w:rsidRPr="008B27BB">
              <w:t>bush fly</w:t>
            </w:r>
          </w:p>
        </w:tc>
        <w:tc>
          <w:tcPr>
            <w:tcW w:w="1275" w:type="dxa"/>
            <w:noWrap/>
            <w:hideMark/>
          </w:tcPr>
          <w:p w14:paraId="3B453C56" w14:textId="77777777" w:rsidR="008B27BB" w:rsidRPr="008B27BB" w:rsidRDefault="008B27BB">
            <w:r w:rsidRPr="008B27BB">
              <w:t>No</w:t>
            </w:r>
          </w:p>
        </w:tc>
        <w:tc>
          <w:tcPr>
            <w:tcW w:w="1522" w:type="dxa"/>
            <w:noWrap/>
            <w:hideMark/>
          </w:tcPr>
          <w:p w14:paraId="6A287E24" w14:textId="77777777" w:rsidR="008B27BB" w:rsidRPr="008B27BB" w:rsidRDefault="008B27BB">
            <w:r w:rsidRPr="008B27BB">
              <w:t>No</w:t>
            </w:r>
          </w:p>
        </w:tc>
        <w:tc>
          <w:tcPr>
            <w:tcW w:w="1622" w:type="dxa"/>
            <w:noWrap/>
            <w:hideMark/>
          </w:tcPr>
          <w:p w14:paraId="2E7C0F2F" w14:textId="77777777" w:rsidR="008B27BB" w:rsidRPr="008B27BB" w:rsidRDefault="008B27BB">
            <w:r w:rsidRPr="008B27BB">
              <w:t>No</w:t>
            </w:r>
          </w:p>
        </w:tc>
        <w:tc>
          <w:tcPr>
            <w:tcW w:w="1353" w:type="dxa"/>
            <w:noWrap/>
            <w:hideMark/>
          </w:tcPr>
          <w:p w14:paraId="685F4B53" w14:textId="77777777" w:rsidR="008B27BB" w:rsidRPr="008B27BB" w:rsidRDefault="008B27BB">
            <w:r w:rsidRPr="008B27BB">
              <w:t>no</w:t>
            </w:r>
          </w:p>
        </w:tc>
      </w:tr>
      <w:tr w:rsidR="005C518A" w:rsidRPr="008B27BB" w14:paraId="092F0212" w14:textId="77777777" w:rsidTr="000D6B97">
        <w:trPr>
          <w:trHeight w:val="290"/>
        </w:trPr>
        <w:tc>
          <w:tcPr>
            <w:tcW w:w="1980" w:type="dxa"/>
            <w:noWrap/>
            <w:hideMark/>
          </w:tcPr>
          <w:p w14:paraId="77F8D7F7" w14:textId="77777777" w:rsidR="008B27BB" w:rsidRPr="008B27BB" w:rsidRDefault="008B27BB">
            <w:r w:rsidRPr="008B27BB">
              <w:t>Muscidae</w:t>
            </w:r>
          </w:p>
        </w:tc>
        <w:tc>
          <w:tcPr>
            <w:tcW w:w="2976" w:type="dxa"/>
            <w:noWrap/>
            <w:hideMark/>
          </w:tcPr>
          <w:p w14:paraId="2082211C" w14:textId="77777777" w:rsidR="008B27BB" w:rsidRPr="008B27BB" w:rsidRDefault="008B27BB">
            <w:r w:rsidRPr="008B27BB">
              <w:t>Muscidae sp10152</w:t>
            </w:r>
          </w:p>
        </w:tc>
        <w:tc>
          <w:tcPr>
            <w:tcW w:w="3401" w:type="dxa"/>
            <w:noWrap/>
            <w:hideMark/>
          </w:tcPr>
          <w:p w14:paraId="3B3CE4BF" w14:textId="77777777" w:rsidR="008B27BB" w:rsidRPr="008B27BB" w:rsidRDefault="008B27BB">
            <w:r w:rsidRPr="008B27BB">
              <w:t>house fly</w:t>
            </w:r>
          </w:p>
        </w:tc>
        <w:tc>
          <w:tcPr>
            <w:tcW w:w="1275" w:type="dxa"/>
            <w:noWrap/>
            <w:hideMark/>
          </w:tcPr>
          <w:p w14:paraId="2A20485B" w14:textId="77777777" w:rsidR="008B27BB" w:rsidRPr="008B27BB" w:rsidRDefault="008B27BB">
            <w:r w:rsidRPr="008B27BB">
              <w:t>No</w:t>
            </w:r>
          </w:p>
        </w:tc>
        <w:tc>
          <w:tcPr>
            <w:tcW w:w="1522" w:type="dxa"/>
            <w:noWrap/>
            <w:hideMark/>
          </w:tcPr>
          <w:p w14:paraId="3384A426" w14:textId="77777777" w:rsidR="008B27BB" w:rsidRPr="008B27BB" w:rsidRDefault="008B27BB">
            <w:r w:rsidRPr="008B27BB">
              <w:t>No</w:t>
            </w:r>
          </w:p>
        </w:tc>
        <w:tc>
          <w:tcPr>
            <w:tcW w:w="1622" w:type="dxa"/>
            <w:noWrap/>
            <w:hideMark/>
          </w:tcPr>
          <w:p w14:paraId="029A1E86" w14:textId="77777777" w:rsidR="008B27BB" w:rsidRPr="008B27BB" w:rsidRDefault="008B27BB">
            <w:r w:rsidRPr="008B27BB">
              <w:t>No</w:t>
            </w:r>
          </w:p>
        </w:tc>
        <w:tc>
          <w:tcPr>
            <w:tcW w:w="1353" w:type="dxa"/>
            <w:noWrap/>
            <w:hideMark/>
          </w:tcPr>
          <w:p w14:paraId="6D91B08D" w14:textId="77777777" w:rsidR="008B27BB" w:rsidRPr="008B27BB" w:rsidRDefault="008B27BB">
            <w:r w:rsidRPr="008B27BB">
              <w:t>no</w:t>
            </w:r>
          </w:p>
        </w:tc>
      </w:tr>
      <w:tr w:rsidR="005C518A" w:rsidRPr="008B27BB" w14:paraId="79B5B9BC" w14:textId="77777777" w:rsidTr="000D6B97">
        <w:trPr>
          <w:trHeight w:val="290"/>
        </w:trPr>
        <w:tc>
          <w:tcPr>
            <w:tcW w:w="1980" w:type="dxa"/>
            <w:noWrap/>
            <w:hideMark/>
          </w:tcPr>
          <w:p w14:paraId="6B6F25DB" w14:textId="77777777" w:rsidR="008B27BB" w:rsidRPr="008B27BB" w:rsidRDefault="008B27BB">
            <w:r w:rsidRPr="008B27BB">
              <w:t>Muscidae</w:t>
            </w:r>
          </w:p>
        </w:tc>
        <w:tc>
          <w:tcPr>
            <w:tcW w:w="2976" w:type="dxa"/>
            <w:noWrap/>
            <w:hideMark/>
          </w:tcPr>
          <w:p w14:paraId="220C410A" w14:textId="77777777" w:rsidR="008B27BB" w:rsidRPr="008B27BB" w:rsidRDefault="008B27BB">
            <w:r w:rsidRPr="008B27BB">
              <w:t>Muscidae sp10153</w:t>
            </w:r>
          </w:p>
        </w:tc>
        <w:tc>
          <w:tcPr>
            <w:tcW w:w="3401" w:type="dxa"/>
            <w:noWrap/>
            <w:hideMark/>
          </w:tcPr>
          <w:p w14:paraId="4B27E77C" w14:textId="77777777" w:rsidR="008B27BB" w:rsidRPr="008B27BB" w:rsidRDefault="008B27BB">
            <w:r w:rsidRPr="008B27BB">
              <w:t>house fly</w:t>
            </w:r>
          </w:p>
        </w:tc>
        <w:tc>
          <w:tcPr>
            <w:tcW w:w="1275" w:type="dxa"/>
            <w:noWrap/>
            <w:hideMark/>
          </w:tcPr>
          <w:p w14:paraId="54E86B7E" w14:textId="77777777" w:rsidR="008B27BB" w:rsidRPr="008B27BB" w:rsidRDefault="008B27BB">
            <w:r w:rsidRPr="008B27BB">
              <w:t>No</w:t>
            </w:r>
          </w:p>
        </w:tc>
        <w:tc>
          <w:tcPr>
            <w:tcW w:w="1522" w:type="dxa"/>
            <w:noWrap/>
            <w:hideMark/>
          </w:tcPr>
          <w:p w14:paraId="7370ACBE" w14:textId="77777777" w:rsidR="008B27BB" w:rsidRPr="008B27BB" w:rsidRDefault="008B27BB">
            <w:r w:rsidRPr="008B27BB">
              <w:t>No</w:t>
            </w:r>
          </w:p>
        </w:tc>
        <w:tc>
          <w:tcPr>
            <w:tcW w:w="1622" w:type="dxa"/>
            <w:noWrap/>
            <w:hideMark/>
          </w:tcPr>
          <w:p w14:paraId="449FEB69" w14:textId="77777777" w:rsidR="008B27BB" w:rsidRPr="008B27BB" w:rsidRDefault="008B27BB">
            <w:r w:rsidRPr="008B27BB">
              <w:t>No</w:t>
            </w:r>
          </w:p>
        </w:tc>
        <w:tc>
          <w:tcPr>
            <w:tcW w:w="1353" w:type="dxa"/>
            <w:noWrap/>
            <w:hideMark/>
          </w:tcPr>
          <w:p w14:paraId="4616F4AF" w14:textId="77777777" w:rsidR="008B27BB" w:rsidRPr="008B27BB" w:rsidRDefault="008B27BB">
            <w:r w:rsidRPr="008B27BB">
              <w:t>no</w:t>
            </w:r>
          </w:p>
        </w:tc>
      </w:tr>
      <w:tr w:rsidR="005C518A" w:rsidRPr="008B27BB" w14:paraId="544321F9" w14:textId="77777777" w:rsidTr="000D6B97">
        <w:trPr>
          <w:trHeight w:val="290"/>
        </w:trPr>
        <w:tc>
          <w:tcPr>
            <w:tcW w:w="1980" w:type="dxa"/>
            <w:noWrap/>
            <w:hideMark/>
          </w:tcPr>
          <w:p w14:paraId="4BA34B2C" w14:textId="77777777" w:rsidR="008B27BB" w:rsidRPr="008B27BB" w:rsidRDefault="008B27BB">
            <w:r w:rsidRPr="008B27BB">
              <w:t>Muscidae</w:t>
            </w:r>
          </w:p>
        </w:tc>
        <w:tc>
          <w:tcPr>
            <w:tcW w:w="2976" w:type="dxa"/>
            <w:noWrap/>
            <w:hideMark/>
          </w:tcPr>
          <w:p w14:paraId="5287A3C9" w14:textId="77777777" w:rsidR="008B27BB" w:rsidRPr="008B27BB" w:rsidRDefault="008B27BB">
            <w:r w:rsidRPr="008B27BB">
              <w:t>Muscidae sp10154</w:t>
            </w:r>
          </w:p>
        </w:tc>
        <w:tc>
          <w:tcPr>
            <w:tcW w:w="3401" w:type="dxa"/>
            <w:noWrap/>
            <w:hideMark/>
          </w:tcPr>
          <w:p w14:paraId="38A336D4" w14:textId="77777777" w:rsidR="008B27BB" w:rsidRPr="008B27BB" w:rsidRDefault="008B27BB">
            <w:r w:rsidRPr="008B27BB">
              <w:t>house fly</w:t>
            </w:r>
          </w:p>
        </w:tc>
        <w:tc>
          <w:tcPr>
            <w:tcW w:w="1275" w:type="dxa"/>
            <w:noWrap/>
            <w:hideMark/>
          </w:tcPr>
          <w:p w14:paraId="687B3090" w14:textId="77777777" w:rsidR="008B27BB" w:rsidRPr="008B27BB" w:rsidRDefault="008B27BB">
            <w:r w:rsidRPr="008B27BB">
              <w:t>No</w:t>
            </w:r>
          </w:p>
        </w:tc>
        <w:tc>
          <w:tcPr>
            <w:tcW w:w="1522" w:type="dxa"/>
            <w:noWrap/>
            <w:hideMark/>
          </w:tcPr>
          <w:p w14:paraId="59030470" w14:textId="77777777" w:rsidR="008B27BB" w:rsidRPr="008B27BB" w:rsidRDefault="008B27BB">
            <w:r w:rsidRPr="008B27BB">
              <w:t>No</w:t>
            </w:r>
          </w:p>
        </w:tc>
        <w:tc>
          <w:tcPr>
            <w:tcW w:w="1622" w:type="dxa"/>
            <w:noWrap/>
            <w:hideMark/>
          </w:tcPr>
          <w:p w14:paraId="63CE2DC1" w14:textId="77777777" w:rsidR="008B27BB" w:rsidRPr="008B27BB" w:rsidRDefault="008B27BB">
            <w:r w:rsidRPr="008B27BB">
              <w:t>No</w:t>
            </w:r>
          </w:p>
        </w:tc>
        <w:tc>
          <w:tcPr>
            <w:tcW w:w="1353" w:type="dxa"/>
            <w:noWrap/>
            <w:hideMark/>
          </w:tcPr>
          <w:p w14:paraId="77BE229F" w14:textId="77777777" w:rsidR="008B27BB" w:rsidRPr="008B27BB" w:rsidRDefault="008B27BB">
            <w:r w:rsidRPr="008B27BB">
              <w:t>no</w:t>
            </w:r>
          </w:p>
        </w:tc>
      </w:tr>
      <w:tr w:rsidR="005C518A" w:rsidRPr="008B27BB" w14:paraId="0FF7E1C7" w14:textId="77777777" w:rsidTr="000D6B97">
        <w:trPr>
          <w:trHeight w:val="290"/>
        </w:trPr>
        <w:tc>
          <w:tcPr>
            <w:tcW w:w="1980" w:type="dxa"/>
            <w:noWrap/>
            <w:hideMark/>
          </w:tcPr>
          <w:p w14:paraId="2E7B432C" w14:textId="77777777" w:rsidR="008B27BB" w:rsidRPr="008B27BB" w:rsidRDefault="008B27BB">
            <w:r w:rsidRPr="008B27BB">
              <w:t>Muscidae</w:t>
            </w:r>
          </w:p>
        </w:tc>
        <w:tc>
          <w:tcPr>
            <w:tcW w:w="2976" w:type="dxa"/>
            <w:noWrap/>
            <w:hideMark/>
          </w:tcPr>
          <w:p w14:paraId="49CCB02C" w14:textId="77777777" w:rsidR="008B27BB" w:rsidRPr="008B27BB" w:rsidRDefault="008B27BB">
            <w:r w:rsidRPr="008B27BB">
              <w:t>Muscidae sp10155</w:t>
            </w:r>
          </w:p>
        </w:tc>
        <w:tc>
          <w:tcPr>
            <w:tcW w:w="3401" w:type="dxa"/>
            <w:noWrap/>
            <w:hideMark/>
          </w:tcPr>
          <w:p w14:paraId="4C8F62DF" w14:textId="77777777" w:rsidR="008B27BB" w:rsidRPr="008B27BB" w:rsidRDefault="008B27BB">
            <w:r w:rsidRPr="008B27BB">
              <w:t>house fly</w:t>
            </w:r>
          </w:p>
        </w:tc>
        <w:tc>
          <w:tcPr>
            <w:tcW w:w="1275" w:type="dxa"/>
            <w:noWrap/>
            <w:hideMark/>
          </w:tcPr>
          <w:p w14:paraId="33D0EB84" w14:textId="77777777" w:rsidR="008B27BB" w:rsidRPr="008B27BB" w:rsidRDefault="008B27BB">
            <w:r w:rsidRPr="008B27BB">
              <w:t>No</w:t>
            </w:r>
          </w:p>
        </w:tc>
        <w:tc>
          <w:tcPr>
            <w:tcW w:w="1522" w:type="dxa"/>
            <w:noWrap/>
            <w:hideMark/>
          </w:tcPr>
          <w:p w14:paraId="70E7ED02" w14:textId="77777777" w:rsidR="008B27BB" w:rsidRPr="008B27BB" w:rsidRDefault="008B27BB">
            <w:r w:rsidRPr="008B27BB">
              <w:t>No</w:t>
            </w:r>
          </w:p>
        </w:tc>
        <w:tc>
          <w:tcPr>
            <w:tcW w:w="1622" w:type="dxa"/>
            <w:noWrap/>
            <w:hideMark/>
          </w:tcPr>
          <w:p w14:paraId="0C7C5F90" w14:textId="77777777" w:rsidR="008B27BB" w:rsidRPr="008B27BB" w:rsidRDefault="008B27BB">
            <w:r w:rsidRPr="008B27BB">
              <w:t>No</w:t>
            </w:r>
          </w:p>
        </w:tc>
        <w:tc>
          <w:tcPr>
            <w:tcW w:w="1353" w:type="dxa"/>
            <w:noWrap/>
            <w:hideMark/>
          </w:tcPr>
          <w:p w14:paraId="1A6AD847" w14:textId="77777777" w:rsidR="008B27BB" w:rsidRPr="008B27BB" w:rsidRDefault="008B27BB">
            <w:r w:rsidRPr="008B27BB">
              <w:t>no</w:t>
            </w:r>
          </w:p>
        </w:tc>
      </w:tr>
      <w:tr w:rsidR="005C518A" w:rsidRPr="008B27BB" w14:paraId="637A5827" w14:textId="77777777" w:rsidTr="000D6B97">
        <w:trPr>
          <w:trHeight w:val="290"/>
        </w:trPr>
        <w:tc>
          <w:tcPr>
            <w:tcW w:w="1980" w:type="dxa"/>
            <w:noWrap/>
            <w:hideMark/>
          </w:tcPr>
          <w:p w14:paraId="339D5BCC" w14:textId="77777777" w:rsidR="008B27BB" w:rsidRPr="008B27BB" w:rsidRDefault="008B27BB">
            <w:r w:rsidRPr="008B27BB">
              <w:t>Muscidae</w:t>
            </w:r>
          </w:p>
        </w:tc>
        <w:tc>
          <w:tcPr>
            <w:tcW w:w="2976" w:type="dxa"/>
            <w:noWrap/>
            <w:hideMark/>
          </w:tcPr>
          <w:p w14:paraId="36D7660B" w14:textId="77777777" w:rsidR="008B27BB" w:rsidRPr="008B27BB" w:rsidRDefault="008B27BB">
            <w:r w:rsidRPr="008B27BB">
              <w:t>Muscidae sp10156</w:t>
            </w:r>
          </w:p>
        </w:tc>
        <w:tc>
          <w:tcPr>
            <w:tcW w:w="3401" w:type="dxa"/>
            <w:noWrap/>
            <w:hideMark/>
          </w:tcPr>
          <w:p w14:paraId="00729209" w14:textId="77777777" w:rsidR="008B27BB" w:rsidRPr="008B27BB" w:rsidRDefault="008B27BB">
            <w:r w:rsidRPr="008B27BB">
              <w:t>house fly</w:t>
            </w:r>
          </w:p>
        </w:tc>
        <w:tc>
          <w:tcPr>
            <w:tcW w:w="1275" w:type="dxa"/>
            <w:noWrap/>
            <w:hideMark/>
          </w:tcPr>
          <w:p w14:paraId="4659152C" w14:textId="77777777" w:rsidR="008B27BB" w:rsidRPr="008B27BB" w:rsidRDefault="008B27BB">
            <w:r w:rsidRPr="008B27BB">
              <w:t>No</w:t>
            </w:r>
          </w:p>
        </w:tc>
        <w:tc>
          <w:tcPr>
            <w:tcW w:w="1522" w:type="dxa"/>
            <w:noWrap/>
            <w:hideMark/>
          </w:tcPr>
          <w:p w14:paraId="628E11C6" w14:textId="77777777" w:rsidR="008B27BB" w:rsidRPr="008B27BB" w:rsidRDefault="008B27BB">
            <w:r w:rsidRPr="008B27BB">
              <w:t>No</w:t>
            </w:r>
          </w:p>
        </w:tc>
        <w:tc>
          <w:tcPr>
            <w:tcW w:w="1622" w:type="dxa"/>
            <w:noWrap/>
            <w:hideMark/>
          </w:tcPr>
          <w:p w14:paraId="7F4CC798" w14:textId="77777777" w:rsidR="008B27BB" w:rsidRPr="008B27BB" w:rsidRDefault="008B27BB">
            <w:r w:rsidRPr="008B27BB">
              <w:t>No</w:t>
            </w:r>
          </w:p>
        </w:tc>
        <w:tc>
          <w:tcPr>
            <w:tcW w:w="1353" w:type="dxa"/>
            <w:noWrap/>
            <w:hideMark/>
          </w:tcPr>
          <w:p w14:paraId="3F921D49" w14:textId="77777777" w:rsidR="008B27BB" w:rsidRPr="008B27BB" w:rsidRDefault="008B27BB">
            <w:r w:rsidRPr="008B27BB">
              <w:t>no</w:t>
            </w:r>
          </w:p>
        </w:tc>
      </w:tr>
      <w:tr w:rsidR="005C518A" w:rsidRPr="008B27BB" w14:paraId="47111820" w14:textId="77777777" w:rsidTr="000D6B97">
        <w:trPr>
          <w:trHeight w:val="290"/>
        </w:trPr>
        <w:tc>
          <w:tcPr>
            <w:tcW w:w="1980" w:type="dxa"/>
            <w:noWrap/>
            <w:hideMark/>
          </w:tcPr>
          <w:p w14:paraId="6794B9D1" w14:textId="77777777" w:rsidR="008B27BB" w:rsidRPr="008B27BB" w:rsidRDefault="008B27BB">
            <w:r w:rsidRPr="008B27BB">
              <w:t>Muscidae</w:t>
            </w:r>
          </w:p>
        </w:tc>
        <w:tc>
          <w:tcPr>
            <w:tcW w:w="2976" w:type="dxa"/>
            <w:noWrap/>
            <w:hideMark/>
          </w:tcPr>
          <w:p w14:paraId="4FA9651C" w14:textId="77777777" w:rsidR="008B27BB" w:rsidRPr="008B27BB" w:rsidRDefault="008B27BB">
            <w:r w:rsidRPr="008B27BB">
              <w:t>Muscidae sp10157</w:t>
            </w:r>
          </w:p>
        </w:tc>
        <w:tc>
          <w:tcPr>
            <w:tcW w:w="3401" w:type="dxa"/>
            <w:noWrap/>
            <w:hideMark/>
          </w:tcPr>
          <w:p w14:paraId="3098C960" w14:textId="77777777" w:rsidR="008B27BB" w:rsidRPr="008B27BB" w:rsidRDefault="008B27BB">
            <w:r w:rsidRPr="008B27BB">
              <w:t>house fly</w:t>
            </w:r>
          </w:p>
        </w:tc>
        <w:tc>
          <w:tcPr>
            <w:tcW w:w="1275" w:type="dxa"/>
            <w:noWrap/>
            <w:hideMark/>
          </w:tcPr>
          <w:p w14:paraId="7072386C" w14:textId="77777777" w:rsidR="008B27BB" w:rsidRPr="008B27BB" w:rsidRDefault="008B27BB">
            <w:r w:rsidRPr="008B27BB">
              <w:t>No</w:t>
            </w:r>
          </w:p>
        </w:tc>
        <w:tc>
          <w:tcPr>
            <w:tcW w:w="1522" w:type="dxa"/>
            <w:noWrap/>
            <w:hideMark/>
          </w:tcPr>
          <w:p w14:paraId="68EB6B30" w14:textId="77777777" w:rsidR="008B27BB" w:rsidRPr="008B27BB" w:rsidRDefault="008B27BB">
            <w:r w:rsidRPr="008B27BB">
              <w:t>No</w:t>
            </w:r>
          </w:p>
        </w:tc>
        <w:tc>
          <w:tcPr>
            <w:tcW w:w="1622" w:type="dxa"/>
            <w:noWrap/>
            <w:hideMark/>
          </w:tcPr>
          <w:p w14:paraId="2A7BF644" w14:textId="77777777" w:rsidR="008B27BB" w:rsidRPr="008B27BB" w:rsidRDefault="008B27BB">
            <w:r w:rsidRPr="008B27BB">
              <w:t>No</w:t>
            </w:r>
          </w:p>
        </w:tc>
        <w:tc>
          <w:tcPr>
            <w:tcW w:w="1353" w:type="dxa"/>
            <w:noWrap/>
            <w:hideMark/>
          </w:tcPr>
          <w:p w14:paraId="70A362C5" w14:textId="77777777" w:rsidR="008B27BB" w:rsidRPr="008B27BB" w:rsidRDefault="008B27BB">
            <w:r w:rsidRPr="008B27BB">
              <w:t>no</w:t>
            </w:r>
          </w:p>
        </w:tc>
      </w:tr>
      <w:tr w:rsidR="005C518A" w:rsidRPr="008B27BB" w14:paraId="0F2714DE" w14:textId="77777777" w:rsidTr="000D6B97">
        <w:trPr>
          <w:trHeight w:val="290"/>
        </w:trPr>
        <w:tc>
          <w:tcPr>
            <w:tcW w:w="1980" w:type="dxa"/>
            <w:noWrap/>
            <w:hideMark/>
          </w:tcPr>
          <w:p w14:paraId="75D76780" w14:textId="77777777" w:rsidR="008B27BB" w:rsidRPr="008B27BB" w:rsidRDefault="008B27BB">
            <w:r w:rsidRPr="008B27BB">
              <w:t>Muscidae</w:t>
            </w:r>
          </w:p>
        </w:tc>
        <w:tc>
          <w:tcPr>
            <w:tcW w:w="2976" w:type="dxa"/>
            <w:noWrap/>
            <w:hideMark/>
          </w:tcPr>
          <w:p w14:paraId="63AA9E92" w14:textId="77777777" w:rsidR="008B27BB" w:rsidRPr="008B27BB" w:rsidRDefault="008B27BB">
            <w:r w:rsidRPr="008B27BB">
              <w:t>Muscidae sp10158</w:t>
            </w:r>
          </w:p>
        </w:tc>
        <w:tc>
          <w:tcPr>
            <w:tcW w:w="3401" w:type="dxa"/>
            <w:noWrap/>
            <w:hideMark/>
          </w:tcPr>
          <w:p w14:paraId="239237A9" w14:textId="77777777" w:rsidR="008B27BB" w:rsidRPr="008B27BB" w:rsidRDefault="008B27BB">
            <w:r w:rsidRPr="008B27BB">
              <w:t>house fly</w:t>
            </w:r>
          </w:p>
        </w:tc>
        <w:tc>
          <w:tcPr>
            <w:tcW w:w="1275" w:type="dxa"/>
            <w:noWrap/>
            <w:hideMark/>
          </w:tcPr>
          <w:p w14:paraId="3B6E0218" w14:textId="77777777" w:rsidR="008B27BB" w:rsidRPr="008B27BB" w:rsidRDefault="008B27BB">
            <w:r w:rsidRPr="008B27BB">
              <w:t>No</w:t>
            </w:r>
          </w:p>
        </w:tc>
        <w:tc>
          <w:tcPr>
            <w:tcW w:w="1522" w:type="dxa"/>
            <w:noWrap/>
            <w:hideMark/>
          </w:tcPr>
          <w:p w14:paraId="0653394D" w14:textId="77777777" w:rsidR="008B27BB" w:rsidRPr="008B27BB" w:rsidRDefault="008B27BB">
            <w:r w:rsidRPr="008B27BB">
              <w:t>No</w:t>
            </w:r>
          </w:p>
        </w:tc>
        <w:tc>
          <w:tcPr>
            <w:tcW w:w="1622" w:type="dxa"/>
            <w:noWrap/>
            <w:hideMark/>
          </w:tcPr>
          <w:p w14:paraId="41C9E5A3" w14:textId="77777777" w:rsidR="008B27BB" w:rsidRPr="008B27BB" w:rsidRDefault="008B27BB">
            <w:r w:rsidRPr="008B27BB">
              <w:t>No</w:t>
            </w:r>
          </w:p>
        </w:tc>
        <w:tc>
          <w:tcPr>
            <w:tcW w:w="1353" w:type="dxa"/>
            <w:noWrap/>
            <w:hideMark/>
          </w:tcPr>
          <w:p w14:paraId="797B6D90" w14:textId="77777777" w:rsidR="008B27BB" w:rsidRPr="008B27BB" w:rsidRDefault="008B27BB">
            <w:r w:rsidRPr="008B27BB">
              <w:t>no</w:t>
            </w:r>
          </w:p>
        </w:tc>
      </w:tr>
      <w:tr w:rsidR="005C518A" w:rsidRPr="008B27BB" w14:paraId="2056A22C" w14:textId="77777777" w:rsidTr="000D6B97">
        <w:trPr>
          <w:trHeight w:val="290"/>
        </w:trPr>
        <w:tc>
          <w:tcPr>
            <w:tcW w:w="1980" w:type="dxa"/>
            <w:noWrap/>
            <w:hideMark/>
          </w:tcPr>
          <w:p w14:paraId="69583D52" w14:textId="77777777" w:rsidR="008B27BB" w:rsidRPr="008B27BB" w:rsidRDefault="008B27BB">
            <w:r w:rsidRPr="008B27BB">
              <w:t>Mycetophilidae</w:t>
            </w:r>
          </w:p>
        </w:tc>
        <w:tc>
          <w:tcPr>
            <w:tcW w:w="2976" w:type="dxa"/>
            <w:noWrap/>
            <w:hideMark/>
          </w:tcPr>
          <w:p w14:paraId="79356739" w14:textId="77777777" w:rsidR="008B27BB" w:rsidRPr="008B27BB" w:rsidRDefault="008B27BB">
            <w:r w:rsidRPr="008B27BB">
              <w:t>Mycetophilidae sp10159</w:t>
            </w:r>
          </w:p>
        </w:tc>
        <w:tc>
          <w:tcPr>
            <w:tcW w:w="3401" w:type="dxa"/>
            <w:noWrap/>
            <w:hideMark/>
          </w:tcPr>
          <w:p w14:paraId="10C60041" w14:textId="77777777" w:rsidR="008B27BB" w:rsidRPr="008B27BB" w:rsidRDefault="008B27BB">
            <w:r w:rsidRPr="008B27BB">
              <w:t>fungus gnat</w:t>
            </w:r>
          </w:p>
        </w:tc>
        <w:tc>
          <w:tcPr>
            <w:tcW w:w="1275" w:type="dxa"/>
            <w:noWrap/>
            <w:hideMark/>
          </w:tcPr>
          <w:p w14:paraId="17046B8C" w14:textId="77777777" w:rsidR="008B27BB" w:rsidRPr="008B27BB" w:rsidRDefault="008B27BB">
            <w:r w:rsidRPr="008B27BB">
              <w:t>No</w:t>
            </w:r>
          </w:p>
        </w:tc>
        <w:tc>
          <w:tcPr>
            <w:tcW w:w="1522" w:type="dxa"/>
            <w:noWrap/>
            <w:hideMark/>
          </w:tcPr>
          <w:p w14:paraId="1F9E9A9A" w14:textId="77777777" w:rsidR="008B27BB" w:rsidRPr="008B27BB" w:rsidRDefault="008B27BB">
            <w:r w:rsidRPr="008B27BB">
              <w:t>No</w:t>
            </w:r>
          </w:p>
        </w:tc>
        <w:tc>
          <w:tcPr>
            <w:tcW w:w="1622" w:type="dxa"/>
            <w:noWrap/>
            <w:hideMark/>
          </w:tcPr>
          <w:p w14:paraId="229DB707" w14:textId="77777777" w:rsidR="008B27BB" w:rsidRPr="008B27BB" w:rsidRDefault="008B27BB">
            <w:r w:rsidRPr="008B27BB">
              <w:t>No</w:t>
            </w:r>
          </w:p>
        </w:tc>
        <w:tc>
          <w:tcPr>
            <w:tcW w:w="1353" w:type="dxa"/>
            <w:noWrap/>
            <w:hideMark/>
          </w:tcPr>
          <w:p w14:paraId="17833A0C" w14:textId="77777777" w:rsidR="008B27BB" w:rsidRPr="008B27BB" w:rsidRDefault="008B27BB">
            <w:r w:rsidRPr="008B27BB">
              <w:t>no</w:t>
            </w:r>
          </w:p>
        </w:tc>
      </w:tr>
      <w:tr w:rsidR="005C518A" w:rsidRPr="008B27BB" w14:paraId="2C0D9BCF" w14:textId="77777777" w:rsidTr="000D6B97">
        <w:trPr>
          <w:trHeight w:val="290"/>
        </w:trPr>
        <w:tc>
          <w:tcPr>
            <w:tcW w:w="1980" w:type="dxa"/>
            <w:noWrap/>
            <w:hideMark/>
          </w:tcPr>
          <w:p w14:paraId="36983439" w14:textId="77777777" w:rsidR="008B27BB" w:rsidRPr="008B27BB" w:rsidRDefault="008B27BB">
            <w:r w:rsidRPr="008B27BB">
              <w:t>Mycetophilidae</w:t>
            </w:r>
          </w:p>
        </w:tc>
        <w:tc>
          <w:tcPr>
            <w:tcW w:w="2976" w:type="dxa"/>
            <w:noWrap/>
            <w:hideMark/>
          </w:tcPr>
          <w:p w14:paraId="08183811" w14:textId="77777777" w:rsidR="008B27BB" w:rsidRPr="008B27BB" w:rsidRDefault="008B27BB">
            <w:r w:rsidRPr="008B27BB">
              <w:t>Mycetophilidae sp10160</w:t>
            </w:r>
          </w:p>
        </w:tc>
        <w:tc>
          <w:tcPr>
            <w:tcW w:w="3401" w:type="dxa"/>
            <w:noWrap/>
            <w:hideMark/>
          </w:tcPr>
          <w:p w14:paraId="242B90FC" w14:textId="77777777" w:rsidR="008B27BB" w:rsidRPr="008B27BB" w:rsidRDefault="008B27BB">
            <w:r w:rsidRPr="008B27BB">
              <w:t>fungus gnat</w:t>
            </w:r>
          </w:p>
        </w:tc>
        <w:tc>
          <w:tcPr>
            <w:tcW w:w="1275" w:type="dxa"/>
            <w:noWrap/>
            <w:hideMark/>
          </w:tcPr>
          <w:p w14:paraId="3665DEDA" w14:textId="77777777" w:rsidR="008B27BB" w:rsidRPr="008B27BB" w:rsidRDefault="008B27BB">
            <w:r w:rsidRPr="008B27BB">
              <w:t>No</w:t>
            </w:r>
          </w:p>
        </w:tc>
        <w:tc>
          <w:tcPr>
            <w:tcW w:w="1522" w:type="dxa"/>
            <w:noWrap/>
            <w:hideMark/>
          </w:tcPr>
          <w:p w14:paraId="7D2319B9" w14:textId="77777777" w:rsidR="008B27BB" w:rsidRPr="008B27BB" w:rsidRDefault="008B27BB">
            <w:r w:rsidRPr="008B27BB">
              <w:t>No</w:t>
            </w:r>
          </w:p>
        </w:tc>
        <w:tc>
          <w:tcPr>
            <w:tcW w:w="1622" w:type="dxa"/>
            <w:noWrap/>
            <w:hideMark/>
          </w:tcPr>
          <w:p w14:paraId="469EC7D1" w14:textId="77777777" w:rsidR="008B27BB" w:rsidRPr="008B27BB" w:rsidRDefault="008B27BB">
            <w:r w:rsidRPr="008B27BB">
              <w:t>No</w:t>
            </w:r>
          </w:p>
        </w:tc>
        <w:tc>
          <w:tcPr>
            <w:tcW w:w="1353" w:type="dxa"/>
            <w:noWrap/>
            <w:hideMark/>
          </w:tcPr>
          <w:p w14:paraId="54646F45" w14:textId="77777777" w:rsidR="008B27BB" w:rsidRPr="008B27BB" w:rsidRDefault="008B27BB">
            <w:r w:rsidRPr="008B27BB">
              <w:t>no</w:t>
            </w:r>
          </w:p>
        </w:tc>
      </w:tr>
      <w:tr w:rsidR="005C518A" w:rsidRPr="008B27BB" w14:paraId="4E1FDD22" w14:textId="77777777" w:rsidTr="000D6B97">
        <w:trPr>
          <w:trHeight w:val="290"/>
        </w:trPr>
        <w:tc>
          <w:tcPr>
            <w:tcW w:w="1980" w:type="dxa"/>
            <w:noWrap/>
            <w:hideMark/>
          </w:tcPr>
          <w:p w14:paraId="211F23B3" w14:textId="77777777" w:rsidR="008B27BB" w:rsidRPr="008B27BB" w:rsidRDefault="008B27BB">
            <w:r w:rsidRPr="008B27BB">
              <w:t>Mycetophilidae</w:t>
            </w:r>
          </w:p>
        </w:tc>
        <w:tc>
          <w:tcPr>
            <w:tcW w:w="2976" w:type="dxa"/>
            <w:noWrap/>
            <w:hideMark/>
          </w:tcPr>
          <w:p w14:paraId="42A95927" w14:textId="77777777" w:rsidR="008B27BB" w:rsidRPr="008B27BB" w:rsidRDefault="008B27BB">
            <w:r w:rsidRPr="008B27BB">
              <w:t>Mycetophilidae sp10161</w:t>
            </w:r>
          </w:p>
        </w:tc>
        <w:tc>
          <w:tcPr>
            <w:tcW w:w="3401" w:type="dxa"/>
            <w:noWrap/>
            <w:hideMark/>
          </w:tcPr>
          <w:p w14:paraId="75CDFFD0" w14:textId="77777777" w:rsidR="008B27BB" w:rsidRPr="008B27BB" w:rsidRDefault="008B27BB">
            <w:r w:rsidRPr="008B27BB">
              <w:t>fungus gnat</w:t>
            </w:r>
          </w:p>
        </w:tc>
        <w:tc>
          <w:tcPr>
            <w:tcW w:w="1275" w:type="dxa"/>
            <w:noWrap/>
            <w:hideMark/>
          </w:tcPr>
          <w:p w14:paraId="7ADBB5CF" w14:textId="77777777" w:rsidR="008B27BB" w:rsidRPr="008B27BB" w:rsidRDefault="008B27BB">
            <w:r w:rsidRPr="008B27BB">
              <w:t>No</w:t>
            </w:r>
          </w:p>
        </w:tc>
        <w:tc>
          <w:tcPr>
            <w:tcW w:w="1522" w:type="dxa"/>
            <w:noWrap/>
            <w:hideMark/>
          </w:tcPr>
          <w:p w14:paraId="59DAD217" w14:textId="77777777" w:rsidR="008B27BB" w:rsidRPr="008B27BB" w:rsidRDefault="008B27BB">
            <w:r w:rsidRPr="008B27BB">
              <w:t>No</w:t>
            </w:r>
          </w:p>
        </w:tc>
        <w:tc>
          <w:tcPr>
            <w:tcW w:w="1622" w:type="dxa"/>
            <w:noWrap/>
            <w:hideMark/>
          </w:tcPr>
          <w:p w14:paraId="3ABA9AFE" w14:textId="77777777" w:rsidR="008B27BB" w:rsidRPr="008B27BB" w:rsidRDefault="008B27BB">
            <w:r w:rsidRPr="008B27BB">
              <w:t>No</w:t>
            </w:r>
          </w:p>
        </w:tc>
        <w:tc>
          <w:tcPr>
            <w:tcW w:w="1353" w:type="dxa"/>
            <w:noWrap/>
            <w:hideMark/>
          </w:tcPr>
          <w:p w14:paraId="23D8C590" w14:textId="77777777" w:rsidR="008B27BB" w:rsidRPr="008B27BB" w:rsidRDefault="008B27BB">
            <w:r w:rsidRPr="008B27BB">
              <w:t>no</w:t>
            </w:r>
          </w:p>
        </w:tc>
      </w:tr>
      <w:tr w:rsidR="005C518A" w:rsidRPr="008B27BB" w14:paraId="48429BBD" w14:textId="77777777" w:rsidTr="000D6B97">
        <w:trPr>
          <w:trHeight w:val="290"/>
        </w:trPr>
        <w:tc>
          <w:tcPr>
            <w:tcW w:w="1980" w:type="dxa"/>
            <w:noWrap/>
            <w:hideMark/>
          </w:tcPr>
          <w:p w14:paraId="3773478E" w14:textId="77777777" w:rsidR="008B27BB" w:rsidRPr="008B27BB" w:rsidRDefault="008B27BB">
            <w:r w:rsidRPr="008B27BB">
              <w:lastRenderedPageBreak/>
              <w:t>Mycetophilidae</w:t>
            </w:r>
          </w:p>
        </w:tc>
        <w:tc>
          <w:tcPr>
            <w:tcW w:w="2976" w:type="dxa"/>
            <w:noWrap/>
            <w:hideMark/>
          </w:tcPr>
          <w:p w14:paraId="5C8CE322" w14:textId="77777777" w:rsidR="008B27BB" w:rsidRPr="008B27BB" w:rsidRDefault="008B27BB">
            <w:r w:rsidRPr="008B27BB">
              <w:t>Mycetophilidae sp10162</w:t>
            </w:r>
          </w:p>
        </w:tc>
        <w:tc>
          <w:tcPr>
            <w:tcW w:w="3401" w:type="dxa"/>
            <w:noWrap/>
            <w:hideMark/>
          </w:tcPr>
          <w:p w14:paraId="23F2734F" w14:textId="77777777" w:rsidR="008B27BB" w:rsidRPr="008B27BB" w:rsidRDefault="008B27BB">
            <w:r w:rsidRPr="008B27BB">
              <w:t>fungus gnat</w:t>
            </w:r>
          </w:p>
        </w:tc>
        <w:tc>
          <w:tcPr>
            <w:tcW w:w="1275" w:type="dxa"/>
            <w:noWrap/>
            <w:hideMark/>
          </w:tcPr>
          <w:p w14:paraId="273E5D04" w14:textId="77777777" w:rsidR="008B27BB" w:rsidRPr="008B27BB" w:rsidRDefault="008B27BB">
            <w:r w:rsidRPr="008B27BB">
              <w:t>No</w:t>
            </w:r>
          </w:p>
        </w:tc>
        <w:tc>
          <w:tcPr>
            <w:tcW w:w="1522" w:type="dxa"/>
            <w:noWrap/>
            <w:hideMark/>
          </w:tcPr>
          <w:p w14:paraId="1E832897" w14:textId="77777777" w:rsidR="008B27BB" w:rsidRPr="008B27BB" w:rsidRDefault="008B27BB">
            <w:r w:rsidRPr="008B27BB">
              <w:t>No</w:t>
            </w:r>
          </w:p>
        </w:tc>
        <w:tc>
          <w:tcPr>
            <w:tcW w:w="1622" w:type="dxa"/>
            <w:noWrap/>
            <w:hideMark/>
          </w:tcPr>
          <w:p w14:paraId="28B8DCEF" w14:textId="77777777" w:rsidR="008B27BB" w:rsidRPr="008B27BB" w:rsidRDefault="008B27BB">
            <w:r w:rsidRPr="008B27BB">
              <w:t>No</w:t>
            </w:r>
          </w:p>
        </w:tc>
        <w:tc>
          <w:tcPr>
            <w:tcW w:w="1353" w:type="dxa"/>
            <w:noWrap/>
            <w:hideMark/>
          </w:tcPr>
          <w:p w14:paraId="57007984" w14:textId="77777777" w:rsidR="008B27BB" w:rsidRPr="008B27BB" w:rsidRDefault="008B27BB">
            <w:r w:rsidRPr="008B27BB">
              <w:t>no</w:t>
            </w:r>
          </w:p>
        </w:tc>
      </w:tr>
      <w:tr w:rsidR="005C518A" w:rsidRPr="008B27BB" w14:paraId="5BF970F3" w14:textId="77777777" w:rsidTr="000D6B97">
        <w:trPr>
          <w:trHeight w:val="290"/>
        </w:trPr>
        <w:tc>
          <w:tcPr>
            <w:tcW w:w="1980" w:type="dxa"/>
            <w:noWrap/>
            <w:hideMark/>
          </w:tcPr>
          <w:p w14:paraId="3E5D72E2" w14:textId="77777777" w:rsidR="008B27BB" w:rsidRPr="008B27BB" w:rsidRDefault="008B27BB">
            <w:r w:rsidRPr="008B27BB">
              <w:t>Mydidae</w:t>
            </w:r>
          </w:p>
        </w:tc>
        <w:tc>
          <w:tcPr>
            <w:tcW w:w="2976" w:type="dxa"/>
            <w:noWrap/>
            <w:hideMark/>
          </w:tcPr>
          <w:p w14:paraId="220D1E0C" w14:textId="77777777" w:rsidR="008B27BB" w:rsidRPr="008B27BB" w:rsidRDefault="008B27BB">
            <w:r w:rsidRPr="008B27BB">
              <w:rPr>
                <w:i/>
                <w:iCs/>
              </w:rPr>
              <w:t>Diochlistus</w:t>
            </w:r>
            <w:r w:rsidRPr="008B27BB">
              <w:t xml:space="preserve"> sp10163</w:t>
            </w:r>
          </w:p>
        </w:tc>
        <w:tc>
          <w:tcPr>
            <w:tcW w:w="3401" w:type="dxa"/>
            <w:noWrap/>
            <w:hideMark/>
          </w:tcPr>
          <w:p w14:paraId="6C4672F2" w14:textId="77777777" w:rsidR="008B27BB" w:rsidRPr="008B27BB" w:rsidRDefault="008B27BB">
            <w:r w:rsidRPr="008B27BB">
              <w:t>mydas fly</w:t>
            </w:r>
          </w:p>
        </w:tc>
        <w:tc>
          <w:tcPr>
            <w:tcW w:w="1275" w:type="dxa"/>
            <w:noWrap/>
            <w:hideMark/>
          </w:tcPr>
          <w:p w14:paraId="65B49DC8" w14:textId="77777777" w:rsidR="008B27BB" w:rsidRPr="008B27BB" w:rsidRDefault="008B27BB">
            <w:r w:rsidRPr="008B27BB">
              <w:t>No</w:t>
            </w:r>
          </w:p>
        </w:tc>
        <w:tc>
          <w:tcPr>
            <w:tcW w:w="1522" w:type="dxa"/>
            <w:noWrap/>
            <w:hideMark/>
          </w:tcPr>
          <w:p w14:paraId="5D15E2D6" w14:textId="77777777" w:rsidR="008B27BB" w:rsidRPr="008B27BB" w:rsidRDefault="008B27BB">
            <w:r w:rsidRPr="008B27BB">
              <w:t>No</w:t>
            </w:r>
          </w:p>
        </w:tc>
        <w:tc>
          <w:tcPr>
            <w:tcW w:w="1622" w:type="dxa"/>
            <w:noWrap/>
            <w:hideMark/>
          </w:tcPr>
          <w:p w14:paraId="2BAC1C23" w14:textId="77777777" w:rsidR="008B27BB" w:rsidRPr="008B27BB" w:rsidRDefault="008B27BB">
            <w:r w:rsidRPr="008B27BB">
              <w:t>No</w:t>
            </w:r>
          </w:p>
        </w:tc>
        <w:tc>
          <w:tcPr>
            <w:tcW w:w="1353" w:type="dxa"/>
            <w:noWrap/>
            <w:hideMark/>
          </w:tcPr>
          <w:p w14:paraId="04C02FE1" w14:textId="77777777" w:rsidR="008B27BB" w:rsidRPr="008B27BB" w:rsidRDefault="008B27BB">
            <w:r w:rsidRPr="008B27BB">
              <w:t>no</w:t>
            </w:r>
          </w:p>
        </w:tc>
      </w:tr>
      <w:tr w:rsidR="005C518A" w:rsidRPr="008B27BB" w14:paraId="7A55AACC" w14:textId="77777777" w:rsidTr="000D6B97">
        <w:trPr>
          <w:trHeight w:val="290"/>
        </w:trPr>
        <w:tc>
          <w:tcPr>
            <w:tcW w:w="1980" w:type="dxa"/>
            <w:noWrap/>
            <w:hideMark/>
          </w:tcPr>
          <w:p w14:paraId="0B6F0C8C" w14:textId="77777777" w:rsidR="008B27BB" w:rsidRPr="008B27BB" w:rsidRDefault="008B27BB">
            <w:r w:rsidRPr="008B27BB">
              <w:t>Mydidae</w:t>
            </w:r>
          </w:p>
        </w:tc>
        <w:tc>
          <w:tcPr>
            <w:tcW w:w="2976" w:type="dxa"/>
            <w:noWrap/>
            <w:hideMark/>
          </w:tcPr>
          <w:p w14:paraId="3E410A69" w14:textId="77777777" w:rsidR="008B27BB" w:rsidRPr="008B27BB" w:rsidRDefault="008B27BB">
            <w:r w:rsidRPr="008B27BB">
              <w:rPr>
                <w:i/>
                <w:iCs/>
              </w:rPr>
              <w:t>Diochlistus</w:t>
            </w:r>
            <w:r w:rsidRPr="008B27BB">
              <w:t xml:space="preserve"> sp10164</w:t>
            </w:r>
          </w:p>
        </w:tc>
        <w:tc>
          <w:tcPr>
            <w:tcW w:w="3401" w:type="dxa"/>
            <w:noWrap/>
            <w:hideMark/>
          </w:tcPr>
          <w:p w14:paraId="603936C8" w14:textId="77777777" w:rsidR="008B27BB" w:rsidRPr="008B27BB" w:rsidRDefault="008B27BB">
            <w:r w:rsidRPr="008B27BB">
              <w:t>mydas fly</w:t>
            </w:r>
          </w:p>
        </w:tc>
        <w:tc>
          <w:tcPr>
            <w:tcW w:w="1275" w:type="dxa"/>
            <w:noWrap/>
            <w:hideMark/>
          </w:tcPr>
          <w:p w14:paraId="0DF7924B" w14:textId="77777777" w:rsidR="008B27BB" w:rsidRPr="008B27BB" w:rsidRDefault="008B27BB">
            <w:r w:rsidRPr="008B27BB">
              <w:t>No</w:t>
            </w:r>
          </w:p>
        </w:tc>
        <w:tc>
          <w:tcPr>
            <w:tcW w:w="1522" w:type="dxa"/>
            <w:noWrap/>
            <w:hideMark/>
          </w:tcPr>
          <w:p w14:paraId="6DB3EF7B" w14:textId="77777777" w:rsidR="008B27BB" w:rsidRPr="008B27BB" w:rsidRDefault="008B27BB">
            <w:r w:rsidRPr="008B27BB">
              <w:t>No</w:t>
            </w:r>
          </w:p>
        </w:tc>
        <w:tc>
          <w:tcPr>
            <w:tcW w:w="1622" w:type="dxa"/>
            <w:noWrap/>
            <w:hideMark/>
          </w:tcPr>
          <w:p w14:paraId="2AF73048" w14:textId="77777777" w:rsidR="008B27BB" w:rsidRPr="008B27BB" w:rsidRDefault="008B27BB">
            <w:r w:rsidRPr="008B27BB">
              <w:t>No</w:t>
            </w:r>
          </w:p>
        </w:tc>
        <w:tc>
          <w:tcPr>
            <w:tcW w:w="1353" w:type="dxa"/>
            <w:noWrap/>
            <w:hideMark/>
          </w:tcPr>
          <w:p w14:paraId="6803F187" w14:textId="77777777" w:rsidR="008B27BB" w:rsidRPr="008B27BB" w:rsidRDefault="008B27BB">
            <w:r w:rsidRPr="008B27BB">
              <w:t>no</w:t>
            </w:r>
          </w:p>
        </w:tc>
      </w:tr>
      <w:tr w:rsidR="005C518A" w:rsidRPr="008B27BB" w14:paraId="1251D5A8" w14:textId="77777777" w:rsidTr="000D6B97">
        <w:trPr>
          <w:trHeight w:val="290"/>
        </w:trPr>
        <w:tc>
          <w:tcPr>
            <w:tcW w:w="1980" w:type="dxa"/>
            <w:noWrap/>
            <w:hideMark/>
          </w:tcPr>
          <w:p w14:paraId="43863D62" w14:textId="77777777" w:rsidR="008B27BB" w:rsidRPr="008B27BB" w:rsidRDefault="008B27BB">
            <w:r w:rsidRPr="008B27BB">
              <w:t>Mydidae</w:t>
            </w:r>
          </w:p>
        </w:tc>
        <w:tc>
          <w:tcPr>
            <w:tcW w:w="2976" w:type="dxa"/>
            <w:noWrap/>
            <w:hideMark/>
          </w:tcPr>
          <w:p w14:paraId="0FEDBA63" w14:textId="77777777" w:rsidR="008B27BB" w:rsidRPr="008B27BB" w:rsidRDefault="008B27BB">
            <w:r w:rsidRPr="008B27BB">
              <w:rPr>
                <w:i/>
                <w:iCs/>
              </w:rPr>
              <w:t>Mitrodetus</w:t>
            </w:r>
            <w:r w:rsidRPr="008B27BB">
              <w:t xml:space="preserve"> sp10165</w:t>
            </w:r>
          </w:p>
        </w:tc>
        <w:tc>
          <w:tcPr>
            <w:tcW w:w="3401" w:type="dxa"/>
            <w:noWrap/>
            <w:hideMark/>
          </w:tcPr>
          <w:p w14:paraId="2E141D04" w14:textId="77777777" w:rsidR="008B27BB" w:rsidRPr="008B27BB" w:rsidRDefault="008B27BB">
            <w:r w:rsidRPr="008B27BB">
              <w:t>mydas fly</w:t>
            </w:r>
          </w:p>
        </w:tc>
        <w:tc>
          <w:tcPr>
            <w:tcW w:w="1275" w:type="dxa"/>
            <w:noWrap/>
            <w:hideMark/>
          </w:tcPr>
          <w:p w14:paraId="54A9ED01" w14:textId="77777777" w:rsidR="008B27BB" w:rsidRPr="008B27BB" w:rsidRDefault="008B27BB">
            <w:r w:rsidRPr="008B27BB">
              <w:t>No</w:t>
            </w:r>
          </w:p>
        </w:tc>
        <w:tc>
          <w:tcPr>
            <w:tcW w:w="1522" w:type="dxa"/>
            <w:noWrap/>
            <w:hideMark/>
          </w:tcPr>
          <w:p w14:paraId="15F6354E" w14:textId="77777777" w:rsidR="008B27BB" w:rsidRPr="008B27BB" w:rsidRDefault="008B27BB">
            <w:r w:rsidRPr="008B27BB">
              <w:t>No</w:t>
            </w:r>
          </w:p>
        </w:tc>
        <w:tc>
          <w:tcPr>
            <w:tcW w:w="1622" w:type="dxa"/>
            <w:noWrap/>
            <w:hideMark/>
          </w:tcPr>
          <w:p w14:paraId="2167A111" w14:textId="77777777" w:rsidR="008B27BB" w:rsidRPr="008B27BB" w:rsidRDefault="008B27BB">
            <w:r w:rsidRPr="008B27BB">
              <w:t>No</w:t>
            </w:r>
          </w:p>
        </w:tc>
        <w:tc>
          <w:tcPr>
            <w:tcW w:w="1353" w:type="dxa"/>
            <w:noWrap/>
            <w:hideMark/>
          </w:tcPr>
          <w:p w14:paraId="1F9AD7B4" w14:textId="77777777" w:rsidR="008B27BB" w:rsidRPr="008B27BB" w:rsidRDefault="008B27BB">
            <w:r w:rsidRPr="008B27BB">
              <w:t>no</w:t>
            </w:r>
          </w:p>
        </w:tc>
      </w:tr>
      <w:tr w:rsidR="005C518A" w:rsidRPr="008B27BB" w14:paraId="319CC5A0" w14:textId="77777777" w:rsidTr="000D6B97">
        <w:trPr>
          <w:trHeight w:val="290"/>
        </w:trPr>
        <w:tc>
          <w:tcPr>
            <w:tcW w:w="1980" w:type="dxa"/>
            <w:noWrap/>
            <w:hideMark/>
          </w:tcPr>
          <w:p w14:paraId="687E4986" w14:textId="77777777" w:rsidR="008B27BB" w:rsidRPr="008B27BB" w:rsidRDefault="008B27BB">
            <w:r w:rsidRPr="008B27BB">
              <w:t>Mydidae</w:t>
            </w:r>
          </w:p>
        </w:tc>
        <w:tc>
          <w:tcPr>
            <w:tcW w:w="2976" w:type="dxa"/>
            <w:noWrap/>
            <w:hideMark/>
          </w:tcPr>
          <w:p w14:paraId="4FD77C0F" w14:textId="77777777" w:rsidR="008B27BB" w:rsidRPr="008B27BB" w:rsidRDefault="008B27BB">
            <w:r w:rsidRPr="008B27BB">
              <w:rPr>
                <w:i/>
                <w:iCs/>
              </w:rPr>
              <w:t>Neorhaphiomidas</w:t>
            </w:r>
            <w:r w:rsidRPr="008B27BB">
              <w:t xml:space="preserve"> sp10166</w:t>
            </w:r>
          </w:p>
        </w:tc>
        <w:tc>
          <w:tcPr>
            <w:tcW w:w="3401" w:type="dxa"/>
            <w:noWrap/>
            <w:hideMark/>
          </w:tcPr>
          <w:p w14:paraId="18BF383F" w14:textId="77777777" w:rsidR="008B27BB" w:rsidRPr="008B27BB" w:rsidRDefault="008B27BB">
            <w:r w:rsidRPr="008B27BB">
              <w:t>mydas fly</w:t>
            </w:r>
          </w:p>
        </w:tc>
        <w:tc>
          <w:tcPr>
            <w:tcW w:w="1275" w:type="dxa"/>
            <w:noWrap/>
            <w:hideMark/>
          </w:tcPr>
          <w:p w14:paraId="7ADD98D5" w14:textId="77777777" w:rsidR="008B27BB" w:rsidRPr="008B27BB" w:rsidRDefault="008B27BB">
            <w:r w:rsidRPr="008B27BB">
              <w:t>No</w:t>
            </w:r>
          </w:p>
        </w:tc>
        <w:tc>
          <w:tcPr>
            <w:tcW w:w="1522" w:type="dxa"/>
            <w:noWrap/>
            <w:hideMark/>
          </w:tcPr>
          <w:p w14:paraId="223D1C51" w14:textId="77777777" w:rsidR="008B27BB" w:rsidRPr="008B27BB" w:rsidRDefault="008B27BB">
            <w:r w:rsidRPr="008B27BB">
              <w:t>No</w:t>
            </w:r>
          </w:p>
        </w:tc>
        <w:tc>
          <w:tcPr>
            <w:tcW w:w="1622" w:type="dxa"/>
            <w:noWrap/>
            <w:hideMark/>
          </w:tcPr>
          <w:p w14:paraId="1D74097F" w14:textId="77777777" w:rsidR="008B27BB" w:rsidRPr="008B27BB" w:rsidRDefault="008B27BB">
            <w:r w:rsidRPr="008B27BB">
              <w:t>No</w:t>
            </w:r>
          </w:p>
        </w:tc>
        <w:tc>
          <w:tcPr>
            <w:tcW w:w="1353" w:type="dxa"/>
            <w:noWrap/>
            <w:hideMark/>
          </w:tcPr>
          <w:p w14:paraId="079D1E37" w14:textId="77777777" w:rsidR="008B27BB" w:rsidRPr="008B27BB" w:rsidRDefault="008B27BB">
            <w:r w:rsidRPr="008B27BB">
              <w:t>no</w:t>
            </w:r>
          </w:p>
        </w:tc>
      </w:tr>
      <w:tr w:rsidR="005C518A" w:rsidRPr="008B27BB" w14:paraId="63C8591F" w14:textId="77777777" w:rsidTr="000D6B97">
        <w:trPr>
          <w:trHeight w:val="290"/>
        </w:trPr>
        <w:tc>
          <w:tcPr>
            <w:tcW w:w="1980" w:type="dxa"/>
            <w:noWrap/>
            <w:hideMark/>
          </w:tcPr>
          <w:p w14:paraId="665653F4" w14:textId="77777777" w:rsidR="008B27BB" w:rsidRPr="008B27BB" w:rsidRDefault="008B27BB">
            <w:r w:rsidRPr="008B27BB">
              <w:t>Paraleucopidae</w:t>
            </w:r>
          </w:p>
        </w:tc>
        <w:tc>
          <w:tcPr>
            <w:tcW w:w="2976" w:type="dxa"/>
            <w:noWrap/>
            <w:hideMark/>
          </w:tcPr>
          <w:p w14:paraId="18DFA6C3" w14:textId="77777777" w:rsidR="008B27BB" w:rsidRPr="008B27BB" w:rsidRDefault="008B27BB">
            <w:r w:rsidRPr="008B27BB">
              <w:t>Paraleucopidae sp10260</w:t>
            </w:r>
          </w:p>
        </w:tc>
        <w:tc>
          <w:tcPr>
            <w:tcW w:w="3401" w:type="dxa"/>
            <w:noWrap/>
            <w:hideMark/>
          </w:tcPr>
          <w:p w14:paraId="570D48A0" w14:textId="77777777" w:rsidR="008B27BB" w:rsidRPr="008B27BB" w:rsidRDefault="008B27BB">
            <w:r w:rsidRPr="008B27BB">
              <w:t>bobo fly</w:t>
            </w:r>
          </w:p>
        </w:tc>
        <w:tc>
          <w:tcPr>
            <w:tcW w:w="1275" w:type="dxa"/>
            <w:noWrap/>
            <w:hideMark/>
          </w:tcPr>
          <w:p w14:paraId="33A80E66" w14:textId="77777777" w:rsidR="008B27BB" w:rsidRPr="008B27BB" w:rsidRDefault="008B27BB">
            <w:r w:rsidRPr="008B27BB">
              <w:t>Yes</w:t>
            </w:r>
          </w:p>
        </w:tc>
        <w:tc>
          <w:tcPr>
            <w:tcW w:w="1522" w:type="dxa"/>
            <w:noWrap/>
            <w:hideMark/>
          </w:tcPr>
          <w:p w14:paraId="513D2496" w14:textId="77777777" w:rsidR="008B27BB" w:rsidRPr="008B27BB" w:rsidRDefault="008B27BB">
            <w:r w:rsidRPr="008B27BB">
              <w:t>No</w:t>
            </w:r>
          </w:p>
        </w:tc>
        <w:tc>
          <w:tcPr>
            <w:tcW w:w="1622" w:type="dxa"/>
            <w:noWrap/>
            <w:hideMark/>
          </w:tcPr>
          <w:p w14:paraId="31B17DE9" w14:textId="77777777" w:rsidR="008B27BB" w:rsidRPr="008B27BB" w:rsidRDefault="008B27BB">
            <w:r w:rsidRPr="008B27BB">
              <w:t>No</w:t>
            </w:r>
          </w:p>
        </w:tc>
        <w:tc>
          <w:tcPr>
            <w:tcW w:w="1353" w:type="dxa"/>
            <w:noWrap/>
            <w:hideMark/>
          </w:tcPr>
          <w:p w14:paraId="0138314F" w14:textId="77777777" w:rsidR="008B27BB" w:rsidRPr="008B27BB" w:rsidRDefault="008B27BB">
            <w:r w:rsidRPr="008B27BB">
              <w:t>no</w:t>
            </w:r>
          </w:p>
        </w:tc>
      </w:tr>
      <w:tr w:rsidR="005C518A" w:rsidRPr="008B27BB" w14:paraId="715927FD" w14:textId="77777777" w:rsidTr="000D6B97">
        <w:trPr>
          <w:trHeight w:val="290"/>
        </w:trPr>
        <w:tc>
          <w:tcPr>
            <w:tcW w:w="1980" w:type="dxa"/>
            <w:noWrap/>
            <w:hideMark/>
          </w:tcPr>
          <w:p w14:paraId="180FE7A9" w14:textId="77777777" w:rsidR="008B27BB" w:rsidRPr="008B27BB" w:rsidRDefault="008B27BB">
            <w:r w:rsidRPr="008B27BB">
              <w:t>Phoridae</w:t>
            </w:r>
          </w:p>
        </w:tc>
        <w:tc>
          <w:tcPr>
            <w:tcW w:w="2976" w:type="dxa"/>
            <w:noWrap/>
            <w:hideMark/>
          </w:tcPr>
          <w:p w14:paraId="353704D4" w14:textId="77777777" w:rsidR="008B27BB" w:rsidRPr="008B27BB" w:rsidRDefault="008B27BB">
            <w:r w:rsidRPr="008B27BB">
              <w:rPr>
                <w:i/>
                <w:iCs/>
              </w:rPr>
              <w:t>Megaselia</w:t>
            </w:r>
            <w:r w:rsidRPr="008B27BB">
              <w:t xml:space="preserve"> sp10175</w:t>
            </w:r>
          </w:p>
        </w:tc>
        <w:tc>
          <w:tcPr>
            <w:tcW w:w="3401" w:type="dxa"/>
            <w:noWrap/>
            <w:hideMark/>
          </w:tcPr>
          <w:p w14:paraId="1AC108F7" w14:textId="77777777" w:rsidR="008B27BB" w:rsidRPr="008B27BB" w:rsidRDefault="008B27BB">
            <w:r w:rsidRPr="008B27BB">
              <w:t>scuttle fly</w:t>
            </w:r>
          </w:p>
        </w:tc>
        <w:tc>
          <w:tcPr>
            <w:tcW w:w="1275" w:type="dxa"/>
            <w:noWrap/>
            <w:hideMark/>
          </w:tcPr>
          <w:p w14:paraId="7A81BE4C" w14:textId="77777777" w:rsidR="008B27BB" w:rsidRPr="008B27BB" w:rsidRDefault="008B27BB">
            <w:r w:rsidRPr="008B27BB">
              <w:t>Yes</w:t>
            </w:r>
          </w:p>
        </w:tc>
        <w:tc>
          <w:tcPr>
            <w:tcW w:w="1522" w:type="dxa"/>
            <w:noWrap/>
            <w:hideMark/>
          </w:tcPr>
          <w:p w14:paraId="5E6E7041" w14:textId="77777777" w:rsidR="008B27BB" w:rsidRPr="008B27BB" w:rsidRDefault="008B27BB">
            <w:r w:rsidRPr="008B27BB">
              <w:t>No</w:t>
            </w:r>
          </w:p>
        </w:tc>
        <w:tc>
          <w:tcPr>
            <w:tcW w:w="1622" w:type="dxa"/>
            <w:noWrap/>
            <w:hideMark/>
          </w:tcPr>
          <w:p w14:paraId="4DD55730" w14:textId="77777777" w:rsidR="008B27BB" w:rsidRPr="008B27BB" w:rsidRDefault="008B27BB">
            <w:r w:rsidRPr="008B27BB">
              <w:t>No</w:t>
            </w:r>
          </w:p>
        </w:tc>
        <w:tc>
          <w:tcPr>
            <w:tcW w:w="1353" w:type="dxa"/>
            <w:noWrap/>
            <w:hideMark/>
          </w:tcPr>
          <w:p w14:paraId="0C7EA3A8" w14:textId="77777777" w:rsidR="008B27BB" w:rsidRPr="008B27BB" w:rsidRDefault="008B27BB">
            <w:r w:rsidRPr="008B27BB">
              <w:t>no</w:t>
            </w:r>
          </w:p>
        </w:tc>
      </w:tr>
      <w:tr w:rsidR="005C518A" w:rsidRPr="008B27BB" w14:paraId="31F081B7" w14:textId="77777777" w:rsidTr="000D6B97">
        <w:trPr>
          <w:trHeight w:val="290"/>
        </w:trPr>
        <w:tc>
          <w:tcPr>
            <w:tcW w:w="1980" w:type="dxa"/>
            <w:noWrap/>
            <w:hideMark/>
          </w:tcPr>
          <w:p w14:paraId="04600B73" w14:textId="77777777" w:rsidR="008B27BB" w:rsidRPr="008B27BB" w:rsidRDefault="008B27BB">
            <w:r w:rsidRPr="008B27BB">
              <w:t>Phoridae</w:t>
            </w:r>
          </w:p>
        </w:tc>
        <w:tc>
          <w:tcPr>
            <w:tcW w:w="2976" w:type="dxa"/>
            <w:noWrap/>
            <w:hideMark/>
          </w:tcPr>
          <w:p w14:paraId="73A3FC09" w14:textId="77777777" w:rsidR="008B27BB" w:rsidRPr="008B27BB" w:rsidRDefault="008B27BB">
            <w:r w:rsidRPr="008B27BB">
              <w:rPr>
                <w:i/>
                <w:iCs/>
              </w:rPr>
              <w:t>Megaselia</w:t>
            </w:r>
            <w:r w:rsidRPr="008B27BB">
              <w:t xml:space="preserve"> sp10176</w:t>
            </w:r>
          </w:p>
        </w:tc>
        <w:tc>
          <w:tcPr>
            <w:tcW w:w="3401" w:type="dxa"/>
            <w:noWrap/>
            <w:hideMark/>
          </w:tcPr>
          <w:p w14:paraId="7508ED7C" w14:textId="77777777" w:rsidR="008B27BB" w:rsidRPr="008B27BB" w:rsidRDefault="008B27BB">
            <w:r w:rsidRPr="008B27BB">
              <w:t>scuttle fly</w:t>
            </w:r>
          </w:p>
        </w:tc>
        <w:tc>
          <w:tcPr>
            <w:tcW w:w="1275" w:type="dxa"/>
            <w:noWrap/>
            <w:hideMark/>
          </w:tcPr>
          <w:p w14:paraId="728BB6F0" w14:textId="77777777" w:rsidR="008B27BB" w:rsidRPr="008B27BB" w:rsidRDefault="008B27BB">
            <w:r w:rsidRPr="008B27BB">
              <w:t>Yes</w:t>
            </w:r>
          </w:p>
        </w:tc>
        <w:tc>
          <w:tcPr>
            <w:tcW w:w="1522" w:type="dxa"/>
            <w:noWrap/>
            <w:hideMark/>
          </w:tcPr>
          <w:p w14:paraId="74F60FFE" w14:textId="77777777" w:rsidR="008B27BB" w:rsidRPr="008B27BB" w:rsidRDefault="008B27BB">
            <w:r w:rsidRPr="008B27BB">
              <w:t>No</w:t>
            </w:r>
          </w:p>
        </w:tc>
        <w:tc>
          <w:tcPr>
            <w:tcW w:w="1622" w:type="dxa"/>
            <w:noWrap/>
            <w:hideMark/>
          </w:tcPr>
          <w:p w14:paraId="1ED07864" w14:textId="77777777" w:rsidR="008B27BB" w:rsidRPr="008B27BB" w:rsidRDefault="008B27BB">
            <w:r w:rsidRPr="008B27BB">
              <w:t>No</w:t>
            </w:r>
          </w:p>
        </w:tc>
        <w:tc>
          <w:tcPr>
            <w:tcW w:w="1353" w:type="dxa"/>
            <w:noWrap/>
            <w:hideMark/>
          </w:tcPr>
          <w:p w14:paraId="3EA74435" w14:textId="77777777" w:rsidR="008B27BB" w:rsidRPr="008B27BB" w:rsidRDefault="008B27BB">
            <w:r w:rsidRPr="008B27BB">
              <w:t>no</w:t>
            </w:r>
          </w:p>
        </w:tc>
      </w:tr>
      <w:tr w:rsidR="005C518A" w:rsidRPr="008B27BB" w14:paraId="343334D0" w14:textId="77777777" w:rsidTr="000D6B97">
        <w:trPr>
          <w:trHeight w:val="290"/>
        </w:trPr>
        <w:tc>
          <w:tcPr>
            <w:tcW w:w="1980" w:type="dxa"/>
            <w:noWrap/>
            <w:hideMark/>
          </w:tcPr>
          <w:p w14:paraId="72AD28DD" w14:textId="77777777" w:rsidR="008B27BB" w:rsidRPr="008B27BB" w:rsidRDefault="008B27BB">
            <w:r w:rsidRPr="008B27BB">
              <w:t>Phoridae</w:t>
            </w:r>
          </w:p>
        </w:tc>
        <w:tc>
          <w:tcPr>
            <w:tcW w:w="2976" w:type="dxa"/>
            <w:noWrap/>
            <w:hideMark/>
          </w:tcPr>
          <w:p w14:paraId="780588E3" w14:textId="77777777" w:rsidR="008B27BB" w:rsidRPr="008B27BB" w:rsidRDefault="008B27BB">
            <w:r w:rsidRPr="008B27BB">
              <w:t>Phoridae sp10168</w:t>
            </w:r>
          </w:p>
        </w:tc>
        <w:tc>
          <w:tcPr>
            <w:tcW w:w="3401" w:type="dxa"/>
            <w:noWrap/>
            <w:hideMark/>
          </w:tcPr>
          <w:p w14:paraId="07616E2B" w14:textId="77777777" w:rsidR="008B27BB" w:rsidRPr="008B27BB" w:rsidRDefault="008B27BB">
            <w:r w:rsidRPr="008B27BB">
              <w:t>scuttle fly</w:t>
            </w:r>
          </w:p>
        </w:tc>
        <w:tc>
          <w:tcPr>
            <w:tcW w:w="1275" w:type="dxa"/>
            <w:noWrap/>
            <w:hideMark/>
          </w:tcPr>
          <w:p w14:paraId="3FCC2B48" w14:textId="77777777" w:rsidR="008B27BB" w:rsidRPr="008B27BB" w:rsidRDefault="008B27BB">
            <w:r w:rsidRPr="008B27BB">
              <w:t>No</w:t>
            </w:r>
          </w:p>
        </w:tc>
        <w:tc>
          <w:tcPr>
            <w:tcW w:w="1522" w:type="dxa"/>
            <w:noWrap/>
            <w:hideMark/>
          </w:tcPr>
          <w:p w14:paraId="16A543D3" w14:textId="77777777" w:rsidR="008B27BB" w:rsidRPr="008B27BB" w:rsidRDefault="008B27BB">
            <w:r w:rsidRPr="008B27BB">
              <w:t>No</w:t>
            </w:r>
          </w:p>
        </w:tc>
        <w:tc>
          <w:tcPr>
            <w:tcW w:w="1622" w:type="dxa"/>
            <w:noWrap/>
            <w:hideMark/>
          </w:tcPr>
          <w:p w14:paraId="5D27A0E2" w14:textId="77777777" w:rsidR="008B27BB" w:rsidRPr="008B27BB" w:rsidRDefault="008B27BB">
            <w:r w:rsidRPr="008B27BB">
              <w:t>No</w:t>
            </w:r>
          </w:p>
        </w:tc>
        <w:tc>
          <w:tcPr>
            <w:tcW w:w="1353" w:type="dxa"/>
            <w:noWrap/>
            <w:hideMark/>
          </w:tcPr>
          <w:p w14:paraId="5453F6E3" w14:textId="77777777" w:rsidR="008B27BB" w:rsidRPr="008B27BB" w:rsidRDefault="008B27BB">
            <w:r w:rsidRPr="008B27BB">
              <w:t>no</w:t>
            </w:r>
          </w:p>
        </w:tc>
      </w:tr>
      <w:tr w:rsidR="005C518A" w:rsidRPr="008B27BB" w14:paraId="65460DE6" w14:textId="77777777" w:rsidTr="000D6B97">
        <w:trPr>
          <w:trHeight w:val="290"/>
        </w:trPr>
        <w:tc>
          <w:tcPr>
            <w:tcW w:w="1980" w:type="dxa"/>
            <w:noWrap/>
            <w:hideMark/>
          </w:tcPr>
          <w:p w14:paraId="2B7DDAF1" w14:textId="77777777" w:rsidR="008B27BB" w:rsidRPr="008B27BB" w:rsidRDefault="008B27BB">
            <w:r w:rsidRPr="008B27BB">
              <w:t>Phoridae</w:t>
            </w:r>
          </w:p>
        </w:tc>
        <w:tc>
          <w:tcPr>
            <w:tcW w:w="2976" w:type="dxa"/>
            <w:noWrap/>
            <w:hideMark/>
          </w:tcPr>
          <w:p w14:paraId="16451F0D" w14:textId="77777777" w:rsidR="008B27BB" w:rsidRPr="008B27BB" w:rsidRDefault="008B27BB">
            <w:r w:rsidRPr="008B27BB">
              <w:t>Phoridae sp10169</w:t>
            </w:r>
          </w:p>
        </w:tc>
        <w:tc>
          <w:tcPr>
            <w:tcW w:w="3401" w:type="dxa"/>
            <w:noWrap/>
            <w:hideMark/>
          </w:tcPr>
          <w:p w14:paraId="74C504D8" w14:textId="77777777" w:rsidR="008B27BB" w:rsidRPr="008B27BB" w:rsidRDefault="008B27BB">
            <w:r w:rsidRPr="008B27BB">
              <w:t>scuttle fly</w:t>
            </w:r>
          </w:p>
        </w:tc>
        <w:tc>
          <w:tcPr>
            <w:tcW w:w="1275" w:type="dxa"/>
            <w:noWrap/>
            <w:hideMark/>
          </w:tcPr>
          <w:p w14:paraId="4557CB7A" w14:textId="77777777" w:rsidR="008B27BB" w:rsidRPr="008B27BB" w:rsidRDefault="008B27BB">
            <w:r w:rsidRPr="008B27BB">
              <w:t>No</w:t>
            </w:r>
          </w:p>
        </w:tc>
        <w:tc>
          <w:tcPr>
            <w:tcW w:w="1522" w:type="dxa"/>
            <w:noWrap/>
            <w:hideMark/>
          </w:tcPr>
          <w:p w14:paraId="5425EEA5" w14:textId="77777777" w:rsidR="008B27BB" w:rsidRPr="008B27BB" w:rsidRDefault="008B27BB">
            <w:r w:rsidRPr="008B27BB">
              <w:t>No</w:t>
            </w:r>
          </w:p>
        </w:tc>
        <w:tc>
          <w:tcPr>
            <w:tcW w:w="1622" w:type="dxa"/>
            <w:noWrap/>
            <w:hideMark/>
          </w:tcPr>
          <w:p w14:paraId="4E411C4A" w14:textId="77777777" w:rsidR="008B27BB" w:rsidRPr="008B27BB" w:rsidRDefault="008B27BB">
            <w:r w:rsidRPr="008B27BB">
              <w:t>No</w:t>
            </w:r>
          </w:p>
        </w:tc>
        <w:tc>
          <w:tcPr>
            <w:tcW w:w="1353" w:type="dxa"/>
            <w:noWrap/>
            <w:hideMark/>
          </w:tcPr>
          <w:p w14:paraId="32E70F63" w14:textId="77777777" w:rsidR="008B27BB" w:rsidRPr="008B27BB" w:rsidRDefault="008B27BB">
            <w:r w:rsidRPr="008B27BB">
              <w:t>no</w:t>
            </w:r>
          </w:p>
        </w:tc>
      </w:tr>
      <w:tr w:rsidR="005C518A" w:rsidRPr="008B27BB" w14:paraId="5184DDC1" w14:textId="77777777" w:rsidTr="000D6B97">
        <w:trPr>
          <w:trHeight w:val="290"/>
        </w:trPr>
        <w:tc>
          <w:tcPr>
            <w:tcW w:w="1980" w:type="dxa"/>
            <w:noWrap/>
            <w:hideMark/>
          </w:tcPr>
          <w:p w14:paraId="4B900E97" w14:textId="77777777" w:rsidR="008B27BB" w:rsidRPr="008B27BB" w:rsidRDefault="008B27BB">
            <w:r w:rsidRPr="008B27BB">
              <w:t>Phoridae</w:t>
            </w:r>
          </w:p>
        </w:tc>
        <w:tc>
          <w:tcPr>
            <w:tcW w:w="2976" w:type="dxa"/>
            <w:noWrap/>
            <w:hideMark/>
          </w:tcPr>
          <w:p w14:paraId="708C8F1E" w14:textId="77777777" w:rsidR="008B27BB" w:rsidRPr="008B27BB" w:rsidRDefault="008B27BB">
            <w:r w:rsidRPr="008B27BB">
              <w:t>Phoridae sp10170</w:t>
            </w:r>
          </w:p>
        </w:tc>
        <w:tc>
          <w:tcPr>
            <w:tcW w:w="3401" w:type="dxa"/>
            <w:noWrap/>
            <w:hideMark/>
          </w:tcPr>
          <w:p w14:paraId="5B5B710D" w14:textId="77777777" w:rsidR="008B27BB" w:rsidRPr="008B27BB" w:rsidRDefault="008B27BB">
            <w:r w:rsidRPr="008B27BB">
              <w:t>scuttle fly</w:t>
            </w:r>
          </w:p>
        </w:tc>
        <w:tc>
          <w:tcPr>
            <w:tcW w:w="1275" w:type="dxa"/>
            <w:noWrap/>
            <w:hideMark/>
          </w:tcPr>
          <w:p w14:paraId="5E0CE300" w14:textId="77777777" w:rsidR="008B27BB" w:rsidRPr="008B27BB" w:rsidRDefault="008B27BB">
            <w:r w:rsidRPr="008B27BB">
              <w:t>No</w:t>
            </w:r>
          </w:p>
        </w:tc>
        <w:tc>
          <w:tcPr>
            <w:tcW w:w="1522" w:type="dxa"/>
            <w:noWrap/>
            <w:hideMark/>
          </w:tcPr>
          <w:p w14:paraId="2F6D6AB1" w14:textId="77777777" w:rsidR="008B27BB" w:rsidRPr="008B27BB" w:rsidRDefault="008B27BB">
            <w:r w:rsidRPr="008B27BB">
              <w:t>No</w:t>
            </w:r>
          </w:p>
        </w:tc>
        <w:tc>
          <w:tcPr>
            <w:tcW w:w="1622" w:type="dxa"/>
            <w:noWrap/>
            <w:hideMark/>
          </w:tcPr>
          <w:p w14:paraId="13A2CD2A" w14:textId="77777777" w:rsidR="008B27BB" w:rsidRPr="008B27BB" w:rsidRDefault="008B27BB">
            <w:r w:rsidRPr="008B27BB">
              <w:t>No</w:t>
            </w:r>
          </w:p>
        </w:tc>
        <w:tc>
          <w:tcPr>
            <w:tcW w:w="1353" w:type="dxa"/>
            <w:noWrap/>
            <w:hideMark/>
          </w:tcPr>
          <w:p w14:paraId="67A574F6" w14:textId="77777777" w:rsidR="008B27BB" w:rsidRPr="008B27BB" w:rsidRDefault="008B27BB">
            <w:r w:rsidRPr="008B27BB">
              <w:t>no</w:t>
            </w:r>
          </w:p>
        </w:tc>
      </w:tr>
      <w:tr w:rsidR="005C518A" w:rsidRPr="008B27BB" w14:paraId="5EFD8AAE" w14:textId="77777777" w:rsidTr="000D6B97">
        <w:trPr>
          <w:trHeight w:val="290"/>
        </w:trPr>
        <w:tc>
          <w:tcPr>
            <w:tcW w:w="1980" w:type="dxa"/>
            <w:noWrap/>
            <w:hideMark/>
          </w:tcPr>
          <w:p w14:paraId="713C0D87" w14:textId="77777777" w:rsidR="008B27BB" w:rsidRPr="008B27BB" w:rsidRDefault="008B27BB">
            <w:r w:rsidRPr="008B27BB">
              <w:t>Phoridae</w:t>
            </w:r>
          </w:p>
        </w:tc>
        <w:tc>
          <w:tcPr>
            <w:tcW w:w="2976" w:type="dxa"/>
            <w:noWrap/>
            <w:hideMark/>
          </w:tcPr>
          <w:p w14:paraId="27DFDAC5" w14:textId="77777777" w:rsidR="008B27BB" w:rsidRPr="008B27BB" w:rsidRDefault="008B27BB">
            <w:r w:rsidRPr="008B27BB">
              <w:t>Phoridae sp10171</w:t>
            </w:r>
          </w:p>
        </w:tc>
        <w:tc>
          <w:tcPr>
            <w:tcW w:w="3401" w:type="dxa"/>
            <w:noWrap/>
            <w:hideMark/>
          </w:tcPr>
          <w:p w14:paraId="51D8929B" w14:textId="77777777" w:rsidR="008B27BB" w:rsidRPr="008B27BB" w:rsidRDefault="008B27BB">
            <w:r w:rsidRPr="008B27BB">
              <w:t>scuttle fly</w:t>
            </w:r>
          </w:p>
        </w:tc>
        <w:tc>
          <w:tcPr>
            <w:tcW w:w="1275" w:type="dxa"/>
            <w:noWrap/>
            <w:hideMark/>
          </w:tcPr>
          <w:p w14:paraId="7C7D1261" w14:textId="77777777" w:rsidR="008B27BB" w:rsidRPr="008B27BB" w:rsidRDefault="008B27BB">
            <w:r w:rsidRPr="008B27BB">
              <w:t>No</w:t>
            </w:r>
          </w:p>
        </w:tc>
        <w:tc>
          <w:tcPr>
            <w:tcW w:w="1522" w:type="dxa"/>
            <w:noWrap/>
            <w:hideMark/>
          </w:tcPr>
          <w:p w14:paraId="65371DC7" w14:textId="77777777" w:rsidR="008B27BB" w:rsidRPr="008B27BB" w:rsidRDefault="008B27BB">
            <w:r w:rsidRPr="008B27BB">
              <w:t>No</w:t>
            </w:r>
          </w:p>
        </w:tc>
        <w:tc>
          <w:tcPr>
            <w:tcW w:w="1622" w:type="dxa"/>
            <w:noWrap/>
            <w:hideMark/>
          </w:tcPr>
          <w:p w14:paraId="0E7E55F4" w14:textId="77777777" w:rsidR="008B27BB" w:rsidRPr="008B27BB" w:rsidRDefault="008B27BB">
            <w:r w:rsidRPr="008B27BB">
              <w:t>No</w:t>
            </w:r>
          </w:p>
        </w:tc>
        <w:tc>
          <w:tcPr>
            <w:tcW w:w="1353" w:type="dxa"/>
            <w:noWrap/>
            <w:hideMark/>
          </w:tcPr>
          <w:p w14:paraId="1FB43262" w14:textId="77777777" w:rsidR="008B27BB" w:rsidRPr="008B27BB" w:rsidRDefault="008B27BB">
            <w:r w:rsidRPr="008B27BB">
              <w:t>no</w:t>
            </w:r>
          </w:p>
        </w:tc>
      </w:tr>
      <w:tr w:rsidR="005C518A" w:rsidRPr="008B27BB" w14:paraId="06E38459" w14:textId="77777777" w:rsidTr="000D6B97">
        <w:trPr>
          <w:trHeight w:val="290"/>
        </w:trPr>
        <w:tc>
          <w:tcPr>
            <w:tcW w:w="1980" w:type="dxa"/>
            <w:noWrap/>
            <w:hideMark/>
          </w:tcPr>
          <w:p w14:paraId="3FBE0E14" w14:textId="77777777" w:rsidR="008B27BB" w:rsidRPr="008B27BB" w:rsidRDefault="008B27BB">
            <w:r w:rsidRPr="008B27BB">
              <w:t>Phoridae</w:t>
            </w:r>
          </w:p>
        </w:tc>
        <w:tc>
          <w:tcPr>
            <w:tcW w:w="2976" w:type="dxa"/>
            <w:noWrap/>
            <w:hideMark/>
          </w:tcPr>
          <w:p w14:paraId="792ED913" w14:textId="77777777" w:rsidR="008B27BB" w:rsidRPr="008B27BB" w:rsidRDefault="008B27BB">
            <w:r w:rsidRPr="008B27BB">
              <w:t>Phoridae sp10172</w:t>
            </w:r>
          </w:p>
        </w:tc>
        <w:tc>
          <w:tcPr>
            <w:tcW w:w="3401" w:type="dxa"/>
            <w:noWrap/>
            <w:hideMark/>
          </w:tcPr>
          <w:p w14:paraId="154A9681" w14:textId="77777777" w:rsidR="008B27BB" w:rsidRPr="008B27BB" w:rsidRDefault="008B27BB">
            <w:r w:rsidRPr="008B27BB">
              <w:t>scuttle fly</w:t>
            </w:r>
          </w:p>
        </w:tc>
        <w:tc>
          <w:tcPr>
            <w:tcW w:w="1275" w:type="dxa"/>
            <w:noWrap/>
            <w:hideMark/>
          </w:tcPr>
          <w:p w14:paraId="697C9C37" w14:textId="77777777" w:rsidR="008B27BB" w:rsidRPr="008B27BB" w:rsidRDefault="008B27BB">
            <w:r w:rsidRPr="008B27BB">
              <w:t>No</w:t>
            </w:r>
          </w:p>
        </w:tc>
        <w:tc>
          <w:tcPr>
            <w:tcW w:w="1522" w:type="dxa"/>
            <w:noWrap/>
            <w:hideMark/>
          </w:tcPr>
          <w:p w14:paraId="6C81E383" w14:textId="77777777" w:rsidR="008B27BB" w:rsidRPr="008B27BB" w:rsidRDefault="008B27BB">
            <w:r w:rsidRPr="008B27BB">
              <w:t>No</w:t>
            </w:r>
          </w:p>
        </w:tc>
        <w:tc>
          <w:tcPr>
            <w:tcW w:w="1622" w:type="dxa"/>
            <w:noWrap/>
            <w:hideMark/>
          </w:tcPr>
          <w:p w14:paraId="4E020A41" w14:textId="77777777" w:rsidR="008B27BB" w:rsidRPr="008B27BB" w:rsidRDefault="008B27BB">
            <w:r w:rsidRPr="008B27BB">
              <w:t>No</w:t>
            </w:r>
          </w:p>
        </w:tc>
        <w:tc>
          <w:tcPr>
            <w:tcW w:w="1353" w:type="dxa"/>
            <w:noWrap/>
            <w:hideMark/>
          </w:tcPr>
          <w:p w14:paraId="3F504E95" w14:textId="77777777" w:rsidR="008B27BB" w:rsidRPr="008B27BB" w:rsidRDefault="008B27BB">
            <w:r w:rsidRPr="008B27BB">
              <w:t>no</w:t>
            </w:r>
          </w:p>
        </w:tc>
      </w:tr>
      <w:tr w:rsidR="005C518A" w:rsidRPr="008B27BB" w14:paraId="1D828062" w14:textId="77777777" w:rsidTr="000D6B97">
        <w:trPr>
          <w:trHeight w:val="290"/>
        </w:trPr>
        <w:tc>
          <w:tcPr>
            <w:tcW w:w="1980" w:type="dxa"/>
            <w:noWrap/>
            <w:hideMark/>
          </w:tcPr>
          <w:p w14:paraId="6158F21E" w14:textId="77777777" w:rsidR="008B27BB" w:rsidRPr="008B27BB" w:rsidRDefault="008B27BB">
            <w:r w:rsidRPr="008B27BB">
              <w:t>Phoridae</w:t>
            </w:r>
          </w:p>
        </w:tc>
        <w:tc>
          <w:tcPr>
            <w:tcW w:w="2976" w:type="dxa"/>
            <w:noWrap/>
            <w:hideMark/>
          </w:tcPr>
          <w:p w14:paraId="2C4D540C" w14:textId="77777777" w:rsidR="008B27BB" w:rsidRPr="008B27BB" w:rsidRDefault="008B27BB">
            <w:r w:rsidRPr="008B27BB">
              <w:t>Phoridae sp10173</w:t>
            </w:r>
          </w:p>
        </w:tc>
        <w:tc>
          <w:tcPr>
            <w:tcW w:w="3401" w:type="dxa"/>
            <w:noWrap/>
            <w:hideMark/>
          </w:tcPr>
          <w:p w14:paraId="2D9E2076" w14:textId="77777777" w:rsidR="008B27BB" w:rsidRPr="008B27BB" w:rsidRDefault="008B27BB">
            <w:r w:rsidRPr="008B27BB">
              <w:t>scuttle fly</w:t>
            </w:r>
          </w:p>
        </w:tc>
        <w:tc>
          <w:tcPr>
            <w:tcW w:w="1275" w:type="dxa"/>
            <w:noWrap/>
            <w:hideMark/>
          </w:tcPr>
          <w:p w14:paraId="26500903" w14:textId="77777777" w:rsidR="008B27BB" w:rsidRPr="008B27BB" w:rsidRDefault="008B27BB">
            <w:r w:rsidRPr="008B27BB">
              <w:t>No</w:t>
            </w:r>
          </w:p>
        </w:tc>
        <w:tc>
          <w:tcPr>
            <w:tcW w:w="1522" w:type="dxa"/>
            <w:noWrap/>
            <w:hideMark/>
          </w:tcPr>
          <w:p w14:paraId="67769021" w14:textId="77777777" w:rsidR="008B27BB" w:rsidRPr="008B27BB" w:rsidRDefault="008B27BB">
            <w:r w:rsidRPr="008B27BB">
              <w:t>No</w:t>
            </w:r>
          </w:p>
        </w:tc>
        <w:tc>
          <w:tcPr>
            <w:tcW w:w="1622" w:type="dxa"/>
            <w:noWrap/>
            <w:hideMark/>
          </w:tcPr>
          <w:p w14:paraId="4A842C3C" w14:textId="77777777" w:rsidR="008B27BB" w:rsidRPr="008B27BB" w:rsidRDefault="008B27BB">
            <w:r w:rsidRPr="008B27BB">
              <w:t>No</w:t>
            </w:r>
          </w:p>
        </w:tc>
        <w:tc>
          <w:tcPr>
            <w:tcW w:w="1353" w:type="dxa"/>
            <w:noWrap/>
            <w:hideMark/>
          </w:tcPr>
          <w:p w14:paraId="4BA1E95D" w14:textId="77777777" w:rsidR="008B27BB" w:rsidRPr="008B27BB" w:rsidRDefault="008B27BB">
            <w:r w:rsidRPr="008B27BB">
              <w:t>no</w:t>
            </w:r>
          </w:p>
        </w:tc>
      </w:tr>
      <w:tr w:rsidR="005C518A" w:rsidRPr="008B27BB" w14:paraId="5C507F2C" w14:textId="77777777" w:rsidTr="000D6B97">
        <w:trPr>
          <w:trHeight w:val="290"/>
        </w:trPr>
        <w:tc>
          <w:tcPr>
            <w:tcW w:w="1980" w:type="dxa"/>
            <w:noWrap/>
            <w:hideMark/>
          </w:tcPr>
          <w:p w14:paraId="32840326" w14:textId="77777777" w:rsidR="008B27BB" w:rsidRPr="008B27BB" w:rsidRDefault="008B27BB">
            <w:r w:rsidRPr="008B27BB">
              <w:t>Phoridae</w:t>
            </w:r>
          </w:p>
        </w:tc>
        <w:tc>
          <w:tcPr>
            <w:tcW w:w="2976" w:type="dxa"/>
            <w:noWrap/>
            <w:hideMark/>
          </w:tcPr>
          <w:p w14:paraId="0D799097" w14:textId="77777777" w:rsidR="008B27BB" w:rsidRPr="008B27BB" w:rsidRDefault="008B27BB">
            <w:r w:rsidRPr="008B27BB">
              <w:t>Phoridae sp10174</w:t>
            </w:r>
          </w:p>
        </w:tc>
        <w:tc>
          <w:tcPr>
            <w:tcW w:w="3401" w:type="dxa"/>
            <w:noWrap/>
            <w:hideMark/>
          </w:tcPr>
          <w:p w14:paraId="0BACA4C9" w14:textId="77777777" w:rsidR="008B27BB" w:rsidRPr="008B27BB" w:rsidRDefault="008B27BB">
            <w:r w:rsidRPr="008B27BB">
              <w:t>scuttle fly</w:t>
            </w:r>
          </w:p>
        </w:tc>
        <w:tc>
          <w:tcPr>
            <w:tcW w:w="1275" w:type="dxa"/>
            <w:noWrap/>
            <w:hideMark/>
          </w:tcPr>
          <w:p w14:paraId="793A61C6" w14:textId="77777777" w:rsidR="008B27BB" w:rsidRPr="008B27BB" w:rsidRDefault="008B27BB">
            <w:r w:rsidRPr="008B27BB">
              <w:t>No</w:t>
            </w:r>
          </w:p>
        </w:tc>
        <w:tc>
          <w:tcPr>
            <w:tcW w:w="1522" w:type="dxa"/>
            <w:noWrap/>
            <w:hideMark/>
          </w:tcPr>
          <w:p w14:paraId="4FC5CFF5" w14:textId="77777777" w:rsidR="008B27BB" w:rsidRPr="008B27BB" w:rsidRDefault="008B27BB">
            <w:r w:rsidRPr="008B27BB">
              <w:t>No</w:t>
            </w:r>
          </w:p>
        </w:tc>
        <w:tc>
          <w:tcPr>
            <w:tcW w:w="1622" w:type="dxa"/>
            <w:noWrap/>
            <w:hideMark/>
          </w:tcPr>
          <w:p w14:paraId="72C7BA8D" w14:textId="77777777" w:rsidR="008B27BB" w:rsidRPr="008B27BB" w:rsidRDefault="008B27BB">
            <w:r w:rsidRPr="008B27BB">
              <w:t>No</w:t>
            </w:r>
          </w:p>
        </w:tc>
        <w:tc>
          <w:tcPr>
            <w:tcW w:w="1353" w:type="dxa"/>
            <w:noWrap/>
            <w:hideMark/>
          </w:tcPr>
          <w:p w14:paraId="734C972D" w14:textId="77777777" w:rsidR="008B27BB" w:rsidRPr="008B27BB" w:rsidRDefault="008B27BB">
            <w:r w:rsidRPr="008B27BB">
              <w:t>no</w:t>
            </w:r>
          </w:p>
        </w:tc>
      </w:tr>
      <w:tr w:rsidR="005C518A" w:rsidRPr="008B27BB" w14:paraId="3699A8BC" w14:textId="77777777" w:rsidTr="000D6B97">
        <w:trPr>
          <w:trHeight w:val="290"/>
        </w:trPr>
        <w:tc>
          <w:tcPr>
            <w:tcW w:w="1980" w:type="dxa"/>
            <w:noWrap/>
            <w:hideMark/>
          </w:tcPr>
          <w:p w14:paraId="172BB57F" w14:textId="77777777" w:rsidR="008B27BB" w:rsidRPr="008B27BB" w:rsidRDefault="008B27BB">
            <w:r w:rsidRPr="008B27BB">
              <w:t>Pipunculidae</w:t>
            </w:r>
          </w:p>
        </w:tc>
        <w:tc>
          <w:tcPr>
            <w:tcW w:w="2976" w:type="dxa"/>
            <w:noWrap/>
            <w:hideMark/>
          </w:tcPr>
          <w:p w14:paraId="02DE7BF1" w14:textId="77777777" w:rsidR="008B27BB" w:rsidRPr="008B27BB" w:rsidRDefault="008B27BB">
            <w:r w:rsidRPr="008B27BB">
              <w:rPr>
                <w:i/>
                <w:iCs/>
              </w:rPr>
              <w:t>Claraeola</w:t>
            </w:r>
            <w:r w:rsidRPr="008B27BB">
              <w:t xml:space="preserve"> sp10177</w:t>
            </w:r>
          </w:p>
        </w:tc>
        <w:tc>
          <w:tcPr>
            <w:tcW w:w="3401" w:type="dxa"/>
            <w:noWrap/>
            <w:hideMark/>
          </w:tcPr>
          <w:p w14:paraId="2C4585DF" w14:textId="77777777" w:rsidR="008B27BB" w:rsidRPr="008B27BB" w:rsidRDefault="008B27BB">
            <w:r w:rsidRPr="008B27BB">
              <w:t>big-headed fly</w:t>
            </w:r>
          </w:p>
        </w:tc>
        <w:tc>
          <w:tcPr>
            <w:tcW w:w="1275" w:type="dxa"/>
            <w:noWrap/>
            <w:hideMark/>
          </w:tcPr>
          <w:p w14:paraId="022D9422" w14:textId="77777777" w:rsidR="008B27BB" w:rsidRPr="008B27BB" w:rsidRDefault="008B27BB">
            <w:r w:rsidRPr="008B27BB">
              <w:t>No</w:t>
            </w:r>
          </w:p>
        </w:tc>
        <w:tc>
          <w:tcPr>
            <w:tcW w:w="1522" w:type="dxa"/>
            <w:noWrap/>
            <w:hideMark/>
          </w:tcPr>
          <w:p w14:paraId="299897D9" w14:textId="77777777" w:rsidR="008B27BB" w:rsidRPr="008B27BB" w:rsidRDefault="008B27BB">
            <w:r w:rsidRPr="008B27BB">
              <w:t>No</w:t>
            </w:r>
          </w:p>
        </w:tc>
        <w:tc>
          <w:tcPr>
            <w:tcW w:w="1622" w:type="dxa"/>
            <w:noWrap/>
            <w:hideMark/>
          </w:tcPr>
          <w:p w14:paraId="5E061BDA" w14:textId="77777777" w:rsidR="008B27BB" w:rsidRPr="008B27BB" w:rsidRDefault="008B27BB">
            <w:r w:rsidRPr="008B27BB">
              <w:t>No</w:t>
            </w:r>
          </w:p>
        </w:tc>
        <w:tc>
          <w:tcPr>
            <w:tcW w:w="1353" w:type="dxa"/>
            <w:noWrap/>
            <w:hideMark/>
          </w:tcPr>
          <w:p w14:paraId="2B6757A2" w14:textId="77777777" w:rsidR="008B27BB" w:rsidRPr="008B27BB" w:rsidRDefault="008B27BB">
            <w:r w:rsidRPr="008B27BB">
              <w:t>no</w:t>
            </w:r>
          </w:p>
        </w:tc>
      </w:tr>
      <w:tr w:rsidR="005C518A" w:rsidRPr="008B27BB" w14:paraId="16D10BE5" w14:textId="77777777" w:rsidTr="000D6B97">
        <w:trPr>
          <w:trHeight w:val="290"/>
        </w:trPr>
        <w:tc>
          <w:tcPr>
            <w:tcW w:w="1980" w:type="dxa"/>
            <w:noWrap/>
            <w:hideMark/>
          </w:tcPr>
          <w:p w14:paraId="3FEB07B1" w14:textId="77777777" w:rsidR="008B27BB" w:rsidRPr="008B27BB" w:rsidRDefault="008B27BB">
            <w:r w:rsidRPr="008B27BB">
              <w:t>Pipunculidae</w:t>
            </w:r>
          </w:p>
        </w:tc>
        <w:tc>
          <w:tcPr>
            <w:tcW w:w="2976" w:type="dxa"/>
            <w:noWrap/>
            <w:hideMark/>
          </w:tcPr>
          <w:p w14:paraId="3692F182" w14:textId="77777777" w:rsidR="008B27BB" w:rsidRPr="008B27BB" w:rsidRDefault="008B27BB">
            <w:r w:rsidRPr="008B27BB">
              <w:rPr>
                <w:i/>
                <w:iCs/>
              </w:rPr>
              <w:t>Tomosvaryella</w:t>
            </w:r>
            <w:r w:rsidRPr="008B27BB">
              <w:t xml:space="preserve"> sp10178</w:t>
            </w:r>
          </w:p>
        </w:tc>
        <w:tc>
          <w:tcPr>
            <w:tcW w:w="3401" w:type="dxa"/>
            <w:noWrap/>
            <w:hideMark/>
          </w:tcPr>
          <w:p w14:paraId="3E47EAC2" w14:textId="77777777" w:rsidR="008B27BB" w:rsidRPr="008B27BB" w:rsidRDefault="008B27BB">
            <w:r w:rsidRPr="008B27BB">
              <w:t>big-headed fly</w:t>
            </w:r>
          </w:p>
        </w:tc>
        <w:tc>
          <w:tcPr>
            <w:tcW w:w="1275" w:type="dxa"/>
            <w:noWrap/>
            <w:hideMark/>
          </w:tcPr>
          <w:p w14:paraId="6805E8D8" w14:textId="77777777" w:rsidR="008B27BB" w:rsidRPr="008B27BB" w:rsidRDefault="008B27BB">
            <w:r w:rsidRPr="008B27BB">
              <w:t>Yes</w:t>
            </w:r>
          </w:p>
        </w:tc>
        <w:tc>
          <w:tcPr>
            <w:tcW w:w="1522" w:type="dxa"/>
            <w:noWrap/>
            <w:hideMark/>
          </w:tcPr>
          <w:p w14:paraId="45C2948A" w14:textId="77777777" w:rsidR="008B27BB" w:rsidRPr="008B27BB" w:rsidRDefault="008B27BB">
            <w:r w:rsidRPr="008B27BB">
              <w:t>No</w:t>
            </w:r>
          </w:p>
        </w:tc>
        <w:tc>
          <w:tcPr>
            <w:tcW w:w="1622" w:type="dxa"/>
            <w:noWrap/>
            <w:hideMark/>
          </w:tcPr>
          <w:p w14:paraId="54C94574" w14:textId="77777777" w:rsidR="008B27BB" w:rsidRPr="008B27BB" w:rsidRDefault="008B27BB">
            <w:r w:rsidRPr="008B27BB">
              <w:t>No</w:t>
            </w:r>
          </w:p>
        </w:tc>
        <w:tc>
          <w:tcPr>
            <w:tcW w:w="1353" w:type="dxa"/>
            <w:noWrap/>
            <w:hideMark/>
          </w:tcPr>
          <w:p w14:paraId="487A4C61" w14:textId="77777777" w:rsidR="008B27BB" w:rsidRPr="008B27BB" w:rsidRDefault="008B27BB">
            <w:r w:rsidRPr="008B27BB">
              <w:t>no</w:t>
            </w:r>
          </w:p>
        </w:tc>
      </w:tr>
      <w:tr w:rsidR="005C518A" w:rsidRPr="008B27BB" w14:paraId="054E2FD7" w14:textId="77777777" w:rsidTr="000D6B97">
        <w:trPr>
          <w:trHeight w:val="290"/>
        </w:trPr>
        <w:tc>
          <w:tcPr>
            <w:tcW w:w="1980" w:type="dxa"/>
            <w:noWrap/>
            <w:hideMark/>
          </w:tcPr>
          <w:p w14:paraId="6CC1FDD2" w14:textId="77777777" w:rsidR="008B27BB" w:rsidRPr="008B27BB" w:rsidRDefault="008B27BB">
            <w:r w:rsidRPr="008B27BB">
              <w:t>Pipunculidae</w:t>
            </w:r>
          </w:p>
        </w:tc>
        <w:tc>
          <w:tcPr>
            <w:tcW w:w="2976" w:type="dxa"/>
            <w:noWrap/>
            <w:hideMark/>
          </w:tcPr>
          <w:p w14:paraId="693352E1" w14:textId="77777777" w:rsidR="008B27BB" w:rsidRPr="008B27BB" w:rsidRDefault="008B27BB">
            <w:r w:rsidRPr="008B27BB">
              <w:rPr>
                <w:i/>
                <w:iCs/>
              </w:rPr>
              <w:t>Tomosvaryella</w:t>
            </w:r>
            <w:r w:rsidRPr="008B27BB">
              <w:t xml:space="preserve"> sp10179</w:t>
            </w:r>
          </w:p>
        </w:tc>
        <w:tc>
          <w:tcPr>
            <w:tcW w:w="3401" w:type="dxa"/>
            <w:noWrap/>
            <w:hideMark/>
          </w:tcPr>
          <w:p w14:paraId="70FF69A9" w14:textId="77777777" w:rsidR="008B27BB" w:rsidRPr="008B27BB" w:rsidRDefault="008B27BB">
            <w:r w:rsidRPr="008B27BB">
              <w:t>big-headed fly</w:t>
            </w:r>
          </w:p>
        </w:tc>
        <w:tc>
          <w:tcPr>
            <w:tcW w:w="1275" w:type="dxa"/>
            <w:noWrap/>
            <w:hideMark/>
          </w:tcPr>
          <w:p w14:paraId="11857621" w14:textId="77777777" w:rsidR="008B27BB" w:rsidRPr="008B27BB" w:rsidRDefault="008B27BB">
            <w:r w:rsidRPr="008B27BB">
              <w:t>Yes</w:t>
            </w:r>
          </w:p>
        </w:tc>
        <w:tc>
          <w:tcPr>
            <w:tcW w:w="1522" w:type="dxa"/>
            <w:noWrap/>
            <w:hideMark/>
          </w:tcPr>
          <w:p w14:paraId="48117BAC" w14:textId="77777777" w:rsidR="008B27BB" w:rsidRPr="008B27BB" w:rsidRDefault="008B27BB">
            <w:r w:rsidRPr="008B27BB">
              <w:t>No</w:t>
            </w:r>
          </w:p>
        </w:tc>
        <w:tc>
          <w:tcPr>
            <w:tcW w:w="1622" w:type="dxa"/>
            <w:noWrap/>
            <w:hideMark/>
          </w:tcPr>
          <w:p w14:paraId="61C24B5A" w14:textId="77777777" w:rsidR="008B27BB" w:rsidRPr="008B27BB" w:rsidRDefault="008B27BB">
            <w:r w:rsidRPr="008B27BB">
              <w:t>No</w:t>
            </w:r>
          </w:p>
        </w:tc>
        <w:tc>
          <w:tcPr>
            <w:tcW w:w="1353" w:type="dxa"/>
            <w:noWrap/>
            <w:hideMark/>
          </w:tcPr>
          <w:p w14:paraId="75D19BAD" w14:textId="77777777" w:rsidR="008B27BB" w:rsidRPr="008B27BB" w:rsidRDefault="008B27BB">
            <w:r w:rsidRPr="008B27BB">
              <w:t>no</w:t>
            </w:r>
          </w:p>
        </w:tc>
      </w:tr>
      <w:tr w:rsidR="005C518A" w:rsidRPr="008B27BB" w14:paraId="258E9999" w14:textId="77777777" w:rsidTr="000D6B97">
        <w:trPr>
          <w:trHeight w:val="290"/>
        </w:trPr>
        <w:tc>
          <w:tcPr>
            <w:tcW w:w="1980" w:type="dxa"/>
            <w:noWrap/>
            <w:hideMark/>
          </w:tcPr>
          <w:p w14:paraId="238E057A" w14:textId="77777777" w:rsidR="008B27BB" w:rsidRPr="008B27BB" w:rsidRDefault="008B27BB">
            <w:r w:rsidRPr="008B27BB">
              <w:t>Pipunculidae</w:t>
            </w:r>
          </w:p>
        </w:tc>
        <w:tc>
          <w:tcPr>
            <w:tcW w:w="2976" w:type="dxa"/>
            <w:noWrap/>
            <w:hideMark/>
          </w:tcPr>
          <w:p w14:paraId="1A74DFE8" w14:textId="77777777" w:rsidR="008B27BB" w:rsidRPr="008B27BB" w:rsidRDefault="008B27BB">
            <w:r w:rsidRPr="008B27BB">
              <w:rPr>
                <w:i/>
                <w:iCs/>
              </w:rPr>
              <w:t>Tomosvaryella</w:t>
            </w:r>
            <w:r w:rsidRPr="008B27BB">
              <w:t xml:space="preserve"> sp10180</w:t>
            </w:r>
          </w:p>
        </w:tc>
        <w:tc>
          <w:tcPr>
            <w:tcW w:w="3401" w:type="dxa"/>
            <w:noWrap/>
            <w:hideMark/>
          </w:tcPr>
          <w:p w14:paraId="10BE7ECE" w14:textId="77777777" w:rsidR="008B27BB" w:rsidRPr="008B27BB" w:rsidRDefault="008B27BB">
            <w:r w:rsidRPr="008B27BB">
              <w:t>big-headed fly</w:t>
            </w:r>
          </w:p>
        </w:tc>
        <w:tc>
          <w:tcPr>
            <w:tcW w:w="1275" w:type="dxa"/>
            <w:noWrap/>
            <w:hideMark/>
          </w:tcPr>
          <w:p w14:paraId="77136F29" w14:textId="77777777" w:rsidR="008B27BB" w:rsidRPr="008B27BB" w:rsidRDefault="008B27BB">
            <w:r w:rsidRPr="008B27BB">
              <w:t>Yes</w:t>
            </w:r>
          </w:p>
        </w:tc>
        <w:tc>
          <w:tcPr>
            <w:tcW w:w="1522" w:type="dxa"/>
            <w:noWrap/>
            <w:hideMark/>
          </w:tcPr>
          <w:p w14:paraId="3F9C7F4A" w14:textId="77777777" w:rsidR="008B27BB" w:rsidRPr="008B27BB" w:rsidRDefault="008B27BB">
            <w:r w:rsidRPr="008B27BB">
              <w:t>No</w:t>
            </w:r>
          </w:p>
        </w:tc>
        <w:tc>
          <w:tcPr>
            <w:tcW w:w="1622" w:type="dxa"/>
            <w:noWrap/>
            <w:hideMark/>
          </w:tcPr>
          <w:p w14:paraId="71CC1C69" w14:textId="77777777" w:rsidR="008B27BB" w:rsidRPr="008B27BB" w:rsidRDefault="008B27BB">
            <w:r w:rsidRPr="008B27BB">
              <w:t>No</w:t>
            </w:r>
          </w:p>
        </w:tc>
        <w:tc>
          <w:tcPr>
            <w:tcW w:w="1353" w:type="dxa"/>
            <w:noWrap/>
            <w:hideMark/>
          </w:tcPr>
          <w:p w14:paraId="3E6AE2E1" w14:textId="77777777" w:rsidR="008B27BB" w:rsidRPr="008B27BB" w:rsidRDefault="008B27BB">
            <w:r w:rsidRPr="008B27BB">
              <w:t>no</w:t>
            </w:r>
          </w:p>
        </w:tc>
      </w:tr>
      <w:tr w:rsidR="005C518A" w:rsidRPr="008B27BB" w14:paraId="28E61D06" w14:textId="77777777" w:rsidTr="000D6B97">
        <w:trPr>
          <w:trHeight w:val="290"/>
        </w:trPr>
        <w:tc>
          <w:tcPr>
            <w:tcW w:w="1980" w:type="dxa"/>
            <w:noWrap/>
            <w:hideMark/>
          </w:tcPr>
          <w:p w14:paraId="6AA73D79" w14:textId="77777777" w:rsidR="008B27BB" w:rsidRPr="008B27BB" w:rsidRDefault="008B27BB">
            <w:r w:rsidRPr="008B27BB">
              <w:t>Platystomatidae</w:t>
            </w:r>
          </w:p>
        </w:tc>
        <w:tc>
          <w:tcPr>
            <w:tcW w:w="2976" w:type="dxa"/>
            <w:noWrap/>
            <w:hideMark/>
          </w:tcPr>
          <w:p w14:paraId="2CEE4252" w14:textId="77777777" w:rsidR="008B27BB" w:rsidRPr="008B27BB" w:rsidRDefault="008B27BB">
            <w:r w:rsidRPr="008B27BB">
              <w:rPr>
                <w:i/>
                <w:iCs/>
              </w:rPr>
              <w:t>Duomyia</w:t>
            </w:r>
            <w:r w:rsidRPr="008B27BB">
              <w:t xml:space="preserve"> sp10181</w:t>
            </w:r>
          </w:p>
        </w:tc>
        <w:tc>
          <w:tcPr>
            <w:tcW w:w="3401" w:type="dxa"/>
            <w:noWrap/>
            <w:hideMark/>
          </w:tcPr>
          <w:p w14:paraId="4B7304D4" w14:textId="77777777" w:rsidR="008B27BB" w:rsidRPr="008B27BB" w:rsidRDefault="008B27BB">
            <w:r w:rsidRPr="008B27BB">
              <w:t>signal fly</w:t>
            </w:r>
          </w:p>
        </w:tc>
        <w:tc>
          <w:tcPr>
            <w:tcW w:w="1275" w:type="dxa"/>
            <w:noWrap/>
            <w:hideMark/>
          </w:tcPr>
          <w:p w14:paraId="168D05F8" w14:textId="77777777" w:rsidR="008B27BB" w:rsidRPr="008B27BB" w:rsidRDefault="008B27BB">
            <w:r w:rsidRPr="008B27BB">
              <w:t>Yes</w:t>
            </w:r>
          </w:p>
        </w:tc>
        <w:tc>
          <w:tcPr>
            <w:tcW w:w="1522" w:type="dxa"/>
            <w:noWrap/>
            <w:hideMark/>
          </w:tcPr>
          <w:p w14:paraId="3B2AC37A" w14:textId="77777777" w:rsidR="008B27BB" w:rsidRPr="008B27BB" w:rsidRDefault="008B27BB">
            <w:r w:rsidRPr="008B27BB">
              <w:t>No</w:t>
            </w:r>
          </w:p>
        </w:tc>
        <w:tc>
          <w:tcPr>
            <w:tcW w:w="1622" w:type="dxa"/>
            <w:noWrap/>
            <w:hideMark/>
          </w:tcPr>
          <w:p w14:paraId="7299E4A0" w14:textId="77777777" w:rsidR="008B27BB" w:rsidRPr="008B27BB" w:rsidRDefault="008B27BB">
            <w:r w:rsidRPr="008B27BB">
              <w:t>No</w:t>
            </w:r>
          </w:p>
        </w:tc>
        <w:tc>
          <w:tcPr>
            <w:tcW w:w="1353" w:type="dxa"/>
            <w:noWrap/>
            <w:hideMark/>
          </w:tcPr>
          <w:p w14:paraId="14E4CF01" w14:textId="77777777" w:rsidR="008B27BB" w:rsidRPr="008B27BB" w:rsidRDefault="008B27BB">
            <w:r w:rsidRPr="008B27BB">
              <w:t>no</w:t>
            </w:r>
          </w:p>
        </w:tc>
      </w:tr>
      <w:tr w:rsidR="005C518A" w:rsidRPr="008B27BB" w14:paraId="4FAF23F8" w14:textId="77777777" w:rsidTr="000D6B97">
        <w:trPr>
          <w:trHeight w:val="290"/>
        </w:trPr>
        <w:tc>
          <w:tcPr>
            <w:tcW w:w="1980" w:type="dxa"/>
            <w:noWrap/>
            <w:hideMark/>
          </w:tcPr>
          <w:p w14:paraId="1EF449D8" w14:textId="77777777" w:rsidR="008B27BB" w:rsidRPr="008B27BB" w:rsidRDefault="008B27BB">
            <w:r w:rsidRPr="008B27BB">
              <w:lastRenderedPageBreak/>
              <w:t>Platystomatidae</w:t>
            </w:r>
          </w:p>
        </w:tc>
        <w:tc>
          <w:tcPr>
            <w:tcW w:w="2976" w:type="dxa"/>
            <w:noWrap/>
            <w:hideMark/>
          </w:tcPr>
          <w:p w14:paraId="1CC1B511" w14:textId="77777777" w:rsidR="008B27BB" w:rsidRPr="008B27BB" w:rsidRDefault="008B27BB">
            <w:r w:rsidRPr="008B27BB">
              <w:rPr>
                <w:i/>
                <w:iCs/>
              </w:rPr>
              <w:t>Duomyia</w:t>
            </w:r>
            <w:r w:rsidRPr="008B27BB">
              <w:t xml:space="preserve"> sp10182</w:t>
            </w:r>
          </w:p>
        </w:tc>
        <w:tc>
          <w:tcPr>
            <w:tcW w:w="3401" w:type="dxa"/>
            <w:noWrap/>
            <w:hideMark/>
          </w:tcPr>
          <w:p w14:paraId="4E4C1F99" w14:textId="77777777" w:rsidR="008B27BB" w:rsidRPr="008B27BB" w:rsidRDefault="008B27BB">
            <w:r w:rsidRPr="008B27BB">
              <w:t>signal fly</w:t>
            </w:r>
          </w:p>
        </w:tc>
        <w:tc>
          <w:tcPr>
            <w:tcW w:w="1275" w:type="dxa"/>
            <w:noWrap/>
            <w:hideMark/>
          </w:tcPr>
          <w:p w14:paraId="596502ED" w14:textId="77777777" w:rsidR="008B27BB" w:rsidRPr="008B27BB" w:rsidRDefault="008B27BB">
            <w:r w:rsidRPr="008B27BB">
              <w:t>Yes</w:t>
            </w:r>
          </w:p>
        </w:tc>
        <w:tc>
          <w:tcPr>
            <w:tcW w:w="1522" w:type="dxa"/>
            <w:noWrap/>
            <w:hideMark/>
          </w:tcPr>
          <w:p w14:paraId="132E2FD8" w14:textId="77777777" w:rsidR="008B27BB" w:rsidRPr="008B27BB" w:rsidRDefault="008B27BB">
            <w:r w:rsidRPr="008B27BB">
              <w:t>No</w:t>
            </w:r>
          </w:p>
        </w:tc>
        <w:tc>
          <w:tcPr>
            <w:tcW w:w="1622" w:type="dxa"/>
            <w:noWrap/>
            <w:hideMark/>
          </w:tcPr>
          <w:p w14:paraId="6DEE1A9A" w14:textId="77777777" w:rsidR="008B27BB" w:rsidRPr="008B27BB" w:rsidRDefault="008B27BB">
            <w:r w:rsidRPr="008B27BB">
              <w:t>No</w:t>
            </w:r>
          </w:p>
        </w:tc>
        <w:tc>
          <w:tcPr>
            <w:tcW w:w="1353" w:type="dxa"/>
            <w:noWrap/>
            <w:hideMark/>
          </w:tcPr>
          <w:p w14:paraId="627F7B6E" w14:textId="77777777" w:rsidR="008B27BB" w:rsidRPr="008B27BB" w:rsidRDefault="008B27BB">
            <w:r w:rsidRPr="008B27BB">
              <w:t>no</w:t>
            </w:r>
          </w:p>
        </w:tc>
      </w:tr>
      <w:tr w:rsidR="005C518A" w:rsidRPr="008B27BB" w14:paraId="4C642D3F" w14:textId="77777777" w:rsidTr="000D6B97">
        <w:trPr>
          <w:trHeight w:val="290"/>
        </w:trPr>
        <w:tc>
          <w:tcPr>
            <w:tcW w:w="1980" w:type="dxa"/>
            <w:noWrap/>
            <w:hideMark/>
          </w:tcPr>
          <w:p w14:paraId="0D03C859" w14:textId="77777777" w:rsidR="008B27BB" w:rsidRPr="008B27BB" w:rsidRDefault="008B27BB">
            <w:r w:rsidRPr="008B27BB">
              <w:t>Platystomatidae</w:t>
            </w:r>
          </w:p>
        </w:tc>
        <w:tc>
          <w:tcPr>
            <w:tcW w:w="2976" w:type="dxa"/>
            <w:noWrap/>
            <w:hideMark/>
          </w:tcPr>
          <w:p w14:paraId="6529BD58" w14:textId="77777777" w:rsidR="008B27BB" w:rsidRPr="008B27BB" w:rsidRDefault="008B27BB">
            <w:pPr>
              <w:rPr>
                <w:i/>
                <w:iCs/>
              </w:rPr>
            </w:pPr>
            <w:r w:rsidRPr="008B27BB">
              <w:rPr>
                <w:i/>
                <w:iCs/>
              </w:rPr>
              <w:t>Lenophila nila</w:t>
            </w:r>
          </w:p>
        </w:tc>
        <w:tc>
          <w:tcPr>
            <w:tcW w:w="3401" w:type="dxa"/>
            <w:noWrap/>
            <w:hideMark/>
          </w:tcPr>
          <w:p w14:paraId="0D51CFF5" w14:textId="77777777" w:rsidR="008B27BB" w:rsidRPr="008B27BB" w:rsidRDefault="008B27BB">
            <w:r w:rsidRPr="008B27BB">
              <w:t>signal fly</w:t>
            </w:r>
          </w:p>
        </w:tc>
        <w:tc>
          <w:tcPr>
            <w:tcW w:w="1275" w:type="dxa"/>
            <w:noWrap/>
            <w:hideMark/>
          </w:tcPr>
          <w:p w14:paraId="16A3AE91" w14:textId="77777777" w:rsidR="008B27BB" w:rsidRPr="008B27BB" w:rsidRDefault="008B27BB">
            <w:r w:rsidRPr="008B27BB">
              <w:t>No</w:t>
            </w:r>
          </w:p>
        </w:tc>
        <w:tc>
          <w:tcPr>
            <w:tcW w:w="1522" w:type="dxa"/>
            <w:noWrap/>
            <w:hideMark/>
          </w:tcPr>
          <w:p w14:paraId="206CABDF" w14:textId="77777777" w:rsidR="008B27BB" w:rsidRPr="008B27BB" w:rsidRDefault="008B27BB">
            <w:r w:rsidRPr="008B27BB">
              <w:t>No</w:t>
            </w:r>
          </w:p>
        </w:tc>
        <w:tc>
          <w:tcPr>
            <w:tcW w:w="1622" w:type="dxa"/>
            <w:noWrap/>
            <w:hideMark/>
          </w:tcPr>
          <w:p w14:paraId="040A5086" w14:textId="77777777" w:rsidR="008B27BB" w:rsidRPr="008B27BB" w:rsidRDefault="008B27BB">
            <w:r w:rsidRPr="008B27BB">
              <w:t>No</w:t>
            </w:r>
          </w:p>
        </w:tc>
        <w:tc>
          <w:tcPr>
            <w:tcW w:w="1353" w:type="dxa"/>
            <w:noWrap/>
            <w:hideMark/>
          </w:tcPr>
          <w:p w14:paraId="1ABFD53C" w14:textId="77777777" w:rsidR="008B27BB" w:rsidRPr="008B27BB" w:rsidRDefault="008B27BB">
            <w:r w:rsidRPr="008B27BB">
              <w:t>no</w:t>
            </w:r>
          </w:p>
        </w:tc>
      </w:tr>
      <w:tr w:rsidR="005C518A" w:rsidRPr="008B27BB" w14:paraId="02AAC9DF" w14:textId="77777777" w:rsidTr="000D6B97">
        <w:trPr>
          <w:trHeight w:val="580"/>
        </w:trPr>
        <w:tc>
          <w:tcPr>
            <w:tcW w:w="1980" w:type="dxa"/>
            <w:hideMark/>
          </w:tcPr>
          <w:p w14:paraId="3A28AA8B" w14:textId="77777777" w:rsidR="008B27BB" w:rsidRPr="008B27BB" w:rsidRDefault="008B27BB">
            <w:r w:rsidRPr="008B27BB">
              <w:t>Platystomatidae</w:t>
            </w:r>
          </w:p>
        </w:tc>
        <w:tc>
          <w:tcPr>
            <w:tcW w:w="2976" w:type="dxa"/>
            <w:noWrap/>
            <w:hideMark/>
          </w:tcPr>
          <w:p w14:paraId="45237C79" w14:textId="77777777" w:rsidR="008B27BB" w:rsidRPr="008B27BB" w:rsidRDefault="008B27BB">
            <w:r w:rsidRPr="008B27BB">
              <w:rPr>
                <w:i/>
                <w:iCs/>
              </w:rPr>
              <w:t>Rivellia</w:t>
            </w:r>
            <w:r w:rsidRPr="008B27BB">
              <w:t xml:space="preserve"> sp10183</w:t>
            </w:r>
          </w:p>
        </w:tc>
        <w:tc>
          <w:tcPr>
            <w:tcW w:w="3401" w:type="dxa"/>
            <w:noWrap/>
            <w:hideMark/>
          </w:tcPr>
          <w:p w14:paraId="7D6B0FF6" w14:textId="77777777" w:rsidR="008B27BB" w:rsidRPr="008B27BB" w:rsidRDefault="008B27BB">
            <w:r w:rsidRPr="008B27BB">
              <w:t>signal fly</w:t>
            </w:r>
          </w:p>
        </w:tc>
        <w:tc>
          <w:tcPr>
            <w:tcW w:w="1275" w:type="dxa"/>
            <w:noWrap/>
            <w:hideMark/>
          </w:tcPr>
          <w:p w14:paraId="0F5040B0" w14:textId="77777777" w:rsidR="008B27BB" w:rsidRPr="008B27BB" w:rsidRDefault="008B27BB">
            <w:r w:rsidRPr="008B27BB">
              <w:t>Yes</w:t>
            </w:r>
          </w:p>
        </w:tc>
        <w:tc>
          <w:tcPr>
            <w:tcW w:w="1522" w:type="dxa"/>
            <w:noWrap/>
            <w:hideMark/>
          </w:tcPr>
          <w:p w14:paraId="14CE5E35" w14:textId="77777777" w:rsidR="008B27BB" w:rsidRPr="008B27BB" w:rsidRDefault="008B27BB">
            <w:r w:rsidRPr="008B27BB">
              <w:t>No</w:t>
            </w:r>
          </w:p>
        </w:tc>
        <w:tc>
          <w:tcPr>
            <w:tcW w:w="1622" w:type="dxa"/>
            <w:noWrap/>
            <w:hideMark/>
          </w:tcPr>
          <w:p w14:paraId="4C00C88E" w14:textId="77777777" w:rsidR="008B27BB" w:rsidRPr="008B27BB" w:rsidRDefault="008B27BB">
            <w:r w:rsidRPr="008B27BB">
              <w:t>No</w:t>
            </w:r>
          </w:p>
        </w:tc>
        <w:tc>
          <w:tcPr>
            <w:tcW w:w="1353" w:type="dxa"/>
            <w:noWrap/>
            <w:hideMark/>
          </w:tcPr>
          <w:p w14:paraId="551ADD5B" w14:textId="77777777" w:rsidR="008B27BB" w:rsidRPr="008B27BB" w:rsidRDefault="008B27BB">
            <w:r w:rsidRPr="008B27BB">
              <w:t>no</w:t>
            </w:r>
          </w:p>
        </w:tc>
      </w:tr>
      <w:tr w:rsidR="005C518A" w:rsidRPr="008B27BB" w14:paraId="064633EA" w14:textId="77777777" w:rsidTr="000D6B97">
        <w:trPr>
          <w:trHeight w:val="290"/>
        </w:trPr>
        <w:tc>
          <w:tcPr>
            <w:tcW w:w="1980" w:type="dxa"/>
            <w:noWrap/>
            <w:hideMark/>
          </w:tcPr>
          <w:p w14:paraId="6D0F335F" w14:textId="77777777" w:rsidR="008B27BB" w:rsidRPr="008B27BB" w:rsidRDefault="008B27BB">
            <w:r w:rsidRPr="008B27BB">
              <w:t>Platystomatidae</w:t>
            </w:r>
          </w:p>
        </w:tc>
        <w:tc>
          <w:tcPr>
            <w:tcW w:w="2976" w:type="dxa"/>
            <w:noWrap/>
            <w:hideMark/>
          </w:tcPr>
          <w:p w14:paraId="7B32A8AA" w14:textId="77777777" w:rsidR="008B27BB" w:rsidRPr="008B27BB" w:rsidRDefault="008B27BB">
            <w:r w:rsidRPr="008B27BB">
              <w:rPr>
                <w:i/>
                <w:iCs/>
              </w:rPr>
              <w:t>Rivellia</w:t>
            </w:r>
            <w:r w:rsidRPr="008B27BB">
              <w:t xml:space="preserve"> sp10184</w:t>
            </w:r>
          </w:p>
        </w:tc>
        <w:tc>
          <w:tcPr>
            <w:tcW w:w="3401" w:type="dxa"/>
            <w:noWrap/>
            <w:hideMark/>
          </w:tcPr>
          <w:p w14:paraId="617D7AEA" w14:textId="77777777" w:rsidR="008B27BB" w:rsidRPr="008B27BB" w:rsidRDefault="008B27BB">
            <w:r w:rsidRPr="008B27BB">
              <w:t>signal fly</w:t>
            </w:r>
          </w:p>
        </w:tc>
        <w:tc>
          <w:tcPr>
            <w:tcW w:w="1275" w:type="dxa"/>
            <w:noWrap/>
            <w:hideMark/>
          </w:tcPr>
          <w:p w14:paraId="25E15846" w14:textId="77777777" w:rsidR="008B27BB" w:rsidRPr="008B27BB" w:rsidRDefault="008B27BB">
            <w:r w:rsidRPr="008B27BB">
              <w:t>Yes</w:t>
            </w:r>
          </w:p>
        </w:tc>
        <w:tc>
          <w:tcPr>
            <w:tcW w:w="1522" w:type="dxa"/>
            <w:noWrap/>
            <w:hideMark/>
          </w:tcPr>
          <w:p w14:paraId="5104332B" w14:textId="77777777" w:rsidR="008B27BB" w:rsidRPr="008B27BB" w:rsidRDefault="008B27BB">
            <w:r w:rsidRPr="008B27BB">
              <w:t>No</w:t>
            </w:r>
          </w:p>
        </w:tc>
        <w:tc>
          <w:tcPr>
            <w:tcW w:w="1622" w:type="dxa"/>
            <w:noWrap/>
            <w:hideMark/>
          </w:tcPr>
          <w:p w14:paraId="292BEC3D" w14:textId="77777777" w:rsidR="008B27BB" w:rsidRPr="008B27BB" w:rsidRDefault="008B27BB">
            <w:r w:rsidRPr="008B27BB">
              <w:t>No</w:t>
            </w:r>
          </w:p>
        </w:tc>
        <w:tc>
          <w:tcPr>
            <w:tcW w:w="1353" w:type="dxa"/>
            <w:noWrap/>
            <w:hideMark/>
          </w:tcPr>
          <w:p w14:paraId="15129E0E" w14:textId="77777777" w:rsidR="008B27BB" w:rsidRPr="008B27BB" w:rsidRDefault="008B27BB">
            <w:r w:rsidRPr="008B27BB">
              <w:t>no</w:t>
            </w:r>
          </w:p>
        </w:tc>
      </w:tr>
      <w:tr w:rsidR="005C518A" w:rsidRPr="008B27BB" w14:paraId="58BE89A0" w14:textId="77777777" w:rsidTr="000D6B97">
        <w:trPr>
          <w:trHeight w:val="290"/>
        </w:trPr>
        <w:tc>
          <w:tcPr>
            <w:tcW w:w="1980" w:type="dxa"/>
            <w:noWrap/>
            <w:hideMark/>
          </w:tcPr>
          <w:p w14:paraId="4E424DA8" w14:textId="77777777" w:rsidR="008B27BB" w:rsidRPr="008B27BB" w:rsidRDefault="008B27BB">
            <w:r w:rsidRPr="008B27BB">
              <w:t>Platystomatidae</w:t>
            </w:r>
          </w:p>
        </w:tc>
        <w:tc>
          <w:tcPr>
            <w:tcW w:w="2976" w:type="dxa"/>
            <w:noWrap/>
            <w:hideMark/>
          </w:tcPr>
          <w:p w14:paraId="60AA01F7" w14:textId="77777777" w:rsidR="008B27BB" w:rsidRPr="008B27BB" w:rsidRDefault="008B27BB">
            <w:r w:rsidRPr="008B27BB">
              <w:rPr>
                <w:i/>
                <w:iCs/>
              </w:rPr>
              <w:t>Rivellia</w:t>
            </w:r>
            <w:r w:rsidRPr="008B27BB">
              <w:t xml:space="preserve"> sp10185</w:t>
            </w:r>
          </w:p>
        </w:tc>
        <w:tc>
          <w:tcPr>
            <w:tcW w:w="3401" w:type="dxa"/>
            <w:noWrap/>
            <w:hideMark/>
          </w:tcPr>
          <w:p w14:paraId="751A5C0F" w14:textId="77777777" w:rsidR="008B27BB" w:rsidRPr="008B27BB" w:rsidRDefault="008B27BB">
            <w:r w:rsidRPr="008B27BB">
              <w:t>signal fly</w:t>
            </w:r>
          </w:p>
        </w:tc>
        <w:tc>
          <w:tcPr>
            <w:tcW w:w="1275" w:type="dxa"/>
            <w:noWrap/>
            <w:hideMark/>
          </w:tcPr>
          <w:p w14:paraId="0F4AAAE8" w14:textId="77777777" w:rsidR="008B27BB" w:rsidRPr="008B27BB" w:rsidRDefault="008B27BB">
            <w:r w:rsidRPr="008B27BB">
              <w:t>Yes</w:t>
            </w:r>
          </w:p>
        </w:tc>
        <w:tc>
          <w:tcPr>
            <w:tcW w:w="1522" w:type="dxa"/>
            <w:noWrap/>
            <w:hideMark/>
          </w:tcPr>
          <w:p w14:paraId="3E8B38B5" w14:textId="77777777" w:rsidR="008B27BB" w:rsidRPr="008B27BB" w:rsidRDefault="008B27BB">
            <w:r w:rsidRPr="008B27BB">
              <w:t>No</w:t>
            </w:r>
          </w:p>
        </w:tc>
        <w:tc>
          <w:tcPr>
            <w:tcW w:w="1622" w:type="dxa"/>
            <w:noWrap/>
            <w:hideMark/>
          </w:tcPr>
          <w:p w14:paraId="7E0B5AF5" w14:textId="77777777" w:rsidR="008B27BB" w:rsidRPr="008B27BB" w:rsidRDefault="008B27BB">
            <w:r w:rsidRPr="008B27BB">
              <w:t>No</w:t>
            </w:r>
          </w:p>
        </w:tc>
        <w:tc>
          <w:tcPr>
            <w:tcW w:w="1353" w:type="dxa"/>
            <w:noWrap/>
            <w:hideMark/>
          </w:tcPr>
          <w:p w14:paraId="14AD55BA" w14:textId="77777777" w:rsidR="008B27BB" w:rsidRPr="008B27BB" w:rsidRDefault="008B27BB">
            <w:r w:rsidRPr="008B27BB">
              <w:t>no</w:t>
            </w:r>
          </w:p>
        </w:tc>
      </w:tr>
      <w:tr w:rsidR="005C518A" w:rsidRPr="008B27BB" w14:paraId="246A65BF" w14:textId="77777777" w:rsidTr="000D6B97">
        <w:trPr>
          <w:trHeight w:val="290"/>
        </w:trPr>
        <w:tc>
          <w:tcPr>
            <w:tcW w:w="1980" w:type="dxa"/>
            <w:noWrap/>
            <w:hideMark/>
          </w:tcPr>
          <w:p w14:paraId="20B29CCA" w14:textId="77777777" w:rsidR="008B27BB" w:rsidRPr="008B27BB" w:rsidRDefault="008B27BB">
            <w:r w:rsidRPr="008B27BB">
              <w:t>Platystomatidae</w:t>
            </w:r>
          </w:p>
        </w:tc>
        <w:tc>
          <w:tcPr>
            <w:tcW w:w="2976" w:type="dxa"/>
            <w:noWrap/>
            <w:hideMark/>
          </w:tcPr>
          <w:p w14:paraId="7F35A6CE" w14:textId="77777777" w:rsidR="008B27BB" w:rsidRPr="008B27BB" w:rsidRDefault="008B27BB">
            <w:r w:rsidRPr="008B27BB">
              <w:rPr>
                <w:i/>
                <w:iCs/>
              </w:rPr>
              <w:t>Rivellia</w:t>
            </w:r>
            <w:r w:rsidRPr="008B27BB">
              <w:t xml:space="preserve"> sp10186</w:t>
            </w:r>
          </w:p>
        </w:tc>
        <w:tc>
          <w:tcPr>
            <w:tcW w:w="3401" w:type="dxa"/>
            <w:noWrap/>
            <w:hideMark/>
          </w:tcPr>
          <w:p w14:paraId="484D1A3B" w14:textId="77777777" w:rsidR="008B27BB" w:rsidRPr="008B27BB" w:rsidRDefault="008B27BB">
            <w:r w:rsidRPr="008B27BB">
              <w:t>signal fly</w:t>
            </w:r>
          </w:p>
        </w:tc>
        <w:tc>
          <w:tcPr>
            <w:tcW w:w="1275" w:type="dxa"/>
            <w:noWrap/>
            <w:hideMark/>
          </w:tcPr>
          <w:p w14:paraId="50F42AC4" w14:textId="77777777" w:rsidR="008B27BB" w:rsidRPr="008B27BB" w:rsidRDefault="008B27BB">
            <w:r w:rsidRPr="008B27BB">
              <w:t>Yes</w:t>
            </w:r>
          </w:p>
        </w:tc>
        <w:tc>
          <w:tcPr>
            <w:tcW w:w="1522" w:type="dxa"/>
            <w:noWrap/>
            <w:hideMark/>
          </w:tcPr>
          <w:p w14:paraId="4219792B" w14:textId="77777777" w:rsidR="008B27BB" w:rsidRPr="008B27BB" w:rsidRDefault="008B27BB">
            <w:r w:rsidRPr="008B27BB">
              <w:t>No</w:t>
            </w:r>
          </w:p>
        </w:tc>
        <w:tc>
          <w:tcPr>
            <w:tcW w:w="1622" w:type="dxa"/>
            <w:noWrap/>
            <w:hideMark/>
          </w:tcPr>
          <w:p w14:paraId="664A49E6" w14:textId="77777777" w:rsidR="008B27BB" w:rsidRPr="008B27BB" w:rsidRDefault="008B27BB">
            <w:r w:rsidRPr="008B27BB">
              <w:t>No</w:t>
            </w:r>
          </w:p>
        </w:tc>
        <w:tc>
          <w:tcPr>
            <w:tcW w:w="1353" w:type="dxa"/>
            <w:noWrap/>
            <w:hideMark/>
          </w:tcPr>
          <w:p w14:paraId="4B01F03E" w14:textId="77777777" w:rsidR="008B27BB" w:rsidRPr="008B27BB" w:rsidRDefault="008B27BB">
            <w:r w:rsidRPr="008B27BB">
              <w:t>no</w:t>
            </w:r>
          </w:p>
        </w:tc>
      </w:tr>
      <w:tr w:rsidR="005C518A" w:rsidRPr="008B27BB" w14:paraId="3AE9DC36" w14:textId="77777777" w:rsidTr="000D6B97">
        <w:trPr>
          <w:trHeight w:val="290"/>
        </w:trPr>
        <w:tc>
          <w:tcPr>
            <w:tcW w:w="1980" w:type="dxa"/>
            <w:noWrap/>
            <w:hideMark/>
          </w:tcPr>
          <w:p w14:paraId="20CE2775" w14:textId="77777777" w:rsidR="008B27BB" w:rsidRPr="008B27BB" w:rsidRDefault="008B27BB">
            <w:r w:rsidRPr="008B27BB">
              <w:t>Pyrgotidae</w:t>
            </w:r>
          </w:p>
        </w:tc>
        <w:tc>
          <w:tcPr>
            <w:tcW w:w="2976" w:type="dxa"/>
            <w:noWrap/>
            <w:hideMark/>
          </w:tcPr>
          <w:p w14:paraId="1FCC6988" w14:textId="77777777" w:rsidR="008B27BB" w:rsidRPr="008B27BB" w:rsidRDefault="008B27BB">
            <w:r w:rsidRPr="008B27BB">
              <w:rPr>
                <w:i/>
                <w:iCs/>
              </w:rPr>
              <w:t>Cardiacera</w:t>
            </w:r>
            <w:r w:rsidRPr="008B27BB">
              <w:t xml:space="preserve"> sp10187</w:t>
            </w:r>
          </w:p>
        </w:tc>
        <w:tc>
          <w:tcPr>
            <w:tcW w:w="3401" w:type="dxa"/>
            <w:noWrap/>
            <w:hideMark/>
          </w:tcPr>
          <w:p w14:paraId="7FF93874" w14:textId="77777777" w:rsidR="008B27BB" w:rsidRPr="008B27BB" w:rsidRDefault="008B27BB">
            <w:r w:rsidRPr="008B27BB">
              <w:t>scarab fly</w:t>
            </w:r>
          </w:p>
        </w:tc>
        <w:tc>
          <w:tcPr>
            <w:tcW w:w="1275" w:type="dxa"/>
            <w:noWrap/>
            <w:hideMark/>
          </w:tcPr>
          <w:p w14:paraId="16F7C73C" w14:textId="77777777" w:rsidR="008B27BB" w:rsidRPr="008B27BB" w:rsidRDefault="008B27BB">
            <w:r w:rsidRPr="008B27BB">
              <w:t>Yes</w:t>
            </w:r>
          </w:p>
        </w:tc>
        <w:tc>
          <w:tcPr>
            <w:tcW w:w="1522" w:type="dxa"/>
            <w:noWrap/>
            <w:hideMark/>
          </w:tcPr>
          <w:p w14:paraId="3AA2FD79" w14:textId="77777777" w:rsidR="008B27BB" w:rsidRPr="008B27BB" w:rsidRDefault="008B27BB">
            <w:r w:rsidRPr="008B27BB">
              <w:t>No</w:t>
            </w:r>
          </w:p>
        </w:tc>
        <w:tc>
          <w:tcPr>
            <w:tcW w:w="1622" w:type="dxa"/>
            <w:noWrap/>
            <w:hideMark/>
          </w:tcPr>
          <w:p w14:paraId="19E2D909" w14:textId="77777777" w:rsidR="008B27BB" w:rsidRPr="008B27BB" w:rsidRDefault="008B27BB">
            <w:r w:rsidRPr="008B27BB">
              <w:t>No</w:t>
            </w:r>
          </w:p>
        </w:tc>
        <w:tc>
          <w:tcPr>
            <w:tcW w:w="1353" w:type="dxa"/>
            <w:noWrap/>
            <w:hideMark/>
          </w:tcPr>
          <w:p w14:paraId="2EACEC16" w14:textId="77777777" w:rsidR="008B27BB" w:rsidRPr="008B27BB" w:rsidRDefault="008B27BB">
            <w:r w:rsidRPr="008B27BB">
              <w:t>no</w:t>
            </w:r>
          </w:p>
        </w:tc>
      </w:tr>
      <w:tr w:rsidR="005C518A" w:rsidRPr="008B27BB" w14:paraId="6AC99A95" w14:textId="77777777" w:rsidTr="000D6B97">
        <w:trPr>
          <w:trHeight w:val="290"/>
        </w:trPr>
        <w:tc>
          <w:tcPr>
            <w:tcW w:w="1980" w:type="dxa"/>
            <w:noWrap/>
            <w:hideMark/>
          </w:tcPr>
          <w:p w14:paraId="38B1E3C0" w14:textId="77777777" w:rsidR="008B27BB" w:rsidRPr="008B27BB" w:rsidRDefault="008B27BB">
            <w:r w:rsidRPr="008B27BB">
              <w:t>Pyrgotidae</w:t>
            </w:r>
          </w:p>
        </w:tc>
        <w:tc>
          <w:tcPr>
            <w:tcW w:w="2976" w:type="dxa"/>
            <w:noWrap/>
            <w:hideMark/>
          </w:tcPr>
          <w:p w14:paraId="1B7B1851" w14:textId="77777777" w:rsidR="008B27BB" w:rsidRPr="008B27BB" w:rsidRDefault="008B27BB">
            <w:r w:rsidRPr="008B27BB">
              <w:rPr>
                <w:i/>
                <w:iCs/>
              </w:rPr>
              <w:t>Cardiacera</w:t>
            </w:r>
            <w:r w:rsidRPr="008B27BB">
              <w:t xml:space="preserve"> sp10188</w:t>
            </w:r>
          </w:p>
        </w:tc>
        <w:tc>
          <w:tcPr>
            <w:tcW w:w="3401" w:type="dxa"/>
            <w:noWrap/>
            <w:hideMark/>
          </w:tcPr>
          <w:p w14:paraId="5C608D8D" w14:textId="77777777" w:rsidR="008B27BB" w:rsidRPr="008B27BB" w:rsidRDefault="008B27BB">
            <w:r w:rsidRPr="008B27BB">
              <w:t>scarab fly</w:t>
            </w:r>
          </w:p>
        </w:tc>
        <w:tc>
          <w:tcPr>
            <w:tcW w:w="1275" w:type="dxa"/>
            <w:noWrap/>
            <w:hideMark/>
          </w:tcPr>
          <w:p w14:paraId="7F2347EA" w14:textId="77777777" w:rsidR="008B27BB" w:rsidRPr="008B27BB" w:rsidRDefault="008B27BB">
            <w:r w:rsidRPr="008B27BB">
              <w:t>Yes</w:t>
            </w:r>
          </w:p>
        </w:tc>
        <w:tc>
          <w:tcPr>
            <w:tcW w:w="1522" w:type="dxa"/>
            <w:noWrap/>
            <w:hideMark/>
          </w:tcPr>
          <w:p w14:paraId="078AD937" w14:textId="77777777" w:rsidR="008B27BB" w:rsidRPr="008B27BB" w:rsidRDefault="008B27BB">
            <w:r w:rsidRPr="008B27BB">
              <w:t>No</w:t>
            </w:r>
          </w:p>
        </w:tc>
        <w:tc>
          <w:tcPr>
            <w:tcW w:w="1622" w:type="dxa"/>
            <w:noWrap/>
            <w:hideMark/>
          </w:tcPr>
          <w:p w14:paraId="74BBDA89" w14:textId="77777777" w:rsidR="008B27BB" w:rsidRPr="008B27BB" w:rsidRDefault="008B27BB">
            <w:r w:rsidRPr="008B27BB">
              <w:t>No</w:t>
            </w:r>
          </w:p>
        </w:tc>
        <w:tc>
          <w:tcPr>
            <w:tcW w:w="1353" w:type="dxa"/>
            <w:noWrap/>
            <w:hideMark/>
          </w:tcPr>
          <w:p w14:paraId="65BBA584" w14:textId="77777777" w:rsidR="008B27BB" w:rsidRPr="008B27BB" w:rsidRDefault="008B27BB">
            <w:r w:rsidRPr="008B27BB">
              <w:t>no</w:t>
            </w:r>
          </w:p>
        </w:tc>
      </w:tr>
      <w:tr w:rsidR="005C518A" w:rsidRPr="008B27BB" w14:paraId="24255075" w14:textId="77777777" w:rsidTr="000D6B97">
        <w:trPr>
          <w:trHeight w:val="290"/>
        </w:trPr>
        <w:tc>
          <w:tcPr>
            <w:tcW w:w="1980" w:type="dxa"/>
            <w:noWrap/>
            <w:hideMark/>
          </w:tcPr>
          <w:p w14:paraId="533C39F8" w14:textId="77777777" w:rsidR="008B27BB" w:rsidRPr="008B27BB" w:rsidRDefault="008B27BB">
            <w:r w:rsidRPr="008B27BB">
              <w:t>Pyrgotidae</w:t>
            </w:r>
          </w:p>
        </w:tc>
        <w:tc>
          <w:tcPr>
            <w:tcW w:w="2976" w:type="dxa"/>
            <w:noWrap/>
            <w:hideMark/>
          </w:tcPr>
          <w:p w14:paraId="4888B20A" w14:textId="77777777" w:rsidR="008B27BB" w:rsidRPr="008B27BB" w:rsidRDefault="008B27BB">
            <w:r w:rsidRPr="008B27BB">
              <w:rPr>
                <w:i/>
                <w:iCs/>
              </w:rPr>
              <w:t>Cardiacera</w:t>
            </w:r>
            <w:r w:rsidRPr="008B27BB">
              <w:t xml:space="preserve"> sp10189</w:t>
            </w:r>
          </w:p>
        </w:tc>
        <w:tc>
          <w:tcPr>
            <w:tcW w:w="3401" w:type="dxa"/>
            <w:noWrap/>
            <w:hideMark/>
          </w:tcPr>
          <w:p w14:paraId="3F230665" w14:textId="77777777" w:rsidR="008B27BB" w:rsidRPr="008B27BB" w:rsidRDefault="008B27BB">
            <w:r w:rsidRPr="008B27BB">
              <w:t>scarab fly</w:t>
            </w:r>
          </w:p>
        </w:tc>
        <w:tc>
          <w:tcPr>
            <w:tcW w:w="1275" w:type="dxa"/>
            <w:noWrap/>
            <w:hideMark/>
          </w:tcPr>
          <w:p w14:paraId="3DB92596" w14:textId="77777777" w:rsidR="008B27BB" w:rsidRPr="008B27BB" w:rsidRDefault="008B27BB">
            <w:r w:rsidRPr="008B27BB">
              <w:t>Yes</w:t>
            </w:r>
          </w:p>
        </w:tc>
        <w:tc>
          <w:tcPr>
            <w:tcW w:w="1522" w:type="dxa"/>
            <w:noWrap/>
            <w:hideMark/>
          </w:tcPr>
          <w:p w14:paraId="02E3BD9E" w14:textId="77777777" w:rsidR="008B27BB" w:rsidRPr="008B27BB" w:rsidRDefault="008B27BB">
            <w:r w:rsidRPr="008B27BB">
              <w:t>No</w:t>
            </w:r>
          </w:p>
        </w:tc>
        <w:tc>
          <w:tcPr>
            <w:tcW w:w="1622" w:type="dxa"/>
            <w:noWrap/>
            <w:hideMark/>
          </w:tcPr>
          <w:p w14:paraId="75EE0CDE" w14:textId="77777777" w:rsidR="008B27BB" w:rsidRPr="008B27BB" w:rsidRDefault="008B27BB">
            <w:r w:rsidRPr="008B27BB">
              <w:t>No</w:t>
            </w:r>
          </w:p>
        </w:tc>
        <w:tc>
          <w:tcPr>
            <w:tcW w:w="1353" w:type="dxa"/>
            <w:noWrap/>
            <w:hideMark/>
          </w:tcPr>
          <w:p w14:paraId="4870A2E0" w14:textId="77777777" w:rsidR="008B27BB" w:rsidRPr="008B27BB" w:rsidRDefault="008B27BB">
            <w:r w:rsidRPr="008B27BB">
              <w:t>no</w:t>
            </w:r>
          </w:p>
        </w:tc>
      </w:tr>
      <w:tr w:rsidR="005C518A" w:rsidRPr="008B27BB" w14:paraId="1B6F59B1" w14:textId="77777777" w:rsidTr="000D6B97">
        <w:trPr>
          <w:trHeight w:val="290"/>
        </w:trPr>
        <w:tc>
          <w:tcPr>
            <w:tcW w:w="1980" w:type="dxa"/>
            <w:noWrap/>
            <w:hideMark/>
          </w:tcPr>
          <w:p w14:paraId="468C4D41" w14:textId="77777777" w:rsidR="008B27BB" w:rsidRPr="008B27BB" w:rsidRDefault="008B27BB">
            <w:r w:rsidRPr="008B27BB">
              <w:t>Rhiniidae</w:t>
            </w:r>
          </w:p>
        </w:tc>
        <w:tc>
          <w:tcPr>
            <w:tcW w:w="2976" w:type="dxa"/>
            <w:noWrap/>
            <w:hideMark/>
          </w:tcPr>
          <w:p w14:paraId="0F7C8BA9" w14:textId="77777777" w:rsidR="008B27BB" w:rsidRPr="008B27BB" w:rsidRDefault="008B27BB">
            <w:r w:rsidRPr="008B27BB">
              <w:rPr>
                <w:i/>
                <w:iCs/>
              </w:rPr>
              <w:t>Stomorhina</w:t>
            </w:r>
            <w:r w:rsidRPr="008B27BB">
              <w:t xml:space="preserve"> sp10064</w:t>
            </w:r>
          </w:p>
        </w:tc>
        <w:tc>
          <w:tcPr>
            <w:tcW w:w="3401" w:type="dxa"/>
            <w:noWrap/>
            <w:hideMark/>
          </w:tcPr>
          <w:p w14:paraId="38068C17" w14:textId="77777777" w:rsidR="008B27BB" w:rsidRPr="008B27BB" w:rsidRDefault="008B27BB">
            <w:r w:rsidRPr="008B27BB">
              <w:t>nose fly</w:t>
            </w:r>
          </w:p>
        </w:tc>
        <w:tc>
          <w:tcPr>
            <w:tcW w:w="1275" w:type="dxa"/>
            <w:noWrap/>
            <w:hideMark/>
          </w:tcPr>
          <w:p w14:paraId="6E3922F2" w14:textId="77777777" w:rsidR="008B27BB" w:rsidRPr="008B27BB" w:rsidRDefault="008B27BB">
            <w:r w:rsidRPr="008B27BB">
              <w:t>No</w:t>
            </w:r>
          </w:p>
        </w:tc>
        <w:tc>
          <w:tcPr>
            <w:tcW w:w="1522" w:type="dxa"/>
            <w:noWrap/>
            <w:hideMark/>
          </w:tcPr>
          <w:p w14:paraId="20FEA0E4" w14:textId="77777777" w:rsidR="008B27BB" w:rsidRPr="008B27BB" w:rsidRDefault="008B27BB">
            <w:r w:rsidRPr="008B27BB">
              <w:t>No</w:t>
            </w:r>
          </w:p>
        </w:tc>
        <w:tc>
          <w:tcPr>
            <w:tcW w:w="1622" w:type="dxa"/>
            <w:noWrap/>
            <w:hideMark/>
          </w:tcPr>
          <w:p w14:paraId="636F11C9" w14:textId="77777777" w:rsidR="008B27BB" w:rsidRPr="008B27BB" w:rsidRDefault="008B27BB">
            <w:r w:rsidRPr="008B27BB">
              <w:t>No</w:t>
            </w:r>
          </w:p>
        </w:tc>
        <w:tc>
          <w:tcPr>
            <w:tcW w:w="1353" w:type="dxa"/>
            <w:noWrap/>
            <w:hideMark/>
          </w:tcPr>
          <w:p w14:paraId="370A2662" w14:textId="77777777" w:rsidR="008B27BB" w:rsidRPr="008B27BB" w:rsidRDefault="008B27BB">
            <w:r w:rsidRPr="008B27BB">
              <w:t>no</w:t>
            </w:r>
          </w:p>
        </w:tc>
      </w:tr>
      <w:tr w:rsidR="005C518A" w:rsidRPr="008B27BB" w14:paraId="1E45B72A" w14:textId="77777777" w:rsidTr="000D6B97">
        <w:trPr>
          <w:trHeight w:val="290"/>
        </w:trPr>
        <w:tc>
          <w:tcPr>
            <w:tcW w:w="1980" w:type="dxa"/>
            <w:noWrap/>
            <w:hideMark/>
          </w:tcPr>
          <w:p w14:paraId="19D097D8" w14:textId="77777777" w:rsidR="008B27BB" w:rsidRPr="008B27BB" w:rsidRDefault="008B27BB">
            <w:r w:rsidRPr="008B27BB">
              <w:t>Sarcophagidae</w:t>
            </w:r>
          </w:p>
        </w:tc>
        <w:tc>
          <w:tcPr>
            <w:tcW w:w="2976" w:type="dxa"/>
            <w:noWrap/>
            <w:hideMark/>
          </w:tcPr>
          <w:p w14:paraId="725E0A50" w14:textId="77777777" w:rsidR="008B27BB" w:rsidRPr="008B27BB" w:rsidRDefault="008B27BB">
            <w:r w:rsidRPr="008B27BB">
              <w:t>Miltogramminae sp10190</w:t>
            </w:r>
          </w:p>
        </w:tc>
        <w:tc>
          <w:tcPr>
            <w:tcW w:w="3401" w:type="dxa"/>
            <w:noWrap/>
            <w:hideMark/>
          </w:tcPr>
          <w:p w14:paraId="1CBE9EE5" w14:textId="77777777" w:rsidR="008B27BB" w:rsidRPr="008B27BB" w:rsidRDefault="008B27BB">
            <w:r w:rsidRPr="008B27BB">
              <w:t>satellite fly</w:t>
            </w:r>
          </w:p>
        </w:tc>
        <w:tc>
          <w:tcPr>
            <w:tcW w:w="1275" w:type="dxa"/>
            <w:noWrap/>
            <w:hideMark/>
          </w:tcPr>
          <w:p w14:paraId="57E2662C" w14:textId="77777777" w:rsidR="008B27BB" w:rsidRPr="008B27BB" w:rsidRDefault="008B27BB">
            <w:r w:rsidRPr="008B27BB">
              <w:t>No</w:t>
            </w:r>
          </w:p>
        </w:tc>
        <w:tc>
          <w:tcPr>
            <w:tcW w:w="1522" w:type="dxa"/>
            <w:noWrap/>
            <w:hideMark/>
          </w:tcPr>
          <w:p w14:paraId="23767B8E" w14:textId="77777777" w:rsidR="008B27BB" w:rsidRPr="008B27BB" w:rsidRDefault="008B27BB">
            <w:r w:rsidRPr="008B27BB">
              <w:t>No</w:t>
            </w:r>
          </w:p>
        </w:tc>
        <w:tc>
          <w:tcPr>
            <w:tcW w:w="1622" w:type="dxa"/>
            <w:noWrap/>
            <w:hideMark/>
          </w:tcPr>
          <w:p w14:paraId="136EBAB3" w14:textId="77777777" w:rsidR="008B27BB" w:rsidRPr="008B27BB" w:rsidRDefault="008B27BB">
            <w:r w:rsidRPr="008B27BB">
              <w:t>No</w:t>
            </w:r>
          </w:p>
        </w:tc>
        <w:tc>
          <w:tcPr>
            <w:tcW w:w="1353" w:type="dxa"/>
            <w:noWrap/>
            <w:hideMark/>
          </w:tcPr>
          <w:p w14:paraId="19FD1CC7" w14:textId="77777777" w:rsidR="008B27BB" w:rsidRPr="008B27BB" w:rsidRDefault="008B27BB">
            <w:r w:rsidRPr="008B27BB">
              <w:t>no</w:t>
            </w:r>
          </w:p>
        </w:tc>
      </w:tr>
      <w:tr w:rsidR="005C518A" w:rsidRPr="008B27BB" w14:paraId="10E1ADAC" w14:textId="77777777" w:rsidTr="000D6B97">
        <w:trPr>
          <w:trHeight w:val="290"/>
        </w:trPr>
        <w:tc>
          <w:tcPr>
            <w:tcW w:w="1980" w:type="dxa"/>
            <w:noWrap/>
            <w:hideMark/>
          </w:tcPr>
          <w:p w14:paraId="73909AED" w14:textId="77777777" w:rsidR="008B27BB" w:rsidRPr="008B27BB" w:rsidRDefault="008B27BB">
            <w:r w:rsidRPr="008B27BB">
              <w:t>Sarcophagidae</w:t>
            </w:r>
          </w:p>
        </w:tc>
        <w:tc>
          <w:tcPr>
            <w:tcW w:w="2976" w:type="dxa"/>
            <w:noWrap/>
            <w:hideMark/>
          </w:tcPr>
          <w:p w14:paraId="0D9459AE" w14:textId="77777777" w:rsidR="008B27BB" w:rsidRPr="008B27BB" w:rsidRDefault="008B27BB">
            <w:r w:rsidRPr="008B27BB">
              <w:t>Sarcophagidae sp10191</w:t>
            </w:r>
          </w:p>
        </w:tc>
        <w:tc>
          <w:tcPr>
            <w:tcW w:w="3401" w:type="dxa"/>
            <w:noWrap/>
            <w:hideMark/>
          </w:tcPr>
          <w:p w14:paraId="0F412B20" w14:textId="77777777" w:rsidR="008B27BB" w:rsidRPr="008B27BB" w:rsidRDefault="008B27BB">
            <w:r w:rsidRPr="008B27BB">
              <w:t>flesh fly</w:t>
            </w:r>
          </w:p>
        </w:tc>
        <w:tc>
          <w:tcPr>
            <w:tcW w:w="1275" w:type="dxa"/>
            <w:noWrap/>
            <w:hideMark/>
          </w:tcPr>
          <w:p w14:paraId="522025F8" w14:textId="77777777" w:rsidR="008B27BB" w:rsidRPr="008B27BB" w:rsidRDefault="008B27BB">
            <w:r w:rsidRPr="008B27BB">
              <w:t>No</w:t>
            </w:r>
          </w:p>
        </w:tc>
        <w:tc>
          <w:tcPr>
            <w:tcW w:w="1522" w:type="dxa"/>
            <w:noWrap/>
            <w:hideMark/>
          </w:tcPr>
          <w:p w14:paraId="365D6F8A" w14:textId="77777777" w:rsidR="008B27BB" w:rsidRPr="008B27BB" w:rsidRDefault="008B27BB">
            <w:r w:rsidRPr="008B27BB">
              <w:t>No</w:t>
            </w:r>
          </w:p>
        </w:tc>
        <w:tc>
          <w:tcPr>
            <w:tcW w:w="1622" w:type="dxa"/>
            <w:noWrap/>
            <w:hideMark/>
          </w:tcPr>
          <w:p w14:paraId="398CCFCF" w14:textId="77777777" w:rsidR="008B27BB" w:rsidRPr="008B27BB" w:rsidRDefault="008B27BB">
            <w:r w:rsidRPr="008B27BB">
              <w:t>No</w:t>
            </w:r>
          </w:p>
        </w:tc>
        <w:tc>
          <w:tcPr>
            <w:tcW w:w="1353" w:type="dxa"/>
            <w:noWrap/>
            <w:hideMark/>
          </w:tcPr>
          <w:p w14:paraId="6A0D0765" w14:textId="77777777" w:rsidR="008B27BB" w:rsidRPr="008B27BB" w:rsidRDefault="008B27BB">
            <w:r w:rsidRPr="008B27BB">
              <w:t>no</w:t>
            </w:r>
          </w:p>
        </w:tc>
      </w:tr>
      <w:tr w:rsidR="005C518A" w:rsidRPr="008B27BB" w14:paraId="12081310" w14:textId="77777777" w:rsidTr="000D6B97">
        <w:trPr>
          <w:trHeight w:val="290"/>
        </w:trPr>
        <w:tc>
          <w:tcPr>
            <w:tcW w:w="1980" w:type="dxa"/>
            <w:noWrap/>
            <w:hideMark/>
          </w:tcPr>
          <w:p w14:paraId="3CD05C40" w14:textId="77777777" w:rsidR="008B27BB" w:rsidRPr="008B27BB" w:rsidRDefault="008B27BB">
            <w:r w:rsidRPr="008B27BB">
              <w:t>Sarcophagidae</w:t>
            </w:r>
          </w:p>
        </w:tc>
        <w:tc>
          <w:tcPr>
            <w:tcW w:w="2976" w:type="dxa"/>
            <w:noWrap/>
            <w:hideMark/>
          </w:tcPr>
          <w:p w14:paraId="206FE901" w14:textId="77777777" w:rsidR="008B27BB" w:rsidRPr="008B27BB" w:rsidRDefault="008B27BB">
            <w:r w:rsidRPr="008B27BB">
              <w:t>Sarcophagidae sp10192</w:t>
            </w:r>
          </w:p>
        </w:tc>
        <w:tc>
          <w:tcPr>
            <w:tcW w:w="3401" w:type="dxa"/>
            <w:noWrap/>
            <w:hideMark/>
          </w:tcPr>
          <w:p w14:paraId="004A9878" w14:textId="77777777" w:rsidR="008B27BB" w:rsidRPr="008B27BB" w:rsidRDefault="008B27BB">
            <w:r w:rsidRPr="008B27BB">
              <w:t>flesh fly</w:t>
            </w:r>
          </w:p>
        </w:tc>
        <w:tc>
          <w:tcPr>
            <w:tcW w:w="1275" w:type="dxa"/>
            <w:noWrap/>
            <w:hideMark/>
          </w:tcPr>
          <w:p w14:paraId="48C7E38C" w14:textId="77777777" w:rsidR="008B27BB" w:rsidRPr="008B27BB" w:rsidRDefault="008B27BB">
            <w:r w:rsidRPr="008B27BB">
              <w:t>No</w:t>
            </w:r>
          </w:p>
        </w:tc>
        <w:tc>
          <w:tcPr>
            <w:tcW w:w="1522" w:type="dxa"/>
            <w:noWrap/>
            <w:hideMark/>
          </w:tcPr>
          <w:p w14:paraId="3771554B" w14:textId="77777777" w:rsidR="008B27BB" w:rsidRPr="008B27BB" w:rsidRDefault="008B27BB">
            <w:r w:rsidRPr="008B27BB">
              <w:t>No</w:t>
            </w:r>
          </w:p>
        </w:tc>
        <w:tc>
          <w:tcPr>
            <w:tcW w:w="1622" w:type="dxa"/>
            <w:noWrap/>
            <w:hideMark/>
          </w:tcPr>
          <w:p w14:paraId="11E1E189" w14:textId="77777777" w:rsidR="008B27BB" w:rsidRPr="008B27BB" w:rsidRDefault="008B27BB">
            <w:r w:rsidRPr="008B27BB">
              <w:t>No</w:t>
            </w:r>
          </w:p>
        </w:tc>
        <w:tc>
          <w:tcPr>
            <w:tcW w:w="1353" w:type="dxa"/>
            <w:noWrap/>
            <w:hideMark/>
          </w:tcPr>
          <w:p w14:paraId="2195FC98" w14:textId="77777777" w:rsidR="008B27BB" w:rsidRPr="008B27BB" w:rsidRDefault="008B27BB">
            <w:r w:rsidRPr="008B27BB">
              <w:t>no</w:t>
            </w:r>
          </w:p>
        </w:tc>
      </w:tr>
      <w:tr w:rsidR="005C518A" w:rsidRPr="008B27BB" w14:paraId="2A6C6E96" w14:textId="77777777" w:rsidTr="000D6B97">
        <w:trPr>
          <w:trHeight w:val="290"/>
        </w:trPr>
        <w:tc>
          <w:tcPr>
            <w:tcW w:w="1980" w:type="dxa"/>
            <w:noWrap/>
            <w:hideMark/>
          </w:tcPr>
          <w:p w14:paraId="5ACFF6FF" w14:textId="77777777" w:rsidR="008B27BB" w:rsidRPr="008B27BB" w:rsidRDefault="008B27BB">
            <w:r w:rsidRPr="008B27BB">
              <w:t>Sarcophagidae</w:t>
            </w:r>
          </w:p>
        </w:tc>
        <w:tc>
          <w:tcPr>
            <w:tcW w:w="2976" w:type="dxa"/>
            <w:noWrap/>
            <w:hideMark/>
          </w:tcPr>
          <w:p w14:paraId="77437897" w14:textId="77777777" w:rsidR="008B27BB" w:rsidRPr="008B27BB" w:rsidRDefault="008B27BB">
            <w:r w:rsidRPr="008B27BB">
              <w:t>Sarcophagidae sp10193</w:t>
            </w:r>
          </w:p>
        </w:tc>
        <w:tc>
          <w:tcPr>
            <w:tcW w:w="3401" w:type="dxa"/>
            <w:noWrap/>
            <w:hideMark/>
          </w:tcPr>
          <w:p w14:paraId="72761E88" w14:textId="77777777" w:rsidR="008B27BB" w:rsidRPr="008B27BB" w:rsidRDefault="008B27BB">
            <w:r w:rsidRPr="008B27BB">
              <w:t>flesh fly</w:t>
            </w:r>
          </w:p>
        </w:tc>
        <w:tc>
          <w:tcPr>
            <w:tcW w:w="1275" w:type="dxa"/>
            <w:noWrap/>
            <w:hideMark/>
          </w:tcPr>
          <w:p w14:paraId="387E33FA" w14:textId="77777777" w:rsidR="008B27BB" w:rsidRPr="008B27BB" w:rsidRDefault="008B27BB">
            <w:r w:rsidRPr="008B27BB">
              <w:t>No</w:t>
            </w:r>
          </w:p>
        </w:tc>
        <w:tc>
          <w:tcPr>
            <w:tcW w:w="1522" w:type="dxa"/>
            <w:noWrap/>
            <w:hideMark/>
          </w:tcPr>
          <w:p w14:paraId="5C9CDF4D" w14:textId="77777777" w:rsidR="008B27BB" w:rsidRPr="008B27BB" w:rsidRDefault="008B27BB">
            <w:r w:rsidRPr="008B27BB">
              <w:t>No</w:t>
            </w:r>
          </w:p>
        </w:tc>
        <w:tc>
          <w:tcPr>
            <w:tcW w:w="1622" w:type="dxa"/>
            <w:noWrap/>
            <w:hideMark/>
          </w:tcPr>
          <w:p w14:paraId="092F72E1" w14:textId="77777777" w:rsidR="008B27BB" w:rsidRPr="008B27BB" w:rsidRDefault="008B27BB">
            <w:r w:rsidRPr="008B27BB">
              <w:t>No</w:t>
            </w:r>
          </w:p>
        </w:tc>
        <w:tc>
          <w:tcPr>
            <w:tcW w:w="1353" w:type="dxa"/>
            <w:noWrap/>
            <w:hideMark/>
          </w:tcPr>
          <w:p w14:paraId="7C56D669" w14:textId="77777777" w:rsidR="008B27BB" w:rsidRPr="008B27BB" w:rsidRDefault="008B27BB">
            <w:r w:rsidRPr="008B27BB">
              <w:t>no</w:t>
            </w:r>
          </w:p>
        </w:tc>
      </w:tr>
      <w:tr w:rsidR="005C518A" w:rsidRPr="008B27BB" w14:paraId="189639FD" w14:textId="77777777" w:rsidTr="000D6B97">
        <w:trPr>
          <w:trHeight w:val="290"/>
        </w:trPr>
        <w:tc>
          <w:tcPr>
            <w:tcW w:w="1980" w:type="dxa"/>
            <w:noWrap/>
            <w:hideMark/>
          </w:tcPr>
          <w:p w14:paraId="1CDB2E76" w14:textId="77777777" w:rsidR="008B27BB" w:rsidRPr="008B27BB" w:rsidRDefault="008B27BB">
            <w:r w:rsidRPr="008B27BB">
              <w:t>Sarcophagidae</w:t>
            </w:r>
          </w:p>
        </w:tc>
        <w:tc>
          <w:tcPr>
            <w:tcW w:w="2976" w:type="dxa"/>
            <w:noWrap/>
            <w:hideMark/>
          </w:tcPr>
          <w:p w14:paraId="1F9220AA" w14:textId="77777777" w:rsidR="008B27BB" w:rsidRPr="008B27BB" w:rsidRDefault="008B27BB">
            <w:r w:rsidRPr="008B27BB">
              <w:t>Sarcophagidae sp10194</w:t>
            </w:r>
          </w:p>
        </w:tc>
        <w:tc>
          <w:tcPr>
            <w:tcW w:w="3401" w:type="dxa"/>
            <w:noWrap/>
            <w:hideMark/>
          </w:tcPr>
          <w:p w14:paraId="43FBCB49" w14:textId="77777777" w:rsidR="008B27BB" w:rsidRPr="008B27BB" w:rsidRDefault="008B27BB">
            <w:r w:rsidRPr="008B27BB">
              <w:t>flesh fly</w:t>
            </w:r>
          </w:p>
        </w:tc>
        <w:tc>
          <w:tcPr>
            <w:tcW w:w="1275" w:type="dxa"/>
            <w:noWrap/>
            <w:hideMark/>
          </w:tcPr>
          <w:p w14:paraId="2DB28BD5" w14:textId="77777777" w:rsidR="008B27BB" w:rsidRPr="008B27BB" w:rsidRDefault="008B27BB">
            <w:r w:rsidRPr="008B27BB">
              <w:t>No</w:t>
            </w:r>
          </w:p>
        </w:tc>
        <w:tc>
          <w:tcPr>
            <w:tcW w:w="1522" w:type="dxa"/>
            <w:noWrap/>
            <w:hideMark/>
          </w:tcPr>
          <w:p w14:paraId="35AB3BD4" w14:textId="77777777" w:rsidR="008B27BB" w:rsidRPr="008B27BB" w:rsidRDefault="008B27BB">
            <w:r w:rsidRPr="008B27BB">
              <w:t>No</w:t>
            </w:r>
          </w:p>
        </w:tc>
        <w:tc>
          <w:tcPr>
            <w:tcW w:w="1622" w:type="dxa"/>
            <w:noWrap/>
            <w:hideMark/>
          </w:tcPr>
          <w:p w14:paraId="0522F881" w14:textId="77777777" w:rsidR="008B27BB" w:rsidRPr="008B27BB" w:rsidRDefault="008B27BB">
            <w:r w:rsidRPr="008B27BB">
              <w:t>No</w:t>
            </w:r>
          </w:p>
        </w:tc>
        <w:tc>
          <w:tcPr>
            <w:tcW w:w="1353" w:type="dxa"/>
            <w:noWrap/>
            <w:hideMark/>
          </w:tcPr>
          <w:p w14:paraId="29A42117" w14:textId="77777777" w:rsidR="008B27BB" w:rsidRPr="008B27BB" w:rsidRDefault="008B27BB">
            <w:r w:rsidRPr="008B27BB">
              <w:t>no</w:t>
            </w:r>
          </w:p>
        </w:tc>
      </w:tr>
      <w:tr w:rsidR="005C518A" w:rsidRPr="008B27BB" w14:paraId="6108C3FC" w14:textId="77777777" w:rsidTr="000D6B97">
        <w:trPr>
          <w:trHeight w:val="290"/>
        </w:trPr>
        <w:tc>
          <w:tcPr>
            <w:tcW w:w="1980" w:type="dxa"/>
            <w:noWrap/>
            <w:hideMark/>
          </w:tcPr>
          <w:p w14:paraId="563B4F17" w14:textId="77777777" w:rsidR="008B27BB" w:rsidRPr="008B27BB" w:rsidRDefault="008B27BB">
            <w:r w:rsidRPr="008B27BB">
              <w:t>Sarcophagidae</w:t>
            </w:r>
          </w:p>
        </w:tc>
        <w:tc>
          <w:tcPr>
            <w:tcW w:w="2976" w:type="dxa"/>
            <w:noWrap/>
            <w:hideMark/>
          </w:tcPr>
          <w:p w14:paraId="3C55F754" w14:textId="77777777" w:rsidR="008B27BB" w:rsidRPr="008B27BB" w:rsidRDefault="008B27BB">
            <w:r w:rsidRPr="008B27BB">
              <w:t>Sarcophagidae sp10195</w:t>
            </w:r>
          </w:p>
        </w:tc>
        <w:tc>
          <w:tcPr>
            <w:tcW w:w="3401" w:type="dxa"/>
            <w:noWrap/>
            <w:hideMark/>
          </w:tcPr>
          <w:p w14:paraId="48FE206A" w14:textId="77777777" w:rsidR="008B27BB" w:rsidRPr="008B27BB" w:rsidRDefault="008B27BB">
            <w:r w:rsidRPr="008B27BB">
              <w:t>flesh fly</w:t>
            </w:r>
          </w:p>
        </w:tc>
        <w:tc>
          <w:tcPr>
            <w:tcW w:w="1275" w:type="dxa"/>
            <w:noWrap/>
            <w:hideMark/>
          </w:tcPr>
          <w:p w14:paraId="582E669C" w14:textId="77777777" w:rsidR="008B27BB" w:rsidRPr="008B27BB" w:rsidRDefault="008B27BB">
            <w:r w:rsidRPr="008B27BB">
              <w:t>No</w:t>
            </w:r>
          </w:p>
        </w:tc>
        <w:tc>
          <w:tcPr>
            <w:tcW w:w="1522" w:type="dxa"/>
            <w:noWrap/>
            <w:hideMark/>
          </w:tcPr>
          <w:p w14:paraId="0723624A" w14:textId="77777777" w:rsidR="008B27BB" w:rsidRPr="008B27BB" w:rsidRDefault="008B27BB">
            <w:r w:rsidRPr="008B27BB">
              <w:t>No</w:t>
            </w:r>
          </w:p>
        </w:tc>
        <w:tc>
          <w:tcPr>
            <w:tcW w:w="1622" w:type="dxa"/>
            <w:noWrap/>
            <w:hideMark/>
          </w:tcPr>
          <w:p w14:paraId="737E6EC5" w14:textId="77777777" w:rsidR="008B27BB" w:rsidRPr="008B27BB" w:rsidRDefault="008B27BB">
            <w:r w:rsidRPr="008B27BB">
              <w:t>No</w:t>
            </w:r>
          </w:p>
        </w:tc>
        <w:tc>
          <w:tcPr>
            <w:tcW w:w="1353" w:type="dxa"/>
            <w:noWrap/>
            <w:hideMark/>
          </w:tcPr>
          <w:p w14:paraId="546C7D1E" w14:textId="77777777" w:rsidR="008B27BB" w:rsidRPr="008B27BB" w:rsidRDefault="008B27BB">
            <w:r w:rsidRPr="008B27BB">
              <w:t>no</w:t>
            </w:r>
          </w:p>
        </w:tc>
      </w:tr>
      <w:tr w:rsidR="005C518A" w:rsidRPr="008B27BB" w14:paraId="46F7B562" w14:textId="77777777" w:rsidTr="000D6B97">
        <w:trPr>
          <w:trHeight w:val="290"/>
        </w:trPr>
        <w:tc>
          <w:tcPr>
            <w:tcW w:w="1980" w:type="dxa"/>
            <w:noWrap/>
            <w:hideMark/>
          </w:tcPr>
          <w:p w14:paraId="28537D74" w14:textId="77777777" w:rsidR="008B27BB" w:rsidRPr="008B27BB" w:rsidRDefault="008B27BB">
            <w:r w:rsidRPr="008B27BB">
              <w:t>Sarcophagidae</w:t>
            </w:r>
          </w:p>
        </w:tc>
        <w:tc>
          <w:tcPr>
            <w:tcW w:w="2976" w:type="dxa"/>
            <w:noWrap/>
            <w:hideMark/>
          </w:tcPr>
          <w:p w14:paraId="26009BFD" w14:textId="77777777" w:rsidR="008B27BB" w:rsidRPr="008B27BB" w:rsidRDefault="008B27BB">
            <w:r w:rsidRPr="008B27BB">
              <w:t>Sarcophagidae sp10196</w:t>
            </w:r>
          </w:p>
        </w:tc>
        <w:tc>
          <w:tcPr>
            <w:tcW w:w="3401" w:type="dxa"/>
            <w:noWrap/>
            <w:hideMark/>
          </w:tcPr>
          <w:p w14:paraId="006D1261" w14:textId="77777777" w:rsidR="008B27BB" w:rsidRPr="008B27BB" w:rsidRDefault="008B27BB">
            <w:r w:rsidRPr="008B27BB">
              <w:t>flesh fly</w:t>
            </w:r>
          </w:p>
        </w:tc>
        <w:tc>
          <w:tcPr>
            <w:tcW w:w="1275" w:type="dxa"/>
            <w:noWrap/>
            <w:hideMark/>
          </w:tcPr>
          <w:p w14:paraId="7366C211" w14:textId="77777777" w:rsidR="008B27BB" w:rsidRPr="008B27BB" w:rsidRDefault="008B27BB">
            <w:r w:rsidRPr="008B27BB">
              <w:t>No</w:t>
            </w:r>
          </w:p>
        </w:tc>
        <w:tc>
          <w:tcPr>
            <w:tcW w:w="1522" w:type="dxa"/>
            <w:noWrap/>
            <w:hideMark/>
          </w:tcPr>
          <w:p w14:paraId="482FF42C" w14:textId="77777777" w:rsidR="008B27BB" w:rsidRPr="008B27BB" w:rsidRDefault="008B27BB">
            <w:r w:rsidRPr="008B27BB">
              <w:t>No</w:t>
            </w:r>
          </w:p>
        </w:tc>
        <w:tc>
          <w:tcPr>
            <w:tcW w:w="1622" w:type="dxa"/>
            <w:noWrap/>
            <w:hideMark/>
          </w:tcPr>
          <w:p w14:paraId="72B713DF" w14:textId="77777777" w:rsidR="008B27BB" w:rsidRPr="008B27BB" w:rsidRDefault="008B27BB">
            <w:r w:rsidRPr="008B27BB">
              <w:t>No</w:t>
            </w:r>
          </w:p>
        </w:tc>
        <w:tc>
          <w:tcPr>
            <w:tcW w:w="1353" w:type="dxa"/>
            <w:noWrap/>
            <w:hideMark/>
          </w:tcPr>
          <w:p w14:paraId="748254AF" w14:textId="77777777" w:rsidR="008B27BB" w:rsidRPr="008B27BB" w:rsidRDefault="008B27BB">
            <w:r w:rsidRPr="008B27BB">
              <w:t>no</w:t>
            </w:r>
          </w:p>
        </w:tc>
      </w:tr>
      <w:tr w:rsidR="005C518A" w:rsidRPr="008B27BB" w14:paraId="6CCA386C" w14:textId="77777777" w:rsidTr="000D6B97">
        <w:trPr>
          <w:trHeight w:val="290"/>
        </w:trPr>
        <w:tc>
          <w:tcPr>
            <w:tcW w:w="1980" w:type="dxa"/>
            <w:noWrap/>
            <w:hideMark/>
          </w:tcPr>
          <w:p w14:paraId="27F65B87" w14:textId="77777777" w:rsidR="008B27BB" w:rsidRPr="008B27BB" w:rsidRDefault="008B27BB">
            <w:r w:rsidRPr="008B27BB">
              <w:t>Scatopsidae</w:t>
            </w:r>
          </w:p>
        </w:tc>
        <w:tc>
          <w:tcPr>
            <w:tcW w:w="2976" w:type="dxa"/>
            <w:noWrap/>
            <w:hideMark/>
          </w:tcPr>
          <w:p w14:paraId="3122053D" w14:textId="77777777" w:rsidR="008B27BB" w:rsidRPr="008B27BB" w:rsidRDefault="008B27BB">
            <w:r w:rsidRPr="008B27BB">
              <w:t>Scatopsidae sp10197</w:t>
            </w:r>
          </w:p>
        </w:tc>
        <w:tc>
          <w:tcPr>
            <w:tcW w:w="3401" w:type="dxa"/>
            <w:noWrap/>
            <w:hideMark/>
          </w:tcPr>
          <w:p w14:paraId="012FBBAC" w14:textId="77777777" w:rsidR="008B27BB" w:rsidRPr="008B27BB" w:rsidRDefault="008B27BB">
            <w:r w:rsidRPr="008B27BB">
              <w:t>flesh fly</w:t>
            </w:r>
          </w:p>
        </w:tc>
        <w:tc>
          <w:tcPr>
            <w:tcW w:w="1275" w:type="dxa"/>
            <w:noWrap/>
            <w:hideMark/>
          </w:tcPr>
          <w:p w14:paraId="1F3F660A" w14:textId="77777777" w:rsidR="008B27BB" w:rsidRPr="008B27BB" w:rsidRDefault="008B27BB">
            <w:r w:rsidRPr="008B27BB">
              <w:t>No</w:t>
            </w:r>
          </w:p>
        </w:tc>
        <w:tc>
          <w:tcPr>
            <w:tcW w:w="1522" w:type="dxa"/>
            <w:noWrap/>
            <w:hideMark/>
          </w:tcPr>
          <w:p w14:paraId="5E3A5C15" w14:textId="77777777" w:rsidR="008B27BB" w:rsidRPr="008B27BB" w:rsidRDefault="008B27BB">
            <w:r w:rsidRPr="008B27BB">
              <w:t>No</w:t>
            </w:r>
          </w:p>
        </w:tc>
        <w:tc>
          <w:tcPr>
            <w:tcW w:w="1622" w:type="dxa"/>
            <w:noWrap/>
            <w:hideMark/>
          </w:tcPr>
          <w:p w14:paraId="7FEB7DC9" w14:textId="77777777" w:rsidR="008B27BB" w:rsidRPr="008B27BB" w:rsidRDefault="008B27BB">
            <w:r w:rsidRPr="008B27BB">
              <w:t>No</w:t>
            </w:r>
          </w:p>
        </w:tc>
        <w:tc>
          <w:tcPr>
            <w:tcW w:w="1353" w:type="dxa"/>
            <w:noWrap/>
            <w:hideMark/>
          </w:tcPr>
          <w:p w14:paraId="08457C9D" w14:textId="77777777" w:rsidR="008B27BB" w:rsidRPr="008B27BB" w:rsidRDefault="008B27BB">
            <w:r w:rsidRPr="008B27BB">
              <w:t>no</w:t>
            </w:r>
          </w:p>
        </w:tc>
      </w:tr>
      <w:tr w:rsidR="005C518A" w:rsidRPr="008B27BB" w14:paraId="773B6320" w14:textId="77777777" w:rsidTr="000D6B97">
        <w:trPr>
          <w:trHeight w:val="290"/>
        </w:trPr>
        <w:tc>
          <w:tcPr>
            <w:tcW w:w="1980" w:type="dxa"/>
            <w:noWrap/>
            <w:hideMark/>
          </w:tcPr>
          <w:p w14:paraId="24E37994" w14:textId="77777777" w:rsidR="008B27BB" w:rsidRPr="008B27BB" w:rsidRDefault="008B27BB">
            <w:r w:rsidRPr="008B27BB">
              <w:t>Scatopsidae</w:t>
            </w:r>
          </w:p>
        </w:tc>
        <w:tc>
          <w:tcPr>
            <w:tcW w:w="2976" w:type="dxa"/>
            <w:noWrap/>
            <w:hideMark/>
          </w:tcPr>
          <w:p w14:paraId="45BBDD6F" w14:textId="77777777" w:rsidR="008B27BB" w:rsidRPr="008B27BB" w:rsidRDefault="008B27BB">
            <w:r w:rsidRPr="008B27BB">
              <w:t>Scatopsidae sp10198</w:t>
            </w:r>
          </w:p>
        </w:tc>
        <w:tc>
          <w:tcPr>
            <w:tcW w:w="3401" w:type="dxa"/>
            <w:noWrap/>
            <w:hideMark/>
          </w:tcPr>
          <w:p w14:paraId="532ACDC7" w14:textId="77777777" w:rsidR="008B27BB" w:rsidRPr="008B27BB" w:rsidRDefault="008B27BB">
            <w:r w:rsidRPr="008B27BB">
              <w:t>flesh fly</w:t>
            </w:r>
          </w:p>
        </w:tc>
        <w:tc>
          <w:tcPr>
            <w:tcW w:w="1275" w:type="dxa"/>
            <w:noWrap/>
            <w:hideMark/>
          </w:tcPr>
          <w:p w14:paraId="2C253F0F" w14:textId="77777777" w:rsidR="008B27BB" w:rsidRPr="008B27BB" w:rsidRDefault="008B27BB">
            <w:r w:rsidRPr="008B27BB">
              <w:t>No</w:t>
            </w:r>
          </w:p>
        </w:tc>
        <w:tc>
          <w:tcPr>
            <w:tcW w:w="1522" w:type="dxa"/>
            <w:noWrap/>
            <w:hideMark/>
          </w:tcPr>
          <w:p w14:paraId="2BF0EE47" w14:textId="77777777" w:rsidR="008B27BB" w:rsidRPr="008B27BB" w:rsidRDefault="008B27BB">
            <w:r w:rsidRPr="008B27BB">
              <w:t>No</w:t>
            </w:r>
          </w:p>
        </w:tc>
        <w:tc>
          <w:tcPr>
            <w:tcW w:w="1622" w:type="dxa"/>
            <w:noWrap/>
            <w:hideMark/>
          </w:tcPr>
          <w:p w14:paraId="54F1ECBD" w14:textId="77777777" w:rsidR="008B27BB" w:rsidRPr="008B27BB" w:rsidRDefault="008B27BB">
            <w:r w:rsidRPr="008B27BB">
              <w:t>No</w:t>
            </w:r>
          </w:p>
        </w:tc>
        <w:tc>
          <w:tcPr>
            <w:tcW w:w="1353" w:type="dxa"/>
            <w:noWrap/>
            <w:hideMark/>
          </w:tcPr>
          <w:p w14:paraId="6013EB6B" w14:textId="77777777" w:rsidR="008B27BB" w:rsidRPr="008B27BB" w:rsidRDefault="008B27BB">
            <w:r w:rsidRPr="008B27BB">
              <w:t>no</w:t>
            </w:r>
          </w:p>
        </w:tc>
      </w:tr>
      <w:tr w:rsidR="005C518A" w:rsidRPr="008B27BB" w14:paraId="3DDF01B8" w14:textId="77777777" w:rsidTr="000D6B97">
        <w:trPr>
          <w:trHeight w:val="290"/>
        </w:trPr>
        <w:tc>
          <w:tcPr>
            <w:tcW w:w="1980" w:type="dxa"/>
            <w:noWrap/>
            <w:hideMark/>
          </w:tcPr>
          <w:p w14:paraId="3C56BB1C" w14:textId="77777777" w:rsidR="008B27BB" w:rsidRPr="008B27BB" w:rsidRDefault="008B27BB">
            <w:r w:rsidRPr="008B27BB">
              <w:lastRenderedPageBreak/>
              <w:t>Scenopinidae</w:t>
            </w:r>
          </w:p>
        </w:tc>
        <w:tc>
          <w:tcPr>
            <w:tcW w:w="2976" w:type="dxa"/>
            <w:noWrap/>
            <w:hideMark/>
          </w:tcPr>
          <w:p w14:paraId="6654FE02" w14:textId="77777777" w:rsidR="008B27BB" w:rsidRPr="008B27BB" w:rsidRDefault="008B27BB">
            <w:r w:rsidRPr="008B27BB">
              <w:rPr>
                <w:i/>
                <w:iCs/>
              </w:rPr>
              <w:t>Neopseudatrichia</w:t>
            </w:r>
            <w:r w:rsidRPr="008B27BB">
              <w:t xml:space="preserve"> sp10199</w:t>
            </w:r>
          </w:p>
        </w:tc>
        <w:tc>
          <w:tcPr>
            <w:tcW w:w="3401" w:type="dxa"/>
            <w:noWrap/>
            <w:hideMark/>
          </w:tcPr>
          <w:p w14:paraId="65A16E96" w14:textId="77777777" w:rsidR="008B27BB" w:rsidRPr="008B27BB" w:rsidRDefault="008B27BB">
            <w:r w:rsidRPr="008B27BB">
              <w:t>window fly</w:t>
            </w:r>
          </w:p>
        </w:tc>
        <w:tc>
          <w:tcPr>
            <w:tcW w:w="1275" w:type="dxa"/>
            <w:noWrap/>
            <w:hideMark/>
          </w:tcPr>
          <w:p w14:paraId="7D1C64DA" w14:textId="77777777" w:rsidR="008B27BB" w:rsidRPr="008B27BB" w:rsidRDefault="008B27BB">
            <w:r w:rsidRPr="008B27BB">
              <w:t>Yes</w:t>
            </w:r>
          </w:p>
        </w:tc>
        <w:tc>
          <w:tcPr>
            <w:tcW w:w="1522" w:type="dxa"/>
            <w:noWrap/>
            <w:hideMark/>
          </w:tcPr>
          <w:p w14:paraId="455602C5" w14:textId="77777777" w:rsidR="008B27BB" w:rsidRPr="008B27BB" w:rsidRDefault="008B27BB">
            <w:r w:rsidRPr="008B27BB">
              <w:t>No</w:t>
            </w:r>
          </w:p>
        </w:tc>
        <w:tc>
          <w:tcPr>
            <w:tcW w:w="1622" w:type="dxa"/>
            <w:noWrap/>
            <w:hideMark/>
          </w:tcPr>
          <w:p w14:paraId="0FB517E9" w14:textId="77777777" w:rsidR="008B27BB" w:rsidRPr="008B27BB" w:rsidRDefault="008B27BB">
            <w:r w:rsidRPr="008B27BB">
              <w:t>No</w:t>
            </w:r>
          </w:p>
        </w:tc>
        <w:tc>
          <w:tcPr>
            <w:tcW w:w="1353" w:type="dxa"/>
            <w:noWrap/>
            <w:hideMark/>
          </w:tcPr>
          <w:p w14:paraId="3162FF0A" w14:textId="77777777" w:rsidR="008B27BB" w:rsidRPr="008B27BB" w:rsidRDefault="008B27BB">
            <w:r w:rsidRPr="008B27BB">
              <w:t>no</w:t>
            </w:r>
          </w:p>
        </w:tc>
      </w:tr>
      <w:tr w:rsidR="005C518A" w:rsidRPr="008B27BB" w14:paraId="23537963" w14:textId="77777777" w:rsidTr="000D6B97">
        <w:trPr>
          <w:trHeight w:val="290"/>
        </w:trPr>
        <w:tc>
          <w:tcPr>
            <w:tcW w:w="1980" w:type="dxa"/>
            <w:noWrap/>
            <w:hideMark/>
          </w:tcPr>
          <w:p w14:paraId="2F51B694" w14:textId="77777777" w:rsidR="008B27BB" w:rsidRPr="008B27BB" w:rsidRDefault="008B27BB">
            <w:r w:rsidRPr="008B27BB">
              <w:t>Scenopinidae</w:t>
            </w:r>
          </w:p>
        </w:tc>
        <w:tc>
          <w:tcPr>
            <w:tcW w:w="2976" w:type="dxa"/>
            <w:noWrap/>
            <w:hideMark/>
          </w:tcPr>
          <w:p w14:paraId="6CD61139" w14:textId="77777777" w:rsidR="008B27BB" w:rsidRPr="008B27BB" w:rsidRDefault="008B27BB">
            <w:r w:rsidRPr="008B27BB">
              <w:rPr>
                <w:i/>
                <w:iCs/>
              </w:rPr>
              <w:t>Riekiella</w:t>
            </w:r>
            <w:r w:rsidRPr="008B27BB">
              <w:t xml:space="preserve"> sp10200</w:t>
            </w:r>
          </w:p>
        </w:tc>
        <w:tc>
          <w:tcPr>
            <w:tcW w:w="3401" w:type="dxa"/>
            <w:noWrap/>
            <w:hideMark/>
          </w:tcPr>
          <w:p w14:paraId="6B5FA028" w14:textId="77777777" w:rsidR="008B27BB" w:rsidRPr="008B27BB" w:rsidRDefault="008B27BB">
            <w:r w:rsidRPr="008B27BB">
              <w:t>window fly</w:t>
            </w:r>
          </w:p>
        </w:tc>
        <w:tc>
          <w:tcPr>
            <w:tcW w:w="1275" w:type="dxa"/>
            <w:noWrap/>
            <w:hideMark/>
          </w:tcPr>
          <w:p w14:paraId="4E900076" w14:textId="77777777" w:rsidR="008B27BB" w:rsidRPr="008B27BB" w:rsidRDefault="008B27BB">
            <w:r w:rsidRPr="008B27BB">
              <w:t>No</w:t>
            </w:r>
          </w:p>
        </w:tc>
        <w:tc>
          <w:tcPr>
            <w:tcW w:w="1522" w:type="dxa"/>
            <w:noWrap/>
            <w:hideMark/>
          </w:tcPr>
          <w:p w14:paraId="056E984C" w14:textId="77777777" w:rsidR="008B27BB" w:rsidRPr="008B27BB" w:rsidRDefault="008B27BB">
            <w:r w:rsidRPr="008B27BB">
              <w:t>No</w:t>
            </w:r>
          </w:p>
        </w:tc>
        <w:tc>
          <w:tcPr>
            <w:tcW w:w="1622" w:type="dxa"/>
            <w:noWrap/>
            <w:hideMark/>
          </w:tcPr>
          <w:p w14:paraId="7ED53E86" w14:textId="77777777" w:rsidR="008B27BB" w:rsidRPr="008B27BB" w:rsidRDefault="008B27BB">
            <w:r w:rsidRPr="008B27BB">
              <w:t>No</w:t>
            </w:r>
          </w:p>
        </w:tc>
        <w:tc>
          <w:tcPr>
            <w:tcW w:w="1353" w:type="dxa"/>
            <w:noWrap/>
            <w:hideMark/>
          </w:tcPr>
          <w:p w14:paraId="55CC8D3E" w14:textId="77777777" w:rsidR="008B27BB" w:rsidRPr="008B27BB" w:rsidRDefault="008B27BB">
            <w:r w:rsidRPr="008B27BB">
              <w:t>no</w:t>
            </w:r>
          </w:p>
        </w:tc>
      </w:tr>
      <w:tr w:rsidR="005C518A" w:rsidRPr="008B27BB" w14:paraId="4C4BAC4D" w14:textId="77777777" w:rsidTr="000D6B97">
        <w:trPr>
          <w:trHeight w:val="290"/>
        </w:trPr>
        <w:tc>
          <w:tcPr>
            <w:tcW w:w="1980" w:type="dxa"/>
            <w:noWrap/>
            <w:hideMark/>
          </w:tcPr>
          <w:p w14:paraId="54649A17" w14:textId="77777777" w:rsidR="008B27BB" w:rsidRPr="008B27BB" w:rsidRDefault="008B27BB">
            <w:r w:rsidRPr="008B27BB">
              <w:t>Scenopinidae</w:t>
            </w:r>
          </w:p>
        </w:tc>
        <w:tc>
          <w:tcPr>
            <w:tcW w:w="2976" w:type="dxa"/>
            <w:noWrap/>
            <w:hideMark/>
          </w:tcPr>
          <w:p w14:paraId="32783701" w14:textId="77777777" w:rsidR="008B27BB" w:rsidRPr="008B27BB" w:rsidRDefault="008B27BB">
            <w:r w:rsidRPr="008B27BB">
              <w:rPr>
                <w:i/>
                <w:iCs/>
              </w:rPr>
              <w:t>Riekiella</w:t>
            </w:r>
            <w:r w:rsidRPr="008B27BB">
              <w:t xml:space="preserve"> sp10201</w:t>
            </w:r>
          </w:p>
        </w:tc>
        <w:tc>
          <w:tcPr>
            <w:tcW w:w="3401" w:type="dxa"/>
            <w:noWrap/>
            <w:hideMark/>
          </w:tcPr>
          <w:p w14:paraId="48E2E240" w14:textId="77777777" w:rsidR="008B27BB" w:rsidRPr="008B27BB" w:rsidRDefault="008B27BB">
            <w:r w:rsidRPr="008B27BB">
              <w:t>window fly</w:t>
            </w:r>
          </w:p>
        </w:tc>
        <w:tc>
          <w:tcPr>
            <w:tcW w:w="1275" w:type="dxa"/>
            <w:noWrap/>
            <w:hideMark/>
          </w:tcPr>
          <w:p w14:paraId="430E96A1" w14:textId="77777777" w:rsidR="008B27BB" w:rsidRPr="008B27BB" w:rsidRDefault="008B27BB">
            <w:r w:rsidRPr="008B27BB">
              <w:t>No</w:t>
            </w:r>
          </w:p>
        </w:tc>
        <w:tc>
          <w:tcPr>
            <w:tcW w:w="1522" w:type="dxa"/>
            <w:noWrap/>
            <w:hideMark/>
          </w:tcPr>
          <w:p w14:paraId="21B56F1D" w14:textId="77777777" w:rsidR="008B27BB" w:rsidRPr="008B27BB" w:rsidRDefault="008B27BB">
            <w:r w:rsidRPr="008B27BB">
              <w:t>No</w:t>
            </w:r>
          </w:p>
        </w:tc>
        <w:tc>
          <w:tcPr>
            <w:tcW w:w="1622" w:type="dxa"/>
            <w:noWrap/>
            <w:hideMark/>
          </w:tcPr>
          <w:p w14:paraId="48747018" w14:textId="77777777" w:rsidR="008B27BB" w:rsidRPr="008B27BB" w:rsidRDefault="008B27BB">
            <w:r w:rsidRPr="008B27BB">
              <w:t>No</w:t>
            </w:r>
          </w:p>
        </w:tc>
        <w:tc>
          <w:tcPr>
            <w:tcW w:w="1353" w:type="dxa"/>
            <w:noWrap/>
            <w:hideMark/>
          </w:tcPr>
          <w:p w14:paraId="35FD2A47" w14:textId="77777777" w:rsidR="008B27BB" w:rsidRPr="008B27BB" w:rsidRDefault="008B27BB">
            <w:r w:rsidRPr="008B27BB">
              <w:t>no</w:t>
            </w:r>
          </w:p>
        </w:tc>
      </w:tr>
      <w:tr w:rsidR="005C518A" w:rsidRPr="008B27BB" w14:paraId="03116179" w14:textId="77777777" w:rsidTr="000D6B97">
        <w:trPr>
          <w:trHeight w:val="290"/>
        </w:trPr>
        <w:tc>
          <w:tcPr>
            <w:tcW w:w="1980" w:type="dxa"/>
            <w:noWrap/>
            <w:hideMark/>
          </w:tcPr>
          <w:p w14:paraId="0E1DDCE5" w14:textId="77777777" w:rsidR="008B27BB" w:rsidRPr="008B27BB" w:rsidRDefault="008B27BB">
            <w:r w:rsidRPr="008B27BB">
              <w:t>Scenopinidae</w:t>
            </w:r>
          </w:p>
        </w:tc>
        <w:tc>
          <w:tcPr>
            <w:tcW w:w="2976" w:type="dxa"/>
            <w:noWrap/>
            <w:hideMark/>
          </w:tcPr>
          <w:p w14:paraId="2AAFE548" w14:textId="77777777" w:rsidR="008B27BB" w:rsidRPr="008B27BB" w:rsidRDefault="008B27BB">
            <w:r w:rsidRPr="008B27BB">
              <w:rPr>
                <w:i/>
                <w:iCs/>
              </w:rPr>
              <w:t>Riekiella</w:t>
            </w:r>
            <w:r w:rsidRPr="008B27BB">
              <w:t xml:space="preserve"> sp10202</w:t>
            </w:r>
          </w:p>
        </w:tc>
        <w:tc>
          <w:tcPr>
            <w:tcW w:w="3401" w:type="dxa"/>
            <w:noWrap/>
            <w:hideMark/>
          </w:tcPr>
          <w:p w14:paraId="38FBB574" w14:textId="77777777" w:rsidR="008B27BB" w:rsidRPr="008B27BB" w:rsidRDefault="008B27BB">
            <w:r w:rsidRPr="008B27BB">
              <w:t>window fly</w:t>
            </w:r>
          </w:p>
        </w:tc>
        <w:tc>
          <w:tcPr>
            <w:tcW w:w="1275" w:type="dxa"/>
            <w:noWrap/>
            <w:hideMark/>
          </w:tcPr>
          <w:p w14:paraId="2B6CE2C2" w14:textId="77777777" w:rsidR="008B27BB" w:rsidRPr="008B27BB" w:rsidRDefault="008B27BB">
            <w:r w:rsidRPr="008B27BB">
              <w:t>No</w:t>
            </w:r>
          </w:p>
        </w:tc>
        <w:tc>
          <w:tcPr>
            <w:tcW w:w="1522" w:type="dxa"/>
            <w:noWrap/>
            <w:hideMark/>
          </w:tcPr>
          <w:p w14:paraId="0B43E81F" w14:textId="77777777" w:rsidR="008B27BB" w:rsidRPr="008B27BB" w:rsidRDefault="008B27BB">
            <w:r w:rsidRPr="008B27BB">
              <w:t>No</w:t>
            </w:r>
          </w:p>
        </w:tc>
        <w:tc>
          <w:tcPr>
            <w:tcW w:w="1622" w:type="dxa"/>
            <w:noWrap/>
            <w:hideMark/>
          </w:tcPr>
          <w:p w14:paraId="472CB737" w14:textId="77777777" w:rsidR="008B27BB" w:rsidRPr="008B27BB" w:rsidRDefault="008B27BB">
            <w:r w:rsidRPr="008B27BB">
              <w:t>No</w:t>
            </w:r>
          </w:p>
        </w:tc>
        <w:tc>
          <w:tcPr>
            <w:tcW w:w="1353" w:type="dxa"/>
            <w:noWrap/>
            <w:hideMark/>
          </w:tcPr>
          <w:p w14:paraId="197D9D89" w14:textId="77777777" w:rsidR="008B27BB" w:rsidRPr="008B27BB" w:rsidRDefault="008B27BB">
            <w:r w:rsidRPr="008B27BB">
              <w:t>no</w:t>
            </w:r>
          </w:p>
        </w:tc>
      </w:tr>
      <w:tr w:rsidR="005C518A" w:rsidRPr="008B27BB" w14:paraId="388B297A" w14:textId="77777777" w:rsidTr="000D6B97">
        <w:trPr>
          <w:trHeight w:val="290"/>
        </w:trPr>
        <w:tc>
          <w:tcPr>
            <w:tcW w:w="1980" w:type="dxa"/>
            <w:noWrap/>
            <w:hideMark/>
          </w:tcPr>
          <w:p w14:paraId="4CD5041F" w14:textId="77777777" w:rsidR="008B27BB" w:rsidRPr="008B27BB" w:rsidRDefault="008B27BB">
            <w:r w:rsidRPr="008B27BB">
              <w:t>Scenopinidae</w:t>
            </w:r>
          </w:p>
        </w:tc>
        <w:tc>
          <w:tcPr>
            <w:tcW w:w="2976" w:type="dxa"/>
            <w:noWrap/>
            <w:hideMark/>
          </w:tcPr>
          <w:p w14:paraId="230BF6B4" w14:textId="77777777" w:rsidR="008B27BB" w:rsidRPr="008B27BB" w:rsidRDefault="008B27BB">
            <w:r w:rsidRPr="008B27BB">
              <w:t>Scenopinidae sp10204</w:t>
            </w:r>
          </w:p>
        </w:tc>
        <w:tc>
          <w:tcPr>
            <w:tcW w:w="3401" w:type="dxa"/>
            <w:noWrap/>
            <w:hideMark/>
          </w:tcPr>
          <w:p w14:paraId="1D040EEA" w14:textId="77777777" w:rsidR="008B27BB" w:rsidRPr="008B27BB" w:rsidRDefault="008B27BB">
            <w:r w:rsidRPr="008B27BB">
              <w:t>window fly</w:t>
            </w:r>
          </w:p>
        </w:tc>
        <w:tc>
          <w:tcPr>
            <w:tcW w:w="1275" w:type="dxa"/>
            <w:noWrap/>
            <w:hideMark/>
          </w:tcPr>
          <w:p w14:paraId="3FBCF156" w14:textId="77777777" w:rsidR="008B27BB" w:rsidRPr="008B27BB" w:rsidRDefault="008B27BB">
            <w:r w:rsidRPr="008B27BB">
              <w:t>No</w:t>
            </w:r>
          </w:p>
        </w:tc>
        <w:tc>
          <w:tcPr>
            <w:tcW w:w="1522" w:type="dxa"/>
            <w:noWrap/>
            <w:hideMark/>
          </w:tcPr>
          <w:p w14:paraId="4E835146" w14:textId="77777777" w:rsidR="008B27BB" w:rsidRPr="008B27BB" w:rsidRDefault="008B27BB">
            <w:r w:rsidRPr="008B27BB">
              <w:t>No</w:t>
            </w:r>
          </w:p>
        </w:tc>
        <w:tc>
          <w:tcPr>
            <w:tcW w:w="1622" w:type="dxa"/>
            <w:noWrap/>
            <w:hideMark/>
          </w:tcPr>
          <w:p w14:paraId="1ED1CCE3" w14:textId="77777777" w:rsidR="008B27BB" w:rsidRPr="008B27BB" w:rsidRDefault="008B27BB">
            <w:r w:rsidRPr="008B27BB">
              <w:t>No</w:t>
            </w:r>
          </w:p>
        </w:tc>
        <w:tc>
          <w:tcPr>
            <w:tcW w:w="1353" w:type="dxa"/>
            <w:noWrap/>
            <w:hideMark/>
          </w:tcPr>
          <w:p w14:paraId="71ADEDDD" w14:textId="77777777" w:rsidR="008B27BB" w:rsidRPr="008B27BB" w:rsidRDefault="008B27BB">
            <w:r w:rsidRPr="008B27BB">
              <w:t>no</w:t>
            </w:r>
          </w:p>
        </w:tc>
      </w:tr>
      <w:tr w:rsidR="005C518A" w:rsidRPr="008B27BB" w14:paraId="160345D9" w14:textId="77777777" w:rsidTr="000D6B97">
        <w:trPr>
          <w:trHeight w:val="290"/>
        </w:trPr>
        <w:tc>
          <w:tcPr>
            <w:tcW w:w="1980" w:type="dxa"/>
            <w:noWrap/>
            <w:hideMark/>
          </w:tcPr>
          <w:p w14:paraId="4DC30044" w14:textId="77777777" w:rsidR="008B27BB" w:rsidRPr="008B27BB" w:rsidRDefault="008B27BB">
            <w:r w:rsidRPr="008B27BB">
              <w:t>Scenopinidae</w:t>
            </w:r>
          </w:p>
        </w:tc>
        <w:tc>
          <w:tcPr>
            <w:tcW w:w="2976" w:type="dxa"/>
            <w:noWrap/>
            <w:hideMark/>
          </w:tcPr>
          <w:p w14:paraId="4CEE0D77" w14:textId="77777777" w:rsidR="008B27BB" w:rsidRPr="008B27BB" w:rsidRDefault="008B27BB">
            <w:r w:rsidRPr="008B27BB">
              <w:t>Scenopinidae sp10205</w:t>
            </w:r>
          </w:p>
        </w:tc>
        <w:tc>
          <w:tcPr>
            <w:tcW w:w="3401" w:type="dxa"/>
            <w:noWrap/>
            <w:hideMark/>
          </w:tcPr>
          <w:p w14:paraId="6387631F" w14:textId="77777777" w:rsidR="008B27BB" w:rsidRPr="008B27BB" w:rsidRDefault="008B27BB">
            <w:r w:rsidRPr="008B27BB">
              <w:t>window fly</w:t>
            </w:r>
          </w:p>
        </w:tc>
        <w:tc>
          <w:tcPr>
            <w:tcW w:w="1275" w:type="dxa"/>
            <w:noWrap/>
            <w:hideMark/>
          </w:tcPr>
          <w:p w14:paraId="5BF294BF" w14:textId="77777777" w:rsidR="008B27BB" w:rsidRPr="008B27BB" w:rsidRDefault="008B27BB">
            <w:r w:rsidRPr="008B27BB">
              <w:t>No</w:t>
            </w:r>
          </w:p>
        </w:tc>
        <w:tc>
          <w:tcPr>
            <w:tcW w:w="1522" w:type="dxa"/>
            <w:noWrap/>
            <w:hideMark/>
          </w:tcPr>
          <w:p w14:paraId="0441403A" w14:textId="77777777" w:rsidR="008B27BB" w:rsidRPr="008B27BB" w:rsidRDefault="008B27BB">
            <w:r w:rsidRPr="008B27BB">
              <w:t>No</w:t>
            </w:r>
          </w:p>
        </w:tc>
        <w:tc>
          <w:tcPr>
            <w:tcW w:w="1622" w:type="dxa"/>
            <w:noWrap/>
            <w:hideMark/>
          </w:tcPr>
          <w:p w14:paraId="5649A691" w14:textId="77777777" w:rsidR="008B27BB" w:rsidRPr="008B27BB" w:rsidRDefault="008B27BB">
            <w:r w:rsidRPr="008B27BB">
              <w:t>No</w:t>
            </w:r>
          </w:p>
        </w:tc>
        <w:tc>
          <w:tcPr>
            <w:tcW w:w="1353" w:type="dxa"/>
            <w:noWrap/>
            <w:hideMark/>
          </w:tcPr>
          <w:p w14:paraId="6287FD0A" w14:textId="77777777" w:rsidR="008B27BB" w:rsidRPr="008B27BB" w:rsidRDefault="008B27BB">
            <w:r w:rsidRPr="008B27BB">
              <w:t>no</w:t>
            </w:r>
          </w:p>
        </w:tc>
      </w:tr>
      <w:tr w:rsidR="005C518A" w:rsidRPr="008B27BB" w14:paraId="7FD97950" w14:textId="77777777" w:rsidTr="000D6B97">
        <w:trPr>
          <w:trHeight w:val="290"/>
        </w:trPr>
        <w:tc>
          <w:tcPr>
            <w:tcW w:w="1980" w:type="dxa"/>
            <w:noWrap/>
            <w:hideMark/>
          </w:tcPr>
          <w:p w14:paraId="169B47D0" w14:textId="77777777" w:rsidR="008B27BB" w:rsidRPr="008B27BB" w:rsidRDefault="008B27BB">
            <w:r w:rsidRPr="008B27BB">
              <w:t>Scenopinidae</w:t>
            </w:r>
          </w:p>
        </w:tc>
        <w:tc>
          <w:tcPr>
            <w:tcW w:w="2976" w:type="dxa"/>
            <w:noWrap/>
            <w:hideMark/>
          </w:tcPr>
          <w:p w14:paraId="5E1EAFF5" w14:textId="77777777" w:rsidR="008B27BB" w:rsidRPr="008B27BB" w:rsidRDefault="008B27BB">
            <w:r w:rsidRPr="008B27BB">
              <w:t>Scenopinidae sp10206</w:t>
            </w:r>
          </w:p>
        </w:tc>
        <w:tc>
          <w:tcPr>
            <w:tcW w:w="3401" w:type="dxa"/>
            <w:noWrap/>
            <w:hideMark/>
          </w:tcPr>
          <w:p w14:paraId="5A512916" w14:textId="77777777" w:rsidR="008B27BB" w:rsidRPr="008B27BB" w:rsidRDefault="008B27BB">
            <w:r w:rsidRPr="008B27BB">
              <w:t>window fly</w:t>
            </w:r>
          </w:p>
        </w:tc>
        <w:tc>
          <w:tcPr>
            <w:tcW w:w="1275" w:type="dxa"/>
            <w:noWrap/>
            <w:hideMark/>
          </w:tcPr>
          <w:p w14:paraId="76A21E16" w14:textId="77777777" w:rsidR="008B27BB" w:rsidRPr="008B27BB" w:rsidRDefault="008B27BB">
            <w:r w:rsidRPr="008B27BB">
              <w:t>No</w:t>
            </w:r>
          </w:p>
        </w:tc>
        <w:tc>
          <w:tcPr>
            <w:tcW w:w="1522" w:type="dxa"/>
            <w:noWrap/>
            <w:hideMark/>
          </w:tcPr>
          <w:p w14:paraId="44691DD0" w14:textId="77777777" w:rsidR="008B27BB" w:rsidRPr="008B27BB" w:rsidRDefault="008B27BB">
            <w:r w:rsidRPr="008B27BB">
              <w:t>No</w:t>
            </w:r>
          </w:p>
        </w:tc>
        <w:tc>
          <w:tcPr>
            <w:tcW w:w="1622" w:type="dxa"/>
            <w:noWrap/>
            <w:hideMark/>
          </w:tcPr>
          <w:p w14:paraId="0FA99D17" w14:textId="77777777" w:rsidR="008B27BB" w:rsidRPr="008B27BB" w:rsidRDefault="008B27BB">
            <w:r w:rsidRPr="008B27BB">
              <w:t>No</w:t>
            </w:r>
          </w:p>
        </w:tc>
        <w:tc>
          <w:tcPr>
            <w:tcW w:w="1353" w:type="dxa"/>
            <w:noWrap/>
            <w:hideMark/>
          </w:tcPr>
          <w:p w14:paraId="78FC3DBD" w14:textId="77777777" w:rsidR="008B27BB" w:rsidRPr="008B27BB" w:rsidRDefault="008B27BB">
            <w:r w:rsidRPr="008B27BB">
              <w:t>no</w:t>
            </w:r>
          </w:p>
        </w:tc>
      </w:tr>
      <w:tr w:rsidR="005C518A" w:rsidRPr="008B27BB" w14:paraId="32F70A5D" w14:textId="77777777" w:rsidTr="000D6B97">
        <w:trPr>
          <w:trHeight w:val="290"/>
        </w:trPr>
        <w:tc>
          <w:tcPr>
            <w:tcW w:w="1980" w:type="dxa"/>
            <w:noWrap/>
            <w:hideMark/>
          </w:tcPr>
          <w:p w14:paraId="550FE36E" w14:textId="77777777" w:rsidR="008B27BB" w:rsidRPr="008B27BB" w:rsidRDefault="008B27BB">
            <w:r w:rsidRPr="008B27BB">
              <w:t>Scenopinidae</w:t>
            </w:r>
          </w:p>
        </w:tc>
        <w:tc>
          <w:tcPr>
            <w:tcW w:w="2976" w:type="dxa"/>
            <w:noWrap/>
            <w:hideMark/>
          </w:tcPr>
          <w:p w14:paraId="5D94C60E" w14:textId="77777777" w:rsidR="008B27BB" w:rsidRPr="008B27BB" w:rsidRDefault="008B27BB">
            <w:r w:rsidRPr="008B27BB">
              <w:rPr>
                <w:i/>
                <w:iCs/>
              </w:rPr>
              <w:t>Scenopinus</w:t>
            </w:r>
            <w:r w:rsidRPr="008B27BB">
              <w:t xml:space="preserve"> sp10203</w:t>
            </w:r>
          </w:p>
        </w:tc>
        <w:tc>
          <w:tcPr>
            <w:tcW w:w="3401" w:type="dxa"/>
            <w:noWrap/>
            <w:hideMark/>
          </w:tcPr>
          <w:p w14:paraId="2F7EF1C9" w14:textId="77777777" w:rsidR="008B27BB" w:rsidRPr="008B27BB" w:rsidRDefault="008B27BB">
            <w:r w:rsidRPr="008B27BB">
              <w:t>window fly</w:t>
            </w:r>
          </w:p>
        </w:tc>
        <w:tc>
          <w:tcPr>
            <w:tcW w:w="1275" w:type="dxa"/>
            <w:noWrap/>
            <w:hideMark/>
          </w:tcPr>
          <w:p w14:paraId="340E78AC" w14:textId="77777777" w:rsidR="008B27BB" w:rsidRPr="008B27BB" w:rsidRDefault="008B27BB">
            <w:r w:rsidRPr="008B27BB">
              <w:t>No</w:t>
            </w:r>
          </w:p>
        </w:tc>
        <w:tc>
          <w:tcPr>
            <w:tcW w:w="1522" w:type="dxa"/>
            <w:noWrap/>
            <w:hideMark/>
          </w:tcPr>
          <w:p w14:paraId="2A38315B" w14:textId="77777777" w:rsidR="008B27BB" w:rsidRPr="008B27BB" w:rsidRDefault="008B27BB">
            <w:r w:rsidRPr="008B27BB">
              <w:t>No</w:t>
            </w:r>
          </w:p>
        </w:tc>
        <w:tc>
          <w:tcPr>
            <w:tcW w:w="1622" w:type="dxa"/>
            <w:noWrap/>
            <w:hideMark/>
          </w:tcPr>
          <w:p w14:paraId="48CA45DA" w14:textId="77777777" w:rsidR="008B27BB" w:rsidRPr="008B27BB" w:rsidRDefault="008B27BB">
            <w:r w:rsidRPr="008B27BB">
              <w:t>No</w:t>
            </w:r>
          </w:p>
        </w:tc>
        <w:tc>
          <w:tcPr>
            <w:tcW w:w="1353" w:type="dxa"/>
            <w:noWrap/>
            <w:hideMark/>
          </w:tcPr>
          <w:p w14:paraId="12E69537" w14:textId="77777777" w:rsidR="008B27BB" w:rsidRPr="008B27BB" w:rsidRDefault="008B27BB">
            <w:r w:rsidRPr="008B27BB">
              <w:t>no</w:t>
            </w:r>
          </w:p>
        </w:tc>
      </w:tr>
      <w:tr w:rsidR="005C518A" w:rsidRPr="008B27BB" w14:paraId="417C25D7" w14:textId="77777777" w:rsidTr="000D6B97">
        <w:trPr>
          <w:trHeight w:val="290"/>
        </w:trPr>
        <w:tc>
          <w:tcPr>
            <w:tcW w:w="1980" w:type="dxa"/>
            <w:noWrap/>
            <w:hideMark/>
          </w:tcPr>
          <w:p w14:paraId="4A557225" w14:textId="77777777" w:rsidR="008B27BB" w:rsidRPr="008B27BB" w:rsidRDefault="008B27BB">
            <w:r w:rsidRPr="008B27BB">
              <w:t>Sciaridae</w:t>
            </w:r>
          </w:p>
        </w:tc>
        <w:tc>
          <w:tcPr>
            <w:tcW w:w="2976" w:type="dxa"/>
            <w:noWrap/>
            <w:hideMark/>
          </w:tcPr>
          <w:p w14:paraId="4B08BF8C" w14:textId="77777777" w:rsidR="008B27BB" w:rsidRPr="008B27BB" w:rsidRDefault="008B27BB">
            <w:r w:rsidRPr="008B27BB">
              <w:t>Sciaridae sp10207</w:t>
            </w:r>
          </w:p>
        </w:tc>
        <w:tc>
          <w:tcPr>
            <w:tcW w:w="3401" w:type="dxa"/>
            <w:noWrap/>
            <w:hideMark/>
          </w:tcPr>
          <w:p w14:paraId="29A929FD" w14:textId="77777777" w:rsidR="008B27BB" w:rsidRPr="008B27BB" w:rsidRDefault="008B27BB">
            <w:r w:rsidRPr="008B27BB">
              <w:t>dark-winged fungus gnat</w:t>
            </w:r>
          </w:p>
        </w:tc>
        <w:tc>
          <w:tcPr>
            <w:tcW w:w="1275" w:type="dxa"/>
            <w:noWrap/>
            <w:hideMark/>
          </w:tcPr>
          <w:p w14:paraId="59BC975D" w14:textId="77777777" w:rsidR="008B27BB" w:rsidRPr="008B27BB" w:rsidRDefault="008B27BB">
            <w:r w:rsidRPr="008B27BB">
              <w:t>No</w:t>
            </w:r>
          </w:p>
        </w:tc>
        <w:tc>
          <w:tcPr>
            <w:tcW w:w="1522" w:type="dxa"/>
            <w:noWrap/>
            <w:hideMark/>
          </w:tcPr>
          <w:p w14:paraId="3307BD6D" w14:textId="77777777" w:rsidR="008B27BB" w:rsidRPr="008B27BB" w:rsidRDefault="008B27BB">
            <w:r w:rsidRPr="008B27BB">
              <w:t>No</w:t>
            </w:r>
          </w:p>
        </w:tc>
        <w:tc>
          <w:tcPr>
            <w:tcW w:w="1622" w:type="dxa"/>
            <w:noWrap/>
            <w:hideMark/>
          </w:tcPr>
          <w:p w14:paraId="4AFAD4FD" w14:textId="77777777" w:rsidR="008B27BB" w:rsidRPr="008B27BB" w:rsidRDefault="008B27BB">
            <w:r w:rsidRPr="008B27BB">
              <w:t>No</w:t>
            </w:r>
          </w:p>
        </w:tc>
        <w:tc>
          <w:tcPr>
            <w:tcW w:w="1353" w:type="dxa"/>
            <w:noWrap/>
            <w:hideMark/>
          </w:tcPr>
          <w:p w14:paraId="13C9D850" w14:textId="77777777" w:rsidR="008B27BB" w:rsidRPr="008B27BB" w:rsidRDefault="008B27BB">
            <w:r w:rsidRPr="008B27BB">
              <w:t>no</w:t>
            </w:r>
          </w:p>
        </w:tc>
      </w:tr>
      <w:tr w:rsidR="005C518A" w:rsidRPr="008B27BB" w14:paraId="403E627E" w14:textId="77777777" w:rsidTr="000D6B97">
        <w:trPr>
          <w:trHeight w:val="290"/>
        </w:trPr>
        <w:tc>
          <w:tcPr>
            <w:tcW w:w="1980" w:type="dxa"/>
            <w:noWrap/>
            <w:hideMark/>
          </w:tcPr>
          <w:p w14:paraId="52C48C76" w14:textId="77777777" w:rsidR="008B27BB" w:rsidRPr="008B27BB" w:rsidRDefault="008B27BB">
            <w:r w:rsidRPr="008B27BB">
              <w:t>Sciaridae</w:t>
            </w:r>
          </w:p>
        </w:tc>
        <w:tc>
          <w:tcPr>
            <w:tcW w:w="2976" w:type="dxa"/>
            <w:noWrap/>
            <w:hideMark/>
          </w:tcPr>
          <w:p w14:paraId="594D5F29" w14:textId="77777777" w:rsidR="008B27BB" w:rsidRPr="008B27BB" w:rsidRDefault="008B27BB">
            <w:r w:rsidRPr="008B27BB">
              <w:t>Sciaridae sp10208</w:t>
            </w:r>
          </w:p>
        </w:tc>
        <w:tc>
          <w:tcPr>
            <w:tcW w:w="3401" w:type="dxa"/>
            <w:noWrap/>
            <w:hideMark/>
          </w:tcPr>
          <w:p w14:paraId="08488F00" w14:textId="77777777" w:rsidR="008B27BB" w:rsidRPr="008B27BB" w:rsidRDefault="008B27BB">
            <w:r w:rsidRPr="008B27BB">
              <w:t>dark-winged fungus gnat</w:t>
            </w:r>
          </w:p>
        </w:tc>
        <w:tc>
          <w:tcPr>
            <w:tcW w:w="1275" w:type="dxa"/>
            <w:noWrap/>
            <w:hideMark/>
          </w:tcPr>
          <w:p w14:paraId="62A2A414" w14:textId="77777777" w:rsidR="008B27BB" w:rsidRPr="008B27BB" w:rsidRDefault="008B27BB">
            <w:r w:rsidRPr="008B27BB">
              <w:t>No</w:t>
            </w:r>
          </w:p>
        </w:tc>
        <w:tc>
          <w:tcPr>
            <w:tcW w:w="1522" w:type="dxa"/>
            <w:noWrap/>
            <w:hideMark/>
          </w:tcPr>
          <w:p w14:paraId="147D6C22" w14:textId="77777777" w:rsidR="008B27BB" w:rsidRPr="008B27BB" w:rsidRDefault="008B27BB">
            <w:r w:rsidRPr="008B27BB">
              <w:t>No</w:t>
            </w:r>
          </w:p>
        </w:tc>
        <w:tc>
          <w:tcPr>
            <w:tcW w:w="1622" w:type="dxa"/>
            <w:noWrap/>
            <w:hideMark/>
          </w:tcPr>
          <w:p w14:paraId="2AAA182A" w14:textId="77777777" w:rsidR="008B27BB" w:rsidRPr="008B27BB" w:rsidRDefault="008B27BB">
            <w:r w:rsidRPr="008B27BB">
              <w:t>No</w:t>
            </w:r>
          </w:p>
        </w:tc>
        <w:tc>
          <w:tcPr>
            <w:tcW w:w="1353" w:type="dxa"/>
            <w:noWrap/>
            <w:hideMark/>
          </w:tcPr>
          <w:p w14:paraId="5A6DC57E" w14:textId="77777777" w:rsidR="008B27BB" w:rsidRPr="008B27BB" w:rsidRDefault="008B27BB">
            <w:r w:rsidRPr="008B27BB">
              <w:t>no</w:t>
            </w:r>
          </w:p>
        </w:tc>
      </w:tr>
      <w:tr w:rsidR="005C518A" w:rsidRPr="008B27BB" w14:paraId="55688821" w14:textId="77777777" w:rsidTr="000D6B97">
        <w:trPr>
          <w:trHeight w:val="290"/>
        </w:trPr>
        <w:tc>
          <w:tcPr>
            <w:tcW w:w="1980" w:type="dxa"/>
            <w:noWrap/>
            <w:hideMark/>
          </w:tcPr>
          <w:p w14:paraId="34554EF2" w14:textId="77777777" w:rsidR="008B27BB" w:rsidRPr="008B27BB" w:rsidRDefault="008B27BB">
            <w:r w:rsidRPr="008B27BB">
              <w:t>Sciaridae</w:t>
            </w:r>
          </w:p>
        </w:tc>
        <w:tc>
          <w:tcPr>
            <w:tcW w:w="2976" w:type="dxa"/>
            <w:noWrap/>
            <w:hideMark/>
          </w:tcPr>
          <w:p w14:paraId="47C26538" w14:textId="77777777" w:rsidR="008B27BB" w:rsidRPr="008B27BB" w:rsidRDefault="008B27BB">
            <w:r w:rsidRPr="008B27BB">
              <w:t>Sciaridae sp10209</w:t>
            </w:r>
          </w:p>
        </w:tc>
        <w:tc>
          <w:tcPr>
            <w:tcW w:w="3401" w:type="dxa"/>
            <w:noWrap/>
            <w:hideMark/>
          </w:tcPr>
          <w:p w14:paraId="07B1DDE1" w14:textId="77777777" w:rsidR="008B27BB" w:rsidRPr="008B27BB" w:rsidRDefault="008B27BB">
            <w:r w:rsidRPr="008B27BB">
              <w:t>dark-winged fungus gnat</w:t>
            </w:r>
          </w:p>
        </w:tc>
        <w:tc>
          <w:tcPr>
            <w:tcW w:w="1275" w:type="dxa"/>
            <w:noWrap/>
            <w:hideMark/>
          </w:tcPr>
          <w:p w14:paraId="4D99AD9F" w14:textId="77777777" w:rsidR="008B27BB" w:rsidRPr="008B27BB" w:rsidRDefault="008B27BB">
            <w:r w:rsidRPr="008B27BB">
              <w:t>No</w:t>
            </w:r>
          </w:p>
        </w:tc>
        <w:tc>
          <w:tcPr>
            <w:tcW w:w="1522" w:type="dxa"/>
            <w:noWrap/>
            <w:hideMark/>
          </w:tcPr>
          <w:p w14:paraId="1BA67F09" w14:textId="77777777" w:rsidR="008B27BB" w:rsidRPr="008B27BB" w:rsidRDefault="008B27BB">
            <w:r w:rsidRPr="008B27BB">
              <w:t>No</w:t>
            </w:r>
          </w:p>
        </w:tc>
        <w:tc>
          <w:tcPr>
            <w:tcW w:w="1622" w:type="dxa"/>
            <w:noWrap/>
            <w:hideMark/>
          </w:tcPr>
          <w:p w14:paraId="5D6440AD" w14:textId="77777777" w:rsidR="008B27BB" w:rsidRPr="008B27BB" w:rsidRDefault="008B27BB">
            <w:r w:rsidRPr="008B27BB">
              <w:t>No</w:t>
            </w:r>
          </w:p>
        </w:tc>
        <w:tc>
          <w:tcPr>
            <w:tcW w:w="1353" w:type="dxa"/>
            <w:noWrap/>
            <w:hideMark/>
          </w:tcPr>
          <w:p w14:paraId="6A1226D4" w14:textId="77777777" w:rsidR="008B27BB" w:rsidRPr="008B27BB" w:rsidRDefault="008B27BB">
            <w:r w:rsidRPr="008B27BB">
              <w:t>no</w:t>
            </w:r>
          </w:p>
        </w:tc>
      </w:tr>
      <w:tr w:rsidR="005C518A" w:rsidRPr="008B27BB" w14:paraId="41C9C091" w14:textId="77777777" w:rsidTr="000D6B97">
        <w:trPr>
          <w:trHeight w:val="290"/>
        </w:trPr>
        <w:tc>
          <w:tcPr>
            <w:tcW w:w="1980" w:type="dxa"/>
            <w:noWrap/>
            <w:hideMark/>
          </w:tcPr>
          <w:p w14:paraId="263B3028" w14:textId="77777777" w:rsidR="008B27BB" w:rsidRPr="008B27BB" w:rsidRDefault="008B27BB">
            <w:r w:rsidRPr="008B27BB">
              <w:t>Sepsidae</w:t>
            </w:r>
          </w:p>
        </w:tc>
        <w:tc>
          <w:tcPr>
            <w:tcW w:w="2976" w:type="dxa"/>
            <w:noWrap/>
            <w:hideMark/>
          </w:tcPr>
          <w:p w14:paraId="47B34406" w14:textId="77777777" w:rsidR="008B27BB" w:rsidRPr="008B27BB" w:rsidRDefault="008B27BB">
            <w:pPr>
              <w:rPr>
                <w:i/>
                <w:iCs/>
              </w:rPr>
            </w:pPr>
            <w:r w:rsidRPr="008B27BB">
              <w:rPr>
                <w:i/>
                <w:iCs/>
              </w:rPr>
              <w:t>Australosepsis frontalis</w:t>
            </w:r>
          </w:p>
        </w:tc>
        <w:tc>
          <w:tcPr>
            <w:tcW w:w="3401" w:type="dxa"/>
            <w:noWrap/>
            <w:hideMark/>
          </w:tcPr>
          <w:p w14:paraId="43457DAF" w14:textId="77777777" w:rsidR="008B27BB" w:rsidRPr="008B27BB" w:rsidRDefault="008B27BB">
            <w:r w:rsidRPr="008B27BB">
              <w:t>black scavenger fly</w:t>
            </w:r>
          </w:p>
        </w:tc>
        <w:tc>
          <w:tcPr>
            <w:tcW w:w="1275" w:type="dxa"/>
            <w:noWrap/>
            <w:hideMark/>
          </w:tcPr>
          <w:p w14:paraId="5BF384CE" w14:textId="77777777" w:rsidR="008B27BB" w:rsidRPr="008B27BB" w:rsidRDefault="008B27BB">
            <w:r w:rsidRPr="008B27BB">
              <w:t>No</w:t>
            </w:r>
          </w:p>
        </w:tc>
        <w:tc>
          <w:tcPr>
            <w:tcW w:w="1522" w:type="dxa"/>
            <w:noWrap/>
            <w:hideMark/>
          </w:tcPr>
          <w:p w14:paraId="283AB1B2" w14:textId="77777777" w:rsidR="008B27BB" w:rsidRPr="008B27BB" w:rsidRDefault="008B27BB">
            <w:r w:rsidRPr="008B27BB">
              <w:t>No</w:t>
            </w:r>
          </w:p>
        </w:tc>
        <w:tc>
          <w:tcPr>
            <w:tcW w:w="1622" w:type="dxa"/>
            <w:noWrap/>
            <w:hideMark/>
          </w:tcPr>
          <w:p w14:paraId="6EBFD1DA" w14:textId="77777777" w:rsidR="008B27BB" w:rsidRPr="008B27BB" w:rsidRDefault="008B27BB">
            <w:r w:rsidRPr="008B27BB">
              <w:t>No</w:t>
            </w:r>
          </w:p>
        </w:tc>
        <w:tc>
          <w:tcPr>
            <w:tcW w:w="1353" w:type="dxa"/>
            <w:noWrap/>
            <w:hideMark/>
          </w:tcPr>
          <w:p w14:paraId="4FE29061" w14:textId="77777777" w:rsidR="008B27BB" w:rsidRPr="008B27BB" w:rsidRDefault="008B27BB">
            <w:r w:rsidRPr="008B27BB">
              <w:t>no</w:t>
            </w:r>
          </w:p>
        </w:tc>
      </w:tr>
      <w:tr w:rsidR="005C518A" w:rsidRPr="008B27BB" w14:paraId="1B49F20A" w14:textId="77777777" w:rsidTr="000D6B97">
        <w:trPr>
          <w:trHeight w:val="290"/>
        </w:trPr>
        <w:tc>
          <w:tcPr>
            <w:tcW w:w="1980" w:type="dxa"/>
            <w:noWrap/>
            <w:hideMark/>
          </w:tcPr>
          <w:p w14:paraId="73ED40A8" w14:textId="77777777" w:rsidR="008B27BB" w:rsidRPr="008B27BB" w:rsidRDefault="008B27BB">
            <w:r w:rsidRPr="008B27BB">
              <w:t>Sepsidae</w:t>
            </w:r>
          </w:p>
        </w:tc>
        <w:tc>
          <w:tcPr>
            <w:tcW w:w="2976" w:type="dxa"/>
            <w:noWrap/>
            <w:hideMark/>
          </w:tcPr>
          <w:p w14:paraId="6FD65FE5" w14:textId="77777777" w:rsidR="008B27BB" w:rsidRPr="008B27BB" w:rsidRDefault="008B27BB">
            <w:r w:rsidRPr="008B27BB">
              <w:t>Sepsidae sp10210</w:t>
            </w:r>
          </w:p>
        </w:tc>
        <w:tc>
          <w:tcPr>
            <w:tcW w:w="3401" w:type="dxa"/>
            <w:noWrap/>
            <w:hideMark/>
          </w:tcPr>
          <w:p w14:paraId="0E29BF91" w14:textId="77777777" w:rsidR="008B27BB" w:rsidRPr="008B27BB" w:rsidRDefault="008B27BB">
            <w:r w:rsidRPr="008B27BB">
              <w:t>black scavenger fly</w:t>
            </w:r>
          </w:p>
        </w:tc>
        <w:tc>
          <w:tcPr>
            <w:tcW w:w="1275" w:type="dxa"/>
            <w:noWrap/>
            <w:hideMark/>
          </w:tcPr>
          <w:p w14:paraId="72A6DC63" w14:textId="77777777" w:rsidR="008B27BB" w:rsidRPr="008B27BB" w:rsidRDefault="008B27BB">
            <w:r w:rsidRPr="008B27BB">
              <w:t>No</w:t>
            </w:r>
          </w:p>
        </w:tc>
        <w:tc>
          <w:tcPr>
            <w:tcW w:w="1522" w:type="dxa"/>
            <w:noWrap/>
            <w:hideMark/>
          </w:tcPr>
          <w:p w14:paraId="0661C372" w14:textId="77777777" w:rsidR="008B27BB" w:rsidRPr="008B27BB" w:rsidRDefault="008B27BB">
            <w:r w:rsidRPr="008B27BB">
              <w:t>No</w:t>
            </w:r>
          </w:p>
        </w:tc>
        <w:tc>
          <w:tcPr>
            <w:tcW w:w="1622" w:type="dxa"/>
            <w:noWrap/>
            <w:hideMark/>
          </w:tcPr>
          <w:p w14:paraId="6F939B18" w14:textId="77777777" w:rsidR="008B27BB" w:rsidRPr="008B27BB" w:rsidRDefault="008B27BB">
            <w:r w:rsidRPr="008B27BB">
              <w:t>No</w:t>
            </w:r>
          </w:p>
        </w:tc>
        <w:tc>
          <w:tcPr>
            <w:tcW w:w="1353" w:type="dxa"/>
            <w:noWrap/>
            <w:hideMark/>
          </w:tcPr>
          <w:p w14:paraId="0CB1C7C8" w14:textId="77777777" w:rsidR="008B27BB" w:rsidRPr="008B27BB" w:rsidRDefault="008B27BB">
            <w:r w:rsidRPr="008B27BB">
              <w:t>no</w:t>
            </w:r>
          </w:p>
        </w:tc>
      </w:tr>
      <w:tr w:rsidR="005C518A" w:rsidRPr="008B27BB" w14:paraId="589F1976" w14:textId="77777777" w:rsidTr="000D6B97">
        <w:trPr>
          <w:trHeight w:val="290"/>
        </w:trPr>
        <w:tc>
          <w:tcPr>
            <w:tcW w:w="1980" w:type="dxa"/>
            <w:noWrap/>
            <w:hideMark/>
          </w:tcPr>
          <w:p w14:paraId="7ED72DD0" w14:textId="77777777" w:rsidR="008B27BB" w:rsidRPr="008B27BB" w:rsidRDefault="008B27BB">
            <w:r w:rsidRPr="008B27BB">
              <w:t>Sepsidae</w:t>
            </w:r>
          </w:p>
        </w:tc>
        <w:tc>
          <w:tcPr>
            <w:tcW w:w="2976" w:type="dxa"/>
            <w:noWrap/>
            <w:hideMark/>
          </w:tcPr>
          <w:p w14:paraId="20059002" w14:textId="77777777" w:rsidR="008B27BB" w:rsidRPr="008B27BB" w:rsidRDefault="008B27BB">
            <w:r w:rsidRPr="008B27BB">
              <w:t>Sepsidae sp10211</w:t>
            </w:r>
          </w:p>
        </w:tc>
        <w:tc>
          <w:tcPr>
            <w:tcW w:w="3401" w:type="dxa"/>
            <w:noWrap/>
            <w:hideMark/>
          </w:tcPr>
          <w:p w14:paraId="1072518E" w14:textId="77777777" w:rsidR="008B27BB" w:rsidRPr="008B27BB" w:rsidRDefault="008B27BB">
            <w:r w:rsidRPr="008B27BB">
              <w:t>black scavenger fly</w:t>
            </w:r>
          </w:p>
        </w:tc>
        <w:tc>
          <w:tcPr>
            <w:tcW w:w="1275" w:type="dxa"/>
            <w:noWrap/>
            <w:hideMark/>
          </w:tcPr>
          <w:p w14:paraId="0CAF6A3D" w14:textId="77777777" w:rsidR="008B27BB" w:rsidRPr="008B27BB" w:rsidRDefault="008B27BB">
            <w:r w:rsidRPr="008B27BB">
              <w:t>No</w:t>
            </w:r>
          </w:p>
        </w:tc>
        <w:tc>
          <w:tcPr>
            <w:tcW w:w="1522" w:type="dxa"/>
            <w:noWrap/>
            <w:hideMark/>
          </w:tcPr>
          <w:p w14:paraId="408B5BBC" w14:textId="77777777" w:rsidR="008B27BB" w:rsidRPr="008B27BB" w:rsidRDefault="008B27BB">
            <w:r w:rsidRPr="008B27BB">
              <w:t>No</w:t>
            </w:r>
          </w:p>
        </w:tc>
        <w:tc>
          <w:tcPr>
            <w:tcW w:w="1622" w:type="dxa"/>
            <w:noWrap/>
            <w:hideMark/>
          </w:tcPr>
          <w:p w14:paraId="3D4B1044" w14:textId="77777777" w:rsidR="008B27BB" w:rsidRPr="008B27BB" w:rsidRDefault="008B27BB">
            <w:r w:rsidRPr="008B27BB">
              <w:t>No</w:t>
            </w:r>
          </w:p>
        </w:tc>
        <w:tc>
          <w:tcPr>
            <w:tcW w:w="1353" w:type="dxa"/>
            <w:noWrap/>
            <w:hideMark/>
          </w:tcPr>
          <w:p w14:paraId="03BBD9CC" w14:textId="77777777" w:rsidR="008B27BB" w:rsidRPr="008B27BB" w:rsidRDefault="008B27BB">
            <w:r w:rsidRPr="008B27BB">
              <w:t>no</w:t>
            </w:r>
          </w:p>
        </w:tc>
      </w:tr>
      <w:tr w:rsidR="005C518A" w:rsidRPr="008B27BB" w14:paraId="633D95CA" w14:textId="77777777" w:rsidTr="000D6B97">
        <w:trPr>
          <w:trHeight w:val="290"/>
        </w:trPr>
        <w:tc>
          <w:tcPr>
            <w:tcW w:w="1980" w:type="dxa"/>
            <w:noWrap/>
            <w:hideMark/>
          </w:tcPr>
          <w:p w14:paraId="6AA0A01A" w14:textId="77777777" w:rsidR="008B27BB" w:rsidRPr="008B27BB" w:rsidRDefault="008B27BB">
            <w:r w:rsidRPr="008B27BB">
              <w:t>Simuliidae</w:t>
            </w:r>
          </w:p>
        </w:tc>
        <w:tc>
          <w:tcPr>
            <w:tcW w:w="2976" w:type="dxa"/>
            <w:noWrap/>
            <w:hideMark/>
          </w:tcPr>
          <w:p w14:paraId="2F2AF64A" w14:textId="77777777" w:rsidR="008B27BB" w:rsidRPr="008B27BB" w:rsidRDefault="008B27BB">
            <w:r w:rsidRPr="008B27BB">
              <w:rPr>
                <w:i/>
                <w:iCs/>
              </w:rPr>
              <w:t xml:space="preserve">Austrosimulium </w:t>
            </w:r>
            <w:r w:rsidRPr="008B27BB">
              <w:t>sp10212</w:t>
            </w:r>
          </w:p>
        </w:tc>
        <w:tc>
          <w:tcPr>
            <w:tcW w:w="3401" w:type="dxa"/>
            <w:noWrap/>
            <w:hideMark/>
          </w:tcPr>
          <w:p w14:paraId="1E373D7E" w14:textId="77777777" w:rsidR="008B27BB" w:rsidRPr="008B27BB" w:rsidRDefault="008B27BB">
            <w:r w:rsidRPr="008B27BB">
              <w:t>black fly</w:t>
            </w:r>
          </w:p>
        </w:tc>
        <w:tc>
          <w:tcPr>
            <w:tcW w:w="1275" w:type="dxa"/>
            <w:noWrap/>
            <w:hideMark/>
          </w:tcPr>
          <w:p w14:paraId="483EBEA0" w14:textId="77777777" w:rsidR="008B27BB" w:rsidRPr="008B27BB" w:rsidRDefault="008B27BB">
            <w:r w:rsidRPr="008B27BB">
              <w:t>No</w:t>
            </w:r>
          </w:p>
        </w:tc>
        <w:tc>
          <w:tcPr>
            <w:tcW w:w="1522" w:type="dxa"/>
            <w:noWrap/>
            <w:hideMark/>
          </w:tcPr>
          <w:p w14:paraId="2A23CE47" w14:textId="77777777" w:rsidR="008B27BB" w:rsidRPr="008B27BB" w:rsidRDefault="008B27BB">
            <w:r w:rsidRPr="008B27BB">
              <w:t>No</w:t>
            </w:r>
          </w:p>
        </w:tc>
        <w:tc>
          <w:tcPr>
            <w:tcW w:w="1622" w:type="dxa"/>
            <w:noWrap/>
            <w:hideMark/>
          </w:tcPr>
          <w:p w14:paraId="3AAD3E94" w14:textId="77777777" w:rsidR="008B27BB" w:rsidRPr="008B27BB" w:rsidRDefault="008B27BB">
            <w:r w:rsidRPr="008B27BB">
              <w:t>No</w:t>
            </w:r>
          </w:p>
        </w:tc>
        <w:tc>
          <w:tcPr>
            <w:tcW w:w="1353" w:type="dxa"/>
            <w:noWrap/>
            <w:hideMark/>
          </w:tcPr>
          <w:p w14:paraId="234683DE" w14:textId="77777777" w:rsidR="008B27BB" w:rsidRPr="008B27BB" w:rsidRDefault="008B27BB">
            <w:r w:rsidRPr="008B27BB">
              <w:t>no</w:t>
            </w:r>
          </w:p>
        </w:tc>
      </w:tr>
      <w:tr w:rsidR="005C518A" w:rsidRPr="008B27BB" w14:paraId="6CDDD333" w14:textId="77777777" w:rsidTr="000D6B97">
        <w:trPr>
          <w:trHeight w:val="290"/>
        </w:trPr>
        <w:tc>
          <w:tcPr>
            <w:tcW w:w="1980" w:type="dxa"/>
            <w:noWrap/>
            <w:hideMark/>
          </w:tcPr>
          <w:p w14:paraId="4CA864C9" w14:textId="77777777" w:rsidR="008B27BB" w:rsidRPr="008B27BB" w:rsidRDefault="008B27BB">
            <w:r w:rsidRPr="008B27BB">
              <w:t>Simuliidae</w:t>
            </w:r>
          </w:p>
        </w:tc>
        <w:tc>
          <w:tcPr>
            <w:tcW w:w="2976" w:type="dxa"/>
            <w:noWrap/>
            <w:hideMark/>
          </w:tcPr>
          <w:p w14:paraId="732F5D44" w14:textId="77777777" w:rsidR="008B27BB" w:rsidRPr="008B27BB" w:rsidRDefault="008B27BB">
            <w:r w:rsidRPr="008B27BB">
              <w:rPr>
                <w:i/>
                <w:iCs/>
              </w:rPr>
              <w:t xml:space="preserve">Austrosimulium </w:t>
            </w:r>
            <w:r w:rsidRPr="008B27BB">
              <w:t>sp10213</w:t>
            </w:r>
          </w:p>
        </w:tc>
        <w:tc>
          <w:tcPr>
            <w:tcW w:w="3401" w:type="dxa"/>
            <w:noWrap/>
            <w:hideMark/>
          </w:tcPr>
          <w:p w14:paraId="7B19E945" w14:textId="77777777" w:rsidR="008B27BB" w:rsidRPr="008B27BB" w:rsidRDefault="008B27BB">
            <w:r w:rsidRPr="008B27BB">
              <w:t>black fly</w:t>
            </w:r>
          </w:p>
        </w:tc>
        <w:tc>
          <w:tcPr>
            <w:tcW w:w="1275" w:type="dxa"/>
            <w:noWrap/>
            <w:hideMark/>
          </w:tcPr>
          <w:p w14:paraId="2C16E7BD" w14:textId="77777777" w:rsidR="008B27BB" w:rsidRPr="008B27BB" w:rsidRDefault="008B27BB">
            <w:r w:rsidRPr="008B27BB">
              <w:t>No</w:t>
            </w:r>
          </w:p>
        </w:tc>
        <w:tc>
          <w:tcPr>
            <w:tcW w:w="1522" w:type="dxa"/>
            <w:noWrap/>
            <w:hideMark/>
          </w:tcPr>
          <w:p w14:paraId="05C51841" w14:textId="77777777" w:rsidR="008B27BB" w:rsidRPr="008B27BB" w:rsidRDefault="008B27BB">
            <w:r w:rsidRPr="008B27BB">
              <w:t>No</w:t>
            </w:r>
          </w:p>
        </w:tc>
        <w:tc>
          <w:tcPr>
            <w:tcW w:w="1622" w:type="dxa"/>
            <w:noWrap/>
            <w:hideMark/>
          </w:tcPr>
          <w:p w14:paraId="754019E0" w14:textId="77777777" w:rsidR="008B27BB" w:rsidRPr="008B27BB" w:rsidRDefault="008B27BB">
            <w:r w:rsidRPr="008B27BB">
              <w:t>No</w:t>
            </w:r>
          </w:p>
        </w:tc>
        <w:tc>
          <w:tcPr>
            <w:tcW w:w="1353" w:type="dxa"/>
            <w:noWrap/>
            <w:hideMark/>
          </w:tcPr>
          <w:p w14:paraId="372DA348" w14:textId="77777777" w:rsidR="008B27BB" w:rsidRPr="008B27BB" w:rsidRDefault="008B27BB">
            <w:r w:rsidRPr="008B27BB">
              <w:t>no</w:t>
            </w:r>
          </w:p>
        </w:tc>
      </w:tr>
      <w:tr w:rsidR="005C518A" w:rsidRPr="008B27BB" w14:paraId="2A6BCC22" w14:textId="77777777" w:rsidTr="000D6B97">
        <w:trPr>
          <w:trHeight w:val="290"/>
        </w:trPr>
        <w:tc>
          <w:tcPr>
            <w:tcW w:w="1980" w:type="dxa"/>
            <w:noWrap/>
            <w:hideMark/>
          </w:tcPr>
          <w:p w14:paraId="14FC47C3" w14:textId="77777777" w:rsidR="008B27BB" w:rsidRPr="008B27BB" w:rsidRDefault="008B27BB">
            <w:r w:rsidRPr="008B27BB">
              <w:t>Sphaeroceridae</w:t>
            </w:r>
          </w:p>
        </w:tc>
        <w:tc>
          <w:tcPr>
            <w:tcW w:w="2976" w:type="dxa"/>
            <w:noWrap/>
            <w:hideMark/>
          </w:tcPr>
          <w:p w14:paraId="2D59BD9C" w14:textId="77777777" w:rsidR="008B27BB" w:rsidRPr="008B27BB" w:rsidRDefault="008B27BB">
            <w:r w:rsidRPr="008B27BB">
              <w:t>Limosininae sp10214</w:t>
            </w:r>
          </w:p>
        </w:tc>
        <w:tc>
          <w:tcPr>
            <w:tcW w:w="3401" w:type="dxa"/>
            <w:noWrap/>
            <w:hideMark/>
          </w:tcPr>
          <w:p w14:paraId="66CBE53B" w14:textId="77777777" w:rsidR="008B27BB" w:rsidRPr="008B27BB" w:rsidRDefault="008B27BB">
            <w:r w:rsidRPr="008B27BB">
              <w:t>small dung fly</w:t>
            </w:r>
          </w:p>
        </w:tc>
        <w:tc>
          <w:tcPr>
            <w:tcW w:w="1275" w:type="dxa"/>
            <w:noWrap/>
            <w:hideMark/>
          </w:tcPr>
          <w:p w14:paraId="3726074A" w14:textId="77777777" w:rsidR="008B27BB" w:rsidRPr="008B27BB" w:rsidRDefault="008B27BB">
            <w:r w:rsidRPr="008B27BB">
              <w:t>No</w:t>
            </w:r>
          </w:p>
        </w:tc>
        <w:tc>
          <w:tcPr>
            <w:tcW w:w="1522" w:type="dxa"/>
            <w:noWrap/>
            <w:hideMark/>
          </w:tcPr>
          <w:p w14:paraId="48F26937" w14:textId="77777777" w:rsidR="008B27BB" w:rsidRPr="008B27BB" w:rsidRDefault="008B27BB">
            <w:r w:rsidRPr="008B27BB">
              <w:t>No</w:t>
            </w:r>
          </w:p>
        </w:tc>
        <w:tc>
          <w:tcPr>
            <w:tcW w:w="1622" w:type="dxa"/>
            <w:noWrap/>
            <w:hideMark/>
          </w:tcPr>
          <w:p w14:paraId="16BB39D3" w14:textId="77777777" w:rsidR="008B27BB" w:rsidRPr="008B27BB" w:rsidRDefault="008B27BB">
            <w:r w:rsidRPr="008B27BB">
              <w:t>No</w:t>
            </w:r>
          </w:p>
        </w:tc>
        <w:tc>
          <w:tcPr>
            <w:tcW w:w="1353" w:type="dxa"/>
            <w:noWrap/>
            <w:hideMark/>
          </w:tcPr>
          <w:p w14:paraId="27A61B23" w14:textId="77777777" w:rsidR="008B27BB" w:rsidRPr="008B27BB" w:rsidRDefault="008B27BB">
            <w:r w:rsidRPr="008B27BB">
              <w:t>no</w:t>
            </w:r>
          </w:p>
        </w:tc>
      </w:tr>
      <w:tr w:rsidR="005C518A" w:rsidRPr="008B27BB" w14:paraId="04D4AAE1" w14:textId="77777777" w:rsidTr="000D6B97">
        <w:trPr>
          <w:trHeight w:val="290"/>
        </w:trPr>
        <w:tc>
          <w:tcPr>
            <w:tcW w:w="1980" w:type="dxa"/>
            <w:noWrap/>
            <w:hideMark/>
          </w:tcPr>
          <w:p w14:paraId="0482F398" w14:textId="77777777" w:rsidR="008B27BB" w:rsidRPr="008B27BB" w:rsidRDefault="008B27BB">
            <w:r w:rsidRPr="008B27BB">
              <w:t>Sphaeroceridae</w:t>
            </w:r>
          </w:p>
        </w:tc>
        <w:tc>
          <w:tcPr>
            <w:tcW w:w="2976" w:type="dxa"/>
            <w:noWrap/>
            <w:hideMark/>
          </w:tcPr>
          <w:p w14:paraId="2EC7CD62" w14:textId="77777777" w:rsidR="008B27BB" w:rsidRPr="008B27BB" w:rsidRDefault="008B27BB">
            <w:r w:rsidRPr="008B27BB">
              <w:t>Limosininae sp10215</w:t>
            </w:r>
          </w:p>
        </w:tc>
        <w:tc>
          <w:tcPr>
            <w:tcW w:w="3401" w:type="dxa"/>
            <w:noWrap/>
            <w:hideMark/>
          </w:tcPr>
          <w:p w14:paraId="421F0729" w14:textId="77777777" w:rsidR="008B27BB" w:rsidRPr="008B27BB" w:rsidRDefault="008B27BB">
            <w:r w:rsidRPr="008B27BB">
              <w:t>small dung fly</w:t>
            </w:r>
          </w:p>
        </w:tc>
        <w:tc>
          <w:tcPr>
            <w:tcW w:w="1275" w:type="dxa"/>
            <w:noWrap/>
            <w:hideMark/>
          </w:tcPr>
          <w:p w14:paraId="3B629293" w14:textId="77777777" w:rsidR="008B27BB" w:rsidRPr="008B27BB" w:rsidRDefault="008B27BB">
            <w:r w:rsidRPr="008B27BB">
              <w:t>No</w:t>
            </w:r>
          </w:p>
        </w:tc>
        <w:tc>
          <w:tcPr>
            <w:tcW w:w="1522" w:type="dxa"/>
            <w:noWrap/>
            <w:hideMark/>
          </w:tcPr>
          <w:p w14:paraId="4F9DF3B5" w14:textId="77777777" w:rsidR="008B27BB" w:rsidRPr="008B27BB" w:rsidRDefault="008B27BB">
            <w:r w:rsidRPr="008B27BB">
              <w:t>No</w:t>
            </w:r>
          </w:p>
        </w:tc>
        <w:tc>
          <w:tcPr>
            <w:tcW w:w="1622" w:type="dxa"/>
            <w:noWrap/>
            <w:hideMark/>
          </w:tcPr>
          <w:p w14:paraId="799B4C94" w14:textId="77777777" w:rsidR="008B27BB" w:rsidRPr="008B27BB" w:rsidRDefault="008B27BB">
            <w:r w:rsidRPr="008B27BB">
              <w:t>No</w:t>
            </w:r>
          </w:p>
        </w:tc>
        <w:tc>
          <w:tcPr>
            <w:tcW w:w="1353" w:type="dxa"/>
            <w:noWrap/>
            <w:hideMark/>
          </w:tcPr>
          <w:p w14:paraId="55D5C433" w14:textId="77777777" w:rsidR="008B27BB" w:rsidRPr="008B27BB" w:rsidRDefault="008B27BB">
            <w:r w:rsidRPr="008B27BB">
              <w:t>no</w:t>
            </w:r>
          </w:p>
        </w:tc>
      </w:tr>
      <w:tr w:rsidR="005C518A" w:rsidRPr="008B27BB" w14:paraId="1DB99809" w14:textId="77777777" w:rsidTr="000D6B97">
        <w:trPr>
          <w:trHeight w:val="290"/>
        </w:trPr>
        <w:tc>
          <w:tcPr>
            <w:tcW w:w="1980" w:type="dxa"/>
            <w:noWrap/>
            <w:hideMark/>
          </w:tcPr>
          <w:p w14:paraId="6DAC1EC0" w14:textId="77777777" w:rsidR="008B27BB" w:rsidRPr="008B27BB" w:rsidRDefault="008B27BB">
            <w:r w:rsidRPr="008B27BB">
              <w:t>Sphaeroceridae</w:t>
            </w:r>
          </w:p>
        </w:tc>
        <w:tc>
          <w:tcPr>
            <w:tcW w:w="2976" w:type="dxa"/>
            <w:noWrap/>
            <w:hideMark/>
          </w:tcPr>
          <w:p w14:paraId="7F24A19C" w14:textId="77777777" w:rsidR="008B27BB" w:rsidRPr="008B27BB" w:rsidRDefault="008B27BB">
            <w:r w:rsidRPr="008B27BB">
              <w:t>Limosininae sp10216</w:t>
            </w:r>
          </w:p>
        </w:tc>
        <w:tc>
          <w:tcPr>
            <w:tcW w:w="3401" w:type="dxa"/>
            <w:noWrap/>
            <w:hideMark/>
          </w:tcPr>
          <w:p w14:paraId="3B58D33C" w14:textId="77777777" w:rsidR="008B27BB" w:rsidRPr="008B27BB" w:rsidRDefault="008B27BB">
            <w:r w:rsidRPr="008B27BB">
              <w:t>small dung fly</w:t>
            </w:r>
          </w:p>
        </w:tc>
        <w:tc>
          <w:tcPr>
            <w:tcW w:w="1275" w:type="dxa"/>
            <w:noWrap/>
            <w:hideMark/>
          </w:tcPr>
          <w:p w14:paraId="59AC7E7C" w14:textId="77777777" w:rsidR="008B27BB" w:rsidRPr="008B27BB" w:rsidRDefault="008B27BB">
            <w:r w:rsidRPr="008B27BB">
              <w:t>Yes</w:t>
            </w:r>
          </w:p>
        </w:tc>
        <w:tc>
          <w:tcPr>
            <w:tcW w:w="1522" w:type="dxa"/>
            <w:noWrap/>
            <w:hideMark/>
          </w:tcPr>
          <w:p w14:paraId="497D4525" w14:textId="77777777" w:rsidR="008B27BB" w:rsidRPr="008B27BB" w:rsidRDefault="008B27BB">
            <w:r w:rsidRPr="008B27BB">
              <w:t>No</w:t>
            </w:r>
          </w:p>
        </w:tc>
        <w:tc>
          <w:tcPr>
            <w:tcW w:w="1622" w:type="dxa"/>
            <w:noWrap/>
            <w:hideMark/>
          </w:tcPr>
          <w:p w14:paraId="65D27E12" w14:textId="77777777" w:rsidR="008B27BB" w:rsidRPr="008B27BB" w:rsidRDefault="008B27BB">
            <w:r w:rsidRPr="008B27BB">
              <w:t>No</w:t>
            </w:r>
          </w:p>
        </w:tc>
        <w:tc>
          <w:tcPr>
            <w:tcW w:w="1353" w:type="dxa"/>
            <w:noWrap/>
            <w:hideMark/>
          </w:tcPr>
          <w:p w14:paraId="573B6C61" w14:textId="77777777" w:rsidR="008B27BB" w:rsidRPr="008B27BB" w:rsidRDefault="008B27BB">
            <w:r w:rsidRPr="008B27BB">
              <w:t>no</w:t>
            </w:r>
          </w:p>
        </w:tc>
      </w:tr>
      <w:tr w:rsidR="005C518A" w:rsidRPr="008B27BB" w14:paraId="3C84FBCE" w14:textId="77777777" w:rsidTr="000D6B97">
        <w:trPr>
          <w:trHeight w:val="290"/>
        </w:trPr>
        <w:tc>
          <w:tcPr>
            <w:tcW w:w="1980" w:type="dxa"/>
            <w:noWrap/>
            <w:hideMark/>
          </w:tcPr>
          <w:p w14:paraId="740A6017" w14:textId="77777777" w:rsidR="008B27BB" w:rsidRPr="008B27BB" w:rsidRDefault="008B27BB">
            <w:r w:rsidRPr="008B27BB">
              <w:t>Sphaeroceridae</w:t>
            </w:r>
          </w:p>
        </w:tc>
        <w:tc>
          <w:tcPr>
            <w:tcW w:w="2976" w:type="dxa"/>
            <w:noWrap/>
            <w:hideMark/>
          </w:tcPr>
          <w:p w14:paraId="4D1555DB" w14:textId="77777777" w:rsidR="008B27BB" w:rsidRPr="008B27BB" w:rsidRDefault="008B27BB">
            <w:r w:rsidRPr="008B27BB">
              <w:t>Limosininae sp10217</w:t>
            </w:r>
          </w:p>
        </w:tc>
        <w:tc>
          <w:tcPr>
            <w:tcW w:w="3401" w:type="dxa"/>
            <w:noWrap/>
            <w:hideMark/>
          </w:tcPr>
          <w:p w14:paraId="468B8401" w14:textId="77777777" w:rsidR="008B27BB" w:rsidRPr="008B27BB" w:rsidRDefault="008B27BB">
            <w:r w:rsidRPr="008B27BB">
              <w:t>small dung fly</w:t>
            </w:r>
          </w:p>
        </w:tc>
        <w:tc>
          <w:tcPr>
            <w:tcW w:w="1275" w:type="dxa"/>
            <w:noWrap/>
            <w:hideMark/>
          </w:tcPr>
          <w:p w14:paraId="71540535" w14:textId="77777777" w:rsidR="008B27BB" w:rsidRPr="008B27BB" w:rsidRDefault="008B27BB">
            <w:r w:rsidRPr="008B27BB">
              <w:t>Yes</w:t>
            </w:r>
          </w:p>
        </w:tc>
        <w:tc>
          <w:tcPr>
            <w:tcW w:w="1522" w:type="dxa"/>
            <w:noWrap/>
            <w:hideMark/>
          </w:tcPr>
          <w:p w14:paraId="3F58C335" w14:textId="77777777" w:rsidR="008B27BB" w:rsidRPr="008B27BB" w:rsidRDefault="008B27BB">
            <w:r w:rsidRPr="008B27BB">
              <w:t>No</w:t>
            </w:r>
          </w:p>
        </w:tc>
        <w:tc>
          <w:tcPr>
            <w:tcW w:w="1622" w:type="dxa"/>
            <w:noWrap/>
            <w:hideMark/>
          </w:tcPr>
          <w:p w14:paraId="4B4592F5" w14:textId="77777777" w:rsidR="008B27BB" w:rsidRPr="008B27BB" w:rsidRDefault="008B27BB">
            <w:r w:rsidRPr="008B27BB">
              <w:t>No</w:t>
            </w:r>
          </w:p>
        </w:tc>
        <w:tc>
          <w:tcPr>
            <w:tcW w:w="1353" w:type="dxa"/>
            <w:noWrap/>
            <w:hideMark/>
          </w:tcPr>
          <w:p w14:paraId="47239E84" w14:textId="77777777" w:rsidR="008B27BB" w:rsidRPr="008B27BB" w:rsidRDefault="008B27BB">
            <w:r w:rsidRPr="008B27BB">
              <w:t>no</w:t>
            </w:r>
          </w:p>
        </w:tc>
      </w:tr>
      <w:tr w:rsidR="005C518A" w:rsidRPr="008B27BB" w14:paraId="4CCB5370" w14:textId="77777777" w:rsidTr="000D6B97">
        <w:trPr>
          <w:trHeight w:val="290"/>
        </w:trPr>
        <w:tc>
          <w:tcPr>
            <w:tcW w:w="1980" w:type="dxa"/>
            <w:noWrap/>
            <w:hideMark/>
          </w:tcPr>
          <w:p w14:paraId="54BCDD1C" w14:textId="77777777" w:rsidR="008B27BB" w:rsidRPr="008B27BB" w:rsidRDefault="008B27BB">
            <w:r w:rsidRPr="008B27BB">
              <w:lastRenderedPageBreak/>
              <w:t>Sphaeroceridae</w:t>
            </w:r>
          </w:p>
        </w:tc>
        <w:tc>
          <w:tcPr>
            <w:tcW w:w="2976" w:type="dxa"/>
            <w:noWrap/>
            <w:hideMark/>
          </w:tcPr>
          <w:p w14:paraId="6C7B5BC1" w14:textId="77777777" w:rsidR="008B27BB" w:rsidRPr="008B27BB" w:rsidRDefault="008B27BB">
            <w:r w:rsidRPr="008B27BB">
              <w:t>Sphaeroceridae sp10218</w:t>
            </w:r>
          </w:p>
        </w:tc>
        <w:tc>
          <w:tcPr>
            <w:tcW w:w="3401" w:type="dxa"/>
            <w:noWrap/>
            <w:hideMark/>
          </w:tcPr>
          <w:p w14:paraId="537BDA1F" w14:textId="77777777" w:rsidR="008B27BB" w:rsidRPr="008B27BB" w:rsidRDefault="008B27BB">
            <w:r w:rsidRPr="008B27BB">
              <w:t>small dung fly</w:t>
            </w:r>
          </w:p>
        </w:tc>
        <w:tc>
          <w:tcPr>
            <w:tcW w:w="1275" w:type="dxa"/>
            <w:noWrap/>
            <w:hideMark/>
          </w:tcPr>
          <w:p w14:paraId="516BBD63" w14:textId="77777777" w:rsidR="008B27BB" w:rsidRPr="008B27BB" w:rsidRDefault="008B27BB">
            <w:r w:rsidRPr="008B27BB">
              <w:t>No</w:t>
            </w:r>
          </w:p>
        </w:tc>
        <w:tc>
          <w:tcPr>
            <w:tcW w:w="1522" w:type="dxa"/>
            <w:noWrap/>
            <w:hideMark/>
          </w:tcPr>
          <w:p w14:paraId="2D4D6EE9" w14:textId="77777777" w:rsidR="008B27BB" w:rsidRPr="008B27BB" w:rsidRDefault="008B27BB">
            <w:r w:rsidRPr="008B27BB">
              <w:t>No</w:t>
            </w:r>
          </w:p>
        </w:tc>
        <w:tc>
          <w:tcPr>
            <w:tcW w:w="1622" w:type="dxa"/>
            <w:noWrap/>
            <w:hideMark/>
          </w:tcPr>
          <w:p w14:paraId="0EA4A25C" w14:textId="77777777" w:rsidR="008B27BB" w:rsidRPr="008B27BB" w:rsidRDefault="008B27BB">
            <w:r w:rsidRPr="008B27BB">
              <w:t>No</w:t>
            </w:r>
          </w:p>
        </w:tc>
        <w:tc>
          <w:tcPr>
            <w:tcW w:w="1353" w:type="dxa"/>
            <w:noWrap/>
            <w:hideMark/>
          </w:tcPr>
          <w:p w14:paraId="5CF5625C" w14:textId="77777777" w:rsidR="008B27BB" w:rsidRPr="008B27BB" w:rsidRDefault="008B27BB">
            <w:r w:rsidRPr="008B27BB">
              <w:t>no</w:t>
            </w:r>
          </w:p>
        </w:tc>
      </w:tr>
      <w:tr w:rsidR="005C518A" w:rsidRPr="008B27BB" w14:paraId="4A4187B8" w14:textId="77777777" w:rsidTr="000D6B97">
        <w:trPr>
          <w:trHeight w:val="290"/>
        </w:trPr>
        <w:tc>
          <w:tcPr>
            <w:tcW w:w="1980" w:type="dxa"/>
            <w:noWrap/>
            <w:hideMark/>
          </w:tcPr>
          <w:p w14:paraId="2F4CDEBC" w14:textId="77777777" w:rsidR="008B27BB" w:rsidRPr="008B27BB" w:rsidRDefault="008B27BB">
            <w:r w:rsidRPr="008B27BB">
              <w:t>Sphaeroceridae</w:t>
            </w:r>
          </w:p>
        </w:tc>
        <w:tc>
          <w:tcPr>
            <w:tcW w:w="2976" w:type="dxa"/>
            <w:noWrap/>
            <w:hideMark/>
          </w:tcPr>
          <w:p w14:paraId="33098D1E" w14:textId="77777777" w:rsidR="008B27BB" w:rsidRPr="008B27BB" w:rsidRDefault="008B27BB">
            <w:r w:rsidRPr="008B27BB">
              <w:t>Sphaeroceridae sp10219</w:t>
            </w:r>
          </w:p>
        </w:tc>
        <w:tc>
          <w:tcPr>
            <w:tcW w:w="3401" w:type="dxa"/>
            <w:noWrap/>
            <w:hideMark/>
          </w:tcPr>
          <w:p w14:paraId="107781EE" w14:textId="77777777" w:rsidR="008B27BB" w:rsidRPr="008B27BB" w:rsidRDefault="008B27BB">
            <w:r w:rsidRPr="008B27BB">
              <w:t>small dung fly</w:t>
            </w:r>
          </w:p>
        </w:tc>
        <w:tc>
          <w:tcPr>
            <w:tcW w:w="1275" w:type="dxa"/>
            <w:noWrap/>
            <w:hideMark/>
          </w:tcPr>
          <w:p w14:paraId="53C04C9E" w14:textId="77777777" w:rsidR="008B27BB" w:rsidRPr="008B27BB" w:rsidRDefault="008B27BB">
            <w:r w:rsidRPr="008B27BB">
              <w:t>No</w:t>
            </w:r>
          </w:p>
        </w:tc>
        <w:tc>
          <w:tcPr>
            <w:tcW w:w="1522" w:type="dxa"/>
            <w:noWrap/>
            <w:hideMark/>
          </w:tcPr>
          <w:p w14:paraId="13483C57" w14:textId="77777777" w:rsidR="008B27BB" w:rsidRPr="008B27BB" w:rsidRDefault="008B27BB">
            <w:r w:rsidRPr="008B27BB">
              <w:t>No</w:t>
            </w:r>
          </w:p>
        </w:tc>
        <w:tc>
          <w:tcPr>
            <w:tcW w:w="1622" w:type="dxa"/>
            <w:noWrap/>
            <w:hideMark/>
          </w:tcPr>
          <w:p w14:paraId="553FA182" w14:textId="77777777" w:rsidR="008B27BB" w:rsidRPr="008B27BB" w:rsidRDefault="008B27BB">
            <w:r w:rsidRPr="008B27BB">
              <w:t>No</w:t>
            </w:r>
          </w:p>
        </w:tc>
        <w:tc>
          <w:tcPr>
            <w:tcW w:w="1353" w:type="dxa"/>
            <w:noWrap/>
            <w:hideMark/>
          </w:tcPr>
          <w:p w14:paraId="0523D225" w14:textId="77777777" w:rsidR="008B27BB" w:rsidRPr="008B27BB" w:rsidRDefault="008B27BB">
            <w:r w:rsidRPr="008B27BB">
              <w:t>no</w:t>
            </w:r>
          </w:p>
        </w:tc>
      </w:tr>
      <w:tr w:rsidR="005C518A" w:rsidRPr="008B27BB" w14:paraId="75AFAB52" w14:textId="77777777" w:rsidTr="000D6B97">
        <w:trPr>
          <w:trHeight w:val="290"/>
        </w:trPr>
        <w:tc>
          <w:tcPr>
            <w:tcW w:w="1980" w:type="dxa"/>
            <w:noWrap/>
            <w:hideMark/>
          </w:tcPr>
          <w:p w14:paraId="4F00731D" w14:textId="77777777" w:rsidR="008B27BB" w:rsidRPr="008B27BB" w:rsidRDefault="008B27BB">
            <w:r w:rsidRPr="008B27BB">
              <w:t>Sphaeroceridae</w:t>
            </w:r>
          </w:p>
        </w:tc>
        <w:tc>
          <w:tcPr>
            <w:tcW w:w="2976" w:type="dxa"/>
            <w:noWrap/>
            <w:hideMark/>
          </w:tcPr>
          <w:p w14:paraId="5F4CEE22" w14:textId="77777777" w:rsidR="008B27BB" w:rsidRPr="008B27BB" w:rsidRDefault="008B27BB">
            <w:r w:rsidRPr="008B27BB">
              <w:t>Sphaeroceridae sp10220</w:t>
            </w:r>
          </w:p>
        </w:tc>
        <w:tc>
          <w:tcPr>
            <w:tcW w:w="3401" w:type="dxa"/>
            <w:noWrap/>
            <w:hideMark/>
          </w:tcPr>
          <w:p w14:paraId="25587CF3" w14:textId="77777777" w:rsidR="008B27BB" w:rsidRPr="008B27BB" w:rsidRDefault="008B27BB">
            <w:r w:rsidRPr="008B27BB">
              <w:t>small dung fly</w:t>
            </w:r>
          </w:p>
        </w:tc>
        <w:tc>
          <w:tcPr>
            <w:tcW w:w="1275" w:type="dxa"/>
            <w:noWrap/>
            <w:hideMark/>
          </w:tcPr>
          <w:p w14:paraId="4EBE2DA6" w14:textId="77777777" w:rsidR="008B27BB" w:rsidRPr="008B27BB" w:rsidRDefault="008B27BB">
            <w:r w:rsidRPr="008B27BB">
              <w:t>No</w:t>
            </w:r>
          </w:p>
        </w:tc>
        <w:tc>
          <w:tcPr>
            <w:tcW w:w="1522" w:type="dxa"/>
            <w:noWrap/>
            <w:hideMark/>
          </w:tcPr>
          <w:p w14:paraId="70EA1C0F" w14:textId="77777777" w:rsidR="008B27BB" w:rsidRPr="008B27BB" w:rsidRDefault="008B27BB">
            <w:r w:rsidRPr="008B27BB">
              <w:t>No</w:t>
            </w:r>
          </w:p>
        </w:tc>
        <w:tc>
          <w:tcPr>
            <w:tcW w:w="1622" w:type="dxa"/>
            <w:noWrap/>
            <w:hideMark/>
          </w:tcPr>
          <w:p w14:paraId="604354B9" w14:textId="77777777" w:rsidR="008B27BB" w:rsidRPr="008B27BB" w:rsidRDefault="008B27BB">
            <w:r w:rsidRPr="008B27BB">
              <w:t>No</w:t>
            </w:r>
          </w:p>
        </w:tc>
        <w:tc>
          <w:tcPr>
            <w:tcW w:w="1353" w:type="dxa"/>
            <w:noWrap/>
            <w:hideMark/>
          </w:tcPr>
          <w:p w14:paraId="12161EFE" w14:textId="77777777" w:rsidR="008B27BB" w:rsidRPr="008B27BB" w:rsidRDefault="008B27BB">
            <w:r w:rsidRPr="008B27BB">
              <w:t>no</w:t>
            </w:r>
          </w:p>
        </w:tc>
      </w:tr>
      <w:tr w:rsidR="005C518A" w:rsidRPr="008B27BB" w14:paraId="1DDECCE2" w14:textId="77777777" w:rsidTr="000D6B97">
        <w:trPr>
          <w:trHeight w:val="290"/>
        </w:trPr>
        <w:tc>
          <w:tcPr>
            <w:tcW w:w="1980" w:type="dxa"/>
            <w:noWrap/>
            <w:hideMark/>
          </w:tcPr>
          <w:p w14:paraId="6F4C59B4" w14:textId="77777777" w:rsidR="008B27BB" w:rsidRPr="008B27BB" w:rsidRDefault="008B27BB">
            <w:r w:rsidRPr="008B27BB">
              <w:t>Sphaeroceridae</w:t>
            </w:r>
          </w:p>
        </w:tc>
        <w:tc>
          <w:tcPr>
            <w:tcW w:w="2976" w:type="dxa"/>
            <w:noWrap/>
            <w:hideMark/>
          </w:tcPr>
          <w:p w14:paraId="5F1A4467" w14:textId="77777777" w:rsidR="008B27BB" w:rsidRPr="008B27BB" w:rsidRDefault="008B27BB">
            <w:r w:rsidRPr="008B27BB">
              <w:t>Sphaeroceridae sp10221</w:t>
            </w:r>
          </w:p>
        </w:tc>
        <w:tc>
          <w:tcPr>
            <w:tcW w:w="3401" w:type="dxa"/>
            <w:noWrap/>
            <w:hideMark/>
          </w:tcPr>
          <w:p w14:paraId="0DBF008F" w14:textId="77777777" w:rsidR="008B27BB" w:rsidRPr="008B27BB" w:rsidRDefault="008B27BB">
            <w:r w:rsidRPr="008B27BB">
              <w:t>small dung fly</w:t>
            </w:r>
          </w:p>
        </w:tc>
        <w:tc>
          <w:tcPr>
            <w:tcW w:w="1275" w:type="dxa"/>
            <w:noWrap/>
            <w:hideMark/>
          </w:tcPr>
          <w:p w14:paraId="738518F5" w14:textId="77777777" w:rsidR="008B27BB" w:rsidRPr="008B27BB" w:rsidRDefault="008B27BB">
            <w:r w:rsidRPr="008B27BB">
              <w:t>No</w:t>
            </w:r>
          </w:p>
        </w:tc>
        <w:tc>
          <w:tcPr>
            <w:tcW w:w="1522" w:type="dxa"/>
            <w:noWrap/>
            <w:hideMark/>
          </w:tcPr>
          <w:p w14:paraId="541B52E2" w14:textId="77777777" w:rsidR="008B27BB" w:rsidRPr="008B27BB" w:rsidRDefault="008B27BB">
            <w:r w:rsidRPr="008B27BB">
              <w:t>No</w:t>
            </w:r>
          </w:p>
        </w:tc>
        <w:tc>
          <w:tcPr>
            <w:tcW w:w="1622" w:type="dxa"/>
            <w:noWrap/>
            <w:hideMark/>
          </w:tcPr>
          <w:p w14:paraId="374786E3" w14:textId="77777777" w:rsidR="008B27BB" w:rsidRPr="008B27BB" w:rsidRDefault="008B27BB">
            <w:r w:rsidRPr="008B27BB">
              <w:t>No</w:t>
            </w:r>
          </w:p>
        </w:tc>
        <w:tc>
          <w:tcPr>
            <w:tcW w:w="1353" w:type="dxa"/>
            <w:noWrap/>
            <w:hideMark/>
          </w:tcPr>
          <w:p w14:paraId="4E0E83B0" w14:textId="77777777" w:rsidR="008B27BB" w:rsidRPr="008B27BB" w:rsidRDefault="008B27BB">
            <w:r w:rsidRPr="008B27BB">
              <w:t>no</w:t>
            </w:r>
          </w:p>
        </w:tc>
      </w:tr>
      <w:tr w:rsidR="005C518A" w:rsidRPr="008B27BB" w14:paraId="4F311FDF" w14:textId="77777777" w:rsidTr="000D6B97">
        <w:trPr>
          <w:trHeight w:val="290"/>
        </w:trPr>
        <w:tc>
          <w:tcPr>
            <w:tcW w:w="1980" w:type="dxa"/>
            <w:noWrap/>
            <w:hideMark/>
          </w:tcPr>
          <w:p w14:paraId="0766BAB2" w14:textId="77777777" w:rsidR="008B27BB" w:rsidRPr="008B27BB" w:rsidRDefault="008B27BB">
            <w:r w:rsidRPr="008B27BB">
              <w:t>Sphaeroceridae</w:t>
            </w:r>
          </w:p>
        </w:tc>
        <w:tc>
          <w:tcPr>
            <w:tcW w:w="2976" w:type="dxa"/>
            <w:noWrap/>
            <w:hideMark/>
          </w:tcPr>
          <w:p w14:paraId="0B14E1CF" w14:textId="77777777" w:rsidR="008B27BB" w:rsidRPr="008B27BB" w:rsidRDefault="008B27BB">
            <w:r w:rsidRPr="008B27BB">
              <w:t>Sphaeroceridae sp10222</w:t>
            </w:r>
          </w:p>
        </w:tc>
        <w:tc>
          <w:tcPr>
            <w:tcW w:w="3401" w:type="dxa"/>
            <w:noWrap/>
            <w:hideMark/>
          </w:tcPr>
          <w:p w14:paraId="3B277CF2" w14:textId="77777777" w:rsidR="008B27BB" w:rsidRPr="008B27BB" w:rsidRDefault="008B27BB">
            <w:r w:rsidRPr="008B27BB">
              <w:t>small dung fly</w:t>
            </w:r>
          </w:p>
        </w:tc>
        <w:tc>
          <w:tcPr>
            <w:tcW w:w="1275" w:type="dxa"/>
            <w:noWrap/>
            <w:hideMark/>
          </w:tcPr>
          <w:p w14:paraId="74F112F9" w14:textId="77777777" w:rsidR="008B27BB" w:rsidRPr="008B27BB" w:rsidRDefault="008B27BB">
            <w:r w:rsidRPr="008B27BB">
              <w:t>No</w:t>
            </w:r>
          </w:p>
        </w:tc>
        <w:tc>
          <w:tcPr>
            <w:tcW w:w="1522" w:type="dxa"/>
            <w:noWrap/>
            <w:hideMark/>
          </w:tcPr>
          <w:p w14:paraId="5F71CA19" w14:textId="77777777" w:rsidR="008B27BB" w:rsidRPr="008B27BB" w:rsidRDefault="008B27BB">
            <w:r w:rsidRPr="008B27BB">
              <w:t>No</w:t>
            </w:r>
          </w:p>
        </w:tc>
        <w:tc>
          <w:tcPr>
            <w:tcW w:w="1622" w:type="dxa"/>
            <w:noWrap/>
            <w:hideMark/>
          </w:tcPr>
          <w:p w14:paraId="2B6313CC" w14:textId="77777777" w:rsidR="008B27BB" w:rsidRPr="008B27BB" w:rsidRDefault="008B27BB">
            <w:r w:rsidRPr="008B27BB">
              <w:t>No</w:t>
            </w:r>
          </w:p>
        </w:tc>
        <w:tc>
          <w:tcPr>
            <w:tcW w:w="1353" w:type="dxa"/>
            <w:noWrap/>
            <w:hideMark/>
          </w:tcPr>
          <w:p w14:paraId="12FB5679" w14:textId="77777777" w:rsidR="008B27BB" w:rsidRPr="008B27BB" w:rsidRDefault="008B27BB">
            <w:r w:rsidRPr="008B27BB">
              <w:t>no</w:t>
            </w:r>
          </w:p>
        </w:tc>
      </w:tr>
      <w:tr w:rsidR="005C518A" w:rsidRPr="008B27BB" w14:paraId="3063566A" w14:textId="77777777" w:rsidTr="000D6B97">
        <w:trPr>
          <w:trHeight w:val="290"/>
        </w:trPr>
        <w:tc>
          <w:tcPr>
            <w:tcW w:w="1980" w:type="dxa"/>
            <w:noWrap/>
            <w:hideMark/>
          </w:tcPr>
          <w:p w14:paraId="2AA08588" w14:textId="77777777" w:rsidR="008B27BB" w:rsidRPr="008B27BB" w:rsidRDefault="008B27BB">
            <w:r w:rsidRPr="008B27BB">
              <w:t>Stratiomyidae</w:t>
            </w:r>
          </w:p>
        </w:tc>
        <w:tc>
          <w:tcPr>
            <w:tcW w:w="2976" w:type="dxa"/>
            <w:noWrap/>
            <w:hideMark/>
          </w:tcPr>
          <w:p w14:paraId="6B2F6BE0" w14:textId="77777777" w:rsidR="008B27BB" w:rsidRPr="008B27BB" w:rsidRDefault="008B27BB">
            <w:pPr>
              <w:rPr>
                <w:i/>
                <w:iCs/>
              </w:rPr>
            </w:pPr>
            <w:r w:rsidRPr="008B27BB">
              <w:rPr>
                <w:i/>
                <w:iCs/>
              </w:rPr>
              <w:t>Antissella kalbarriensis</w:t>
            </w:r>
          </w:p>
        </w:tc>
        <w:tc>
          <w:tcPr>
            <w:tcW w:w="3401" w:type="dxa"/>
            <w:noWrap/>
            <w:hideMark/>
          </w:tcPr>
          <w:p w14:paraId="154A566E" w14:textId="77777777" w:rsidR="008B27BB" w:rsidRPr="008B27BB" w:rsidRDefault="008B27BB">
            <w:r w:rsidRPr="008B27BB">
              <w:t>soldier fly</w:t>
            </w:r>
          </w:p>
        </w:tc>
        <w:tc>
          <w:tcPr>
            <w:tcW w:w="1275" w:type="dxa"/>
            <w:noWrap/>
            <w:hideMark/>
          </w:tcPr>
          <w:p w14:paraId="5FE27CB8" w14:textId="77777777" w:rsidR="008B27BB" w:rsidRPr="008B27BB" w:rsidRDefault="008B27BB">
            <w:r w:rsidRPr="008B27BB">
              <w:t>No</w:t>
            </w:r>
          </w:p>
        </w:tc>
        <w:tc>
          <w:tcPr>
            <w:tcW w:w="1522" w:type="dxa"/>
            <w:noWrap/>
            <w:hideMark/>
          </w:tcPr>
          <w:p w14:paraId="0ED798FB" w14:textId="77777777" w:rsidR="008B27BB" w:rsidRPr="008B27BB" w:rsidRDefault="008B27BB">
            <w:r w:rsidRPr="008B27BB">
              <w:t>No</w:t>
            </w:r>
          </w:p>
        </w:tc>
        <w:tc>
          <w:tcPr>
            <w:tcW w:w="1622" w:type="dxa"/>
            <w:noWrap/>
            <w:hideMark/>
          </w:tcPr>
          <w:p w14:paraId="00148B83" w14:textId="77777777" w:rsidR="008B27BB" w:rsidRPr="008B27BB" w:rsidRDefault="008B27BB">
            <w:r w:rsidRPr="008B27BB">
              <w:t>No</w:t>
            </w:r>
          </w:p>
        </w:tc>
        <w:tc>
          <w:tcPr>
            <w:tcW w:w="1353" w:type="dxa"/>
            <w:noWrap/>
            <w:hideMark/>
          </w:tcPr>
          <w:p w14:paraId="2F38C827" w14:textId="77777777" w:rsidR="008B27BB" w:rsidRPr="008B27BB" w:rsidRDefault="008B27BB">
            <w:r w:rsidRPr="008B27BB">
              <w:t>no</w:t>
            </w:r>
          </w:p>
        </w:tc>
      </w:tr>
      <w:tr w:rsidR="005C518A" w:rsidRPr="008B27BB" w14:paraId="53E2CCB4" w14:textId="77777777" w:rsidTr="000D6B97">
        <w:trPr>
          <w:trHeight w:val="290"/>
        </w:trPr>
        <w:tc>
          <w:tcPr>
            <w:tcW w:w="1980" w:type="dxa"/>
            <w:noWrap/>
            <w:hideMark/>
          </w:tcPr>
          <w:p w14:paraId="6DF6E43E" w14:textId="77777777" w:rsidR="008B27BB" w:rsidRPr="008B27BB" w:rsidRDefault="008B27BB">
            <w:r w:rsidRPr="008B27BB">
              <w:t>Stratiomyidae</w:t>
            </w:r>
          </w:p>
        </w:tc>
        <w:tc>
          <w:tcPr>
            <w:tcW w:w="2976" w:type="dxa"/>
            <w:noWrap/>
            <w:hideMark/>
          </w:tcPr>
          <w:p w14:paraId="339F0028" w14:textId="77777777" w:rsidR="008B27BB" w:rsidRPr="008B27BB" w:rsidRDefault="008B27BB">
            <w:r w:rsidRPr="008B27BB">
              <w:t>Clitellariinae sp10223</w:t>
            </w:r>
          </w:p>
        </w:tc>
        <w:tc>
          <w:tcPr>
            <w:tcW w:w="3401" w:type="dxa"/>
            <w:noWrap/>
            <w:hideMark/>
          </w:tcPr>
          <w:p w14:paraId="75D5CC14" w14:textId="77777777" w:rsidR="008B27BB" w:rsidRPr="008B27BB" w:rsidRDefault="008B27BB">
            <w:r w:rsidRPr="008B27BB">
              <w:t>soldier fly</w:t>
            </w:r>
          </w:p>
        </w:tc>
        <w:tc>
          <w:tcPr>
            <w:tcW w:w="1275" w:type="dxa"/>
            <w:noWrap/>
            <w:hideMark/>
          </w:tcPr>
          <w:p w14:paraId="26031B65" w14:textId="77777777" w:rsidR="008B27BB" w:rsidRPr="008B27BB" w:rsidRDefault="008B27BB">
            <w:r w:rsidRPr="008B27BB">
              <w:t>No</w:t>
            </w:r>
          </w:p>
        </w:tc>
        <w:tc>
          <w:tcPr>
            <w:tcW w:w="1522" w:type="dxa"/>
            <w:noWrap/>
            <w:hideMark/>
          </w:tcPr>
          <w:p w14:paraId="603EBC8B" w14:textId="77777777" w:rsidR="008B27BB" w:rsidRPr="008B27BB" w:rsidRDefault="008B27BB">
            <w:r w:rsidRPr="008B27BB">
              <w:t>No</w:t>
            </w:r>
          </w:p>
        </w:tc>
        <w:tc>
          <w:tcPr>
            <w:tcW w:w="1622" w:type="dxa"/>
            <w:noWrap/>
            <w:hideMark/>
          </w:tcPr>
          <w:p w14:paraId="61D40BF1" w14:textId="77777777" w:rsidR="008B27BB" w:rsidRPr="008B27BB" w:rsidRDefault="008B27BB">
            <w:r w:rsidRPr="008B27BB">
              <w:t>No</w:t>
            </w:r>
          </w:p>
        </w:tc>
        <w:tc>
          <w:tcPr>
            <w:tcW w:w="1353" w:type="dxa"/>
            <w:noWrap/>
            <w:hideMark/>
          </w:tcPr>
          <w:p w14:paraId="1EDB0886" w14:textId="77777777" w:rsidR="008B27BB" w:rsidRPr="008B27BB" w:rsidRDefault="008B27BB">
            <w:r w:rsidRPr="008B27BB">
              <w:t>no</w:t>
            </w:r>
          </w:p>
        </w:tc>
      </w:tr>
      <w:tr w:rsidR="005C518A" w:rsidRPr="008B27BB" w14:paraId="4C674E8E" w14:textId="77777777" w:rsidTr="000D6B97">
        <w:trPr>
          <w:trHeight w:val="290"/>
        </w:trPr>
        <w:tc>
          <w:tcPr>
            <w:tcW w:w="1980" w:type="dxa"/>
            <w:noWrap/>
            <w:hideMark/>
          </w:tcPr>
          <w:p w14:paraId="3ED3EEEE" w14:textId="77777777" w:rsidR="008B27BB" w:rsidRPr="008B27BB" w:rsidRDefault="008B27BB">
            <w:r w:rsidRPr="008B27BB">
              <w:t>Stratiomyidae</w:t>
            </w:r>
          </w:p>
        </w:tc>
        <w:tc>
          <w:tcPr>
            <w:tcW w:w="2976" w:type="dxa"/>
            <w:noWrap/>
            <w:hideMark/>
          </w:tcPr>
          <w:p w14:paraId="6381FC9F" w14:textId="77777777" w:rsidR="008B27BB" w:rsidRPr="008B27BB" w:rsidRDefault="008B27BB">
            <w:r w:rsidRPr="008B27BB">
              <w:rPr>
                <w:i/>
                <w:iCs/>
              </w:rPr>
              <w:t>Damaromyia</w:t>
            </w:r>
            <w:r w:rsidRPr="008B27BB">
              <w:t xml:space="preserve"> sp10224</w:t>
            </w:r>
          </w:p>
        </w:tc>
        <w:tc>
          <w:tcPr>
            <w:tcW w:w="3401" w:type="dxa"/>
            <w:noWrap/>
            <w:hideMark/>
          </w:tcPr>
          <w:p w14:paraId="0CC549A4" w14:textId="77777777" w:rsidR="008B27BB" w:rsidRPr="008B27BB" w:rsidRDefault="008B27BB">
            <w:r w:rsidRPr="008B27BB">
              <w:t>soldier fly</w:t>
            </w:r>
          </w:p>
        </w:tc>
        <w:tc>
          <w:tcPr>
            <w:tcW w:w="1275" w:type="dxa"/>
            <w:noWrap/>
            <w:hideMark/>
          </w:tcPr>
          <w:p w14:paraId="07A6BEF2" w14:textId="77777777" w:rsidR="008B27BB" w:rsidRPr="008B27BB" w:rsidRDefault="008B27BB">
            <w:r w:rsidRPr="008B27BB">
              <w:t>Yes</w:t>
            </w:r>
          </w:p>
        </w:tc>
        <w:tc>
          <w:tcPr>
            <w:tcW w:w="1522" w:type="dxa"/>
            <w:noWrap/>
            <w:hideMark/>
          </w:tcPr>
          <w:p w14:paraId="22F7FD64" w14:textId="77777777" w:rsidR="008B27BB" w:rsidRPr="008B27BB" w:rsidRDefault="008B27BB">
            <w:r w:rsidRPr="008B27BB">
              <w:t>No</w:t>
            </w:r>
          </w:p>
        </w:tc>
        <w:tc>
          <w:tcPr>
            <w:tcW w:w="1622" w:type="dxa"/>
            <w:noWrap/>
            <w:hideMark/>
          </w:tcPr>
          <w:p w14:paraId="1EC0B701" w14:textId="77777777" w:rsidR="008B27BB" w:rsidRPr="008B27BB" w:rsidRDefault="008B27BB">
            <w:r w:rsidRPr="008B27BB">
              <w:t>No</w:t>
            </w:r>
          </w:p>
        </w:tc>
        <w:tc>
          <w:tcPr>
            <w:tcW w:w="1353" w:type="dxa"/>
            <w:noWrap/>
            <w:hideMark/>
          </w:tcPr>
          <w:p w14:paraId="62395463" w14:textId="77777777" w:rsidR="008B27BB" w:rsidRPr="008B27BB" w:rsidRDefault="008B27BB">
            <w:r w:rsidRPr="008B27BB">
              <w:t>no</w:t>
            </w:r>
          </w:p>
        </w:tc>
      </w:tr>
      <w:tr w:rsidR="005C518A" w:rsidRPr="008B27BB" w14:paraId="0373762D" w14:textId="77777777" w:rsidTr="000D6B97">
        <w:trPr>
          <w:trHeight w:val="290"/>
        </w:trPr>
        <w:tc>
          <w:tcPr>
            <w:tcW w:w="1980" w:type="dxa"/>
            <w:noWrap/>
            <w:hideMark/>
          </w:tcPr>
          <w:p w14:paraId="323D6957" w14:textId="77777777" w:rsidR="008B27BB" w:rsidRPr="008B27BB" w:rsidRDefault="008B27BB">
            <w:r w:rsidRPr="008B27BB">
              <w:t>Stratiomyidae</w:t>
            </w:r>
          </w:p>
        </w:tc>
        <w:tc>
          <w:tcPr>
            <w:tcW w:w="2976" w:type="dxa"/>
            <w:noWrap/>
            <w:hideMark/>
          </w:tcPr>
          <w:p w14:paraId="78FEFA94" w14:textId="77777777" w:rsidR="008B27BB" w:rsidRPr="008B27BB" w:rsidRDefault="008B27BB">
            <w:r w:rsidRPr="008B27BB">
              <w:rPr>
                <w:i/>
                <w:iCs/>
              </w:rPr>
              <w:t>Odontomyia</w:t>
            </w:r>
            <w:r w:rsidRPr="008B27BB">
              <w:t xml:space="preserve"> sp10225</w:t>
            </w:r>
          </w:p>
        </w:tc>
        <w:tc>
          <w:tcPr>
            <w:tcW w:w="3401" w:type="dxa"/>
            <w:noWrap/>
            <w:hideMark/>
          </w:tcPr>
          <w:p w14:paraId="68E00702" w14:textId="77777777" w:rsidR="008B27BB" w:rsidRPr="008B27BB" w:rsidRDefault="008B27BB">
            <w:r w:rsidRPr="008B27BB">
              <w:t>soldier fly</w:t>
            </w:r>
          </w:p>
        </w:tc>
        <w:tc>
          <w:tcPr>
            <w:tcW w:w="1275" w:type="dxa"/>
            <w:noWrap/>
            <w:hideMark/>
          </w:tcPr>
          <w:p w14:paraId="7579D2AE" w14:textId="77777777" w:rsidR="008B27BB" w:rsidRPr="008B27BB" w:rsidRDefault="008B27BB">
            <w:r w:rsidRPr="008B27BB">
              <w:t>Yes</w:t>
            </w:r>
          </w:p>
        </w:tc>
        <w:tc>
          <w:tcPr>
            <w:tcW w:w="1522" w:type="dxa"/>
            <w:noWrap/>
            <w:hideMark/>
          </w:tcPr>
          <w:p w14:paraId="5D94602F" w14:textId="77777777" w:rsidR="008B27BB" w:rsidRPr="008B27BB" w:rsidRDefault="008B27BB">
            <w:r w:rsidRPr="008B27BB">
              <w:t>No</w:t>
            </w:r>
          </w:p>
        </w:tc>
        <w:tc>
          <w:tcPr>
            <w:tcW w:w="1622" w:type="dxa"/>
            <w:noWrap/>
            <w:hideMark/>
          </w:tcPr>
          <w:p w14:paraId="203AD866" w14:textId="77777777" w:rsidR="008B27BB" w:rsidRPr="008B27BB" w:rsidRDefault="008B27BB">
            <w:r w:rsidRPr="008B27BB">
              <w:t>No</w:t>
            </w:r>
          </w:p>
        </w:tc>
        <w:tc>
          <w:tcPr>
            <w:tcW w:w="1353" w:type="dxa"/>
            <w:noWrap/>
            <w:hideMark/>
          </w:tcPr>
          <w:p w14:paraId="0C8C750F" w14:textId="77777777" w:rsidR="008B27BB" w:rsidRPr="008B27BB" w:rsidRDefault="008B27BB">
            <w:r w:rsidRPr="008B27BB">
              <w:t>no</w:t>
            </w:r>
          </w:p>
        </w:tc>
      </w:tr>
      <w:tr w:rsidR="005C518A" w:rsidRPr="008B27BB" w14:paraId="2724D551" w14:textId="77777777" w:rsidTr="000D6B97">
        <w:trPr>
          <w:trHeight w:val="290"/>
        </w:trPr>
        <w:tc>
          <w:tcPr>
            <w:tcW w:w="1980" w:type="dxa"/>
            <w:noWrap/>
            <w:hideMark/>
          </w:tcPr>
          <w:p w14:paraId="7F8958E3" w14:textId="77777777" w:rsidR="008B27BB" w:rsidRPr="008B27BB" w:rsidRDefault="008B27BB">
            <w:r w:rsidRPr="008B27BB">
              <w:t>Stratiomyidae</w:t>
            </w:r>
          </w:p>
        </w:tc>
        <w:tc>
          <w:tcPr>
            <w:tcW w:w="2976" w:type="dxa"/>
            <w:noWrap/>
            <w:hideMark/>
          </w:tcPr>
          <w:p w14:paraId="5323F3AD" w14:textId="77777777" w:rsidR="008B27BB" w:rsidRPr="008B27BB" w:rsidRDefault="008B27BB">
            <w:r w:rsidRPr="008B27BB">
              <w:rPr>
                <w:i/>
                <w:iCs/>
              </w:rPr>
              <w:t>Odontomyia</w:t>
            </w:r>
            <w:r w:rsidRPr="008B27BB">
              <w:t xml:space="preserve"> sp10226</w:t>
            </w:r>
          </w:p>
        </w:tc>
        <w:tc>
          <w:tcPr>
            <w:tcW w:w="3401" w:type="dxa"/>
            <w:noWrap/>
            <w:hideMark/>
          </w:tcPr>
          <w:p w14:paraId="25480D64" w14:textId="77777777" w:rsidR="008B27BB" w:rsidRPr="008B27BB" w:rsidRDefault="008B27BB">
            <w:r w:rsidRPr="008B27BB">
              <w:t>soldier fly</w:t>
            </w:r>
          </w:p>
        </w:tc>
        <w:tc>
          <w:tcPr>
            <w:tcW w:w="1275" w:type="dxa"/>
            <w:noWrap/>
            <w:hideMark/>
          </w:tcPr>
          <w:p w14:paraId="58366B20" w14:textId="77777777" w:rsidR="008B27BB" w:rsidRPr="008B27BB" w:rsidRDefault="008B27BB">
            <w:r w:rsidRPr="008B27BB">
              <w:t>Yes</w:t>
            </w:r>
          </w:p>
        </w:tc>
        <w:tc>
          <w:tcPr>
            <w:tcW w:w="1522" w:type="dxa"/>
            <w:noWrap/>
            <w:hideMark/>
          </w:tcPr>
          <w:p w14:paraId="3AB89480" w14:textId="77777777" w:rsidR="008B27BB" w:rsidRPr="008B27BB" w:rsidRDefault="008B27BB">
            <w:r w:rsidRPr="008B27BB">
              <w:t>No</w:t>
            </w:r>
          </w:p>
        </w:tc>
        <w:tc>
          <w:tcPr>
            <w:tcW w:w="1622" w:type="dxa"/>
            <w:noWrap/>
            <w:hideMark/>
          </w:tcPr>
          <w:p w14:paraId="5625BF3A" w14:textId="77777777" w:rsidR="008B27BB" w:rsidRPr="008B27BB" w:rsidRDefault="008B27BB">
            <w:r w:rsidRPr="008B27BB">
              <w:t>No</w:t>
            </w:r>
          </w:p>
        </w:tc>
        <w:tc>
          <w:tcPr>
            <w:tcW w:w="1353" w:type="dxa"/>
            <w:noWrap/>
            <w:hideMark/>
          </w:tcPr>
          <w:p w14:paraId="0125EDEA" w14:textId="77777777" w:rsidR="008B27BB" w:rsidRPr="008B27BB" w:rsidRDefault="008B27BB">
            <w:r w:rsidRPr="008B27BB">
              <w:t>no</w:t>
            </w:r>
          </w:p>
        </w:tc>
      </w:tr>
      <w:tr w:rsidR="005C518A" w:rsidRPr="008B27BB" w14:paraId="6D02DCB9" w14:textId="77777777" w:rsidTr="000D6B97">
        <w:trPr>
          <w:trHeight w:val="290"/>
        </w:trPr>
        <w:tc>
          <w:tcPr>
            <w:tcW w:w="1980" w:type="dxa"/>
            <w:noWrap/>
            <w:hideMark/>
          </w:tcPr>
          <w:p w14:paraId="4B185DD1" w14:textId="77777777" w:rsidR="008B27BB" w:rsidRPr="008B27BB" w:rsidRDefault="008B27BB">
            <w:r w:rsidRPr="008B27BB">
              <w:t>Syrphidae</w:t>
            </w:r>
          </w:p>
        </w:tc>
        <w:tc>
          <w:tcPr>
            <w:tcW w:w="2976" w:type="dxa"/>
            <w:noWrap/>
            <w:hideMark/>
          </w:tcPr>
          <w:p w14:paraId="00D3F4A8" w14:textId="77777777" w:rsidR="008B27BB" w:rsidRPr="008B27BB" w:rsidRDefault="008B27BB">
            <w:r w:rsidRPr="008B27BB">
              <w:rPr>
                <w:i/>
                <w:iCs/>
              </w:rPr>
              <w:t>Chalcosyrphus</w:t>
            </w:r>
            <w:r w:rsidRPr="008B27BB">
              <w:t xml:space="preserve"> sp10228</w:t>
            </w:r>
          </w:p>
        </w:tc>
        <w:tc>
          <w:tcPr>
            <w:tcW w:w="3401" w:type="dxa"/>
            <w:noWrap/>
            <w:hideMark/>
          </w:tcPr>
          <w:p w14:paraId="5E5D8508" w14:textId="77777777" w:rsidR="008B27BB" w:rsidRPr="008B27BB" w:rsidRDefault="008B27BB">
            <w:r w:rsidRPr="008B27BB">
              <w:t>flower fly</w:t>
            </w:r>
          </w:p>
        </w:tc>
        <w:tc>
          <w:tcPr>
            <w:tcW w:w="1275" w:type="dxa"/>
            <w:noWrap/>
            <w:hideMark/>
          </w:tcPr>
          <w:p w14:paraId="44C55FFF" w14:textId="77777777" w:rsidR="008B27BB" w:rsidRPr="008B27BB" w:rsidRDefault="008B27BB">
            <w:r w:rsidRPr="008B27BB">
              <w:t>No</w:t>
            </w:r>
          </w:p>
        </w:tc>
        <w:tc>
          <w:tcPr>
            <w:tcW w:w="1522" w:type="dxa"/>
            <w:noWrap/>
            <w:hideMark/>
          </w:tcPr>
          <w:p w14:paraId="630081A4" w14:textId="77777777" w:rsidR="008B27BB" w:rsidRPr="008B27BB" w:rsidRDefault="008B27BB">
            <w:r w:rsidRPr="008B27BB">
              <w:t>No</w:t>
            </w:r>
          </w:p>
        </w:tc>
        <w:tc>
          <w:tcPr>
            <w:tcW w:w="1622" w:type="dxa"/>
            <w:noWrap/>
            <w:hideMark/>
          </w:tcPr>
          <w:p w14:paraId="257A5FC6" w14:textId="77777777" w:rsidR="008B27BB" w:rsidRPr="008B27BB" w:rsidRDefault="008B27BB">
            <w:r w:rsidRPr="008B27BB">
              <w:t>No</w:t>
            </w:r>
          </w:p>
        </w:tc>
        <w:tc>
          <w:tcPr>
            <w:tcW w:w="1353" w:type="dxa"/>
            <w:noWrap/>
            <w:hideMark/>
          </w:tcPr>
          <w:p w14:paraId="62B8F7AF" w14:textId="77777777" w:rsidR="008B27BB" w:rsidRPr="008B27BB" w:rsidRDefault="008B27BB">
            <w:r w:rsidRPr="008B27BB">
              <w:t>no</w:t>
            </w:r>
          </w:p>
        </w:tc>
      </w:tr>
      <w:tr w:rsidR="005C518A" w:rsidRPr="008B27BB" w14:paraId="1C3638A1" w14:textId="77777777" w:rsidTr="000D6B97">
        <w:trPr>
          <w:trHeight w:val="290"/>
        </w:trPr>
        <w:tc>
          <w:tcPr>
            <w:tcW w:w="1980" w:type="dxa"/>
            <w:noWrap/>
            <w:hideMark/>
          </w:tcPr>
          <w:p w14:paraId="21DA917B" w14:textId="77777777" w:rsidR="008B27BB" w:rsidRPr="008B27BB" w:rsidRDefault="008B27BB">
            <w:r w:rsidRPr="008B27BB">
              <w:t>Syrphidae</w:t>
            </w:r>
          </w:p>
        </w:tc>
        <w:tc>
          <w:tcPr>
            <w:tcW w:w="2976" w:type="dxa"/>
            <w:noWrap/>
            <w:hideMark/>
          </w:tcPr>
          <w:p w14:paraId="590BE14A" w14:textId="77777777" w:rsidR="008B27BB" w:rsidRPr="008B27BB" w:rsidRDefault="008B27BB">
            <w:r w:rsidRPr="008B27BB">
              <w:rPr>
                <w:i/>
                <w:iCs/>
              </w:rPr>
              <w:t>Psilota</w:t>
            </w:r>
            <w:r w:rsidRPr="008B27BB">
              <w:t xml:space="preserve"> sp10229</w:t>
            </w:r>
          </w:p>
        </w:tc>
        <w:tc>
          <w:tcPr>
            <w:tcW w:w="3401" w:type="dxa"/>
            <w:noWrap/>
            <w:hideMark/>
          </w:tcPr>
          <w:p w14:paraId="37CECA45" w14:textId="77777777" w:rsidR="008B27BB" w:rsidRPr="008B27BB" w:rsidRDefault="008B27BB">
            <w:r w:rsidRPr="008B27BB">
              <w:t>flower fly</w:t>
            </w:r>
          </w:p>
        </w:tc>
        <w:tc>
          <w:tcPr>
            <w:tcW w:w="1275" w:type="dxa"/>
            <w:noWrap/>
            <w:hideMark/>
          </w:tcPr>
          <w:p w14:paraId="1332929C" w14:textId="77777777" w:rsidR="008B27BB" w:rsidRPr="008B27BB" w:rsidRDefault="008B27BB">
            <w:r w:rsidRPr="008B27BB">
              <w:t>No</w:t>
            </w:r>
          </w:p>
        </w:tc>
        <w:tc>
          <w:tcPr>
            <w:tcW w:w="1522" w:type="dxa"/>
            <w:noWrap/>
            <w:hideMark/>
          </w:tcPr>
          <w:p w14:paraId="162F2079" w14:textId="77777777" w:rsidR="008B27BB" w:rsidRPr="008B27BB" w:rsidRDefault="008B27BB">
            <w:r w:rsidRPr="008B27BB">
              <w:t>No</w:t>
            </w:r>
          </w:p>
        </w:tc>
        <w:tc>
          <w:tcPr>
            <w:tcW w:w="1622" w:type="dxa"/>
            <w:noWrap/>
            <w:hideMark/>
          </w:tcPr>
          <w:p w14:paraId="28FD8578" w14:textId="77777777" w:rsidR="008B27BB" w:rsidRPr="008B27BB" w:rsidRDefault="008B27BB">
            <w:r w:rsidRPr="008B27BB">
              <w:t>No</w:t>
            </w:r>
          </w:p>
        </w:tc>
        <w:tc>
          <w:tcPr>
            <w:tcW w:w="1353" w:type="dxa"/>
            <w:noWrap/>
            <w:hideMark/>
          </w:tcPr>
          <w:p w14:paraId="20F61953" w14:textId="77777777" w:rsidR="008B27BB" w:rsidRPr="008B27BB" w:rsidRDefault="008B27BB">
            <w:r w:rsidRPr="008B27BB">
              <w:t>no</w:t>
            </w:r>
          </w:p>
        </w:tc>
      </w:tr>
      <w:tr w:rsidR="005C518A" w:rsidRPr="008B27BB" w14:paraId="0C77F3C6" w14:textId="77777777" w:rsidTr="000D6B97">
        <w:trPr>
          <w:trHeight w:val="290"/>
        </w:trPr>
        <w:tc>
          <w:tcPr>
            <w:tcW w:w="1980" w:type="dxa"/>
            <w:noWrap/>
            <w:hideMark/>
          </w:tcPr>
          <w:p w14:paraId="67274A28" w14:textId="77777777" w:rsidR="008B27BB" w:rsidRPr="008B27BB" w:rsidRDefault="008B27BB">
            <w:r w:rsidRPr="008B27BB">
              <w:t>Syrphidae</w:t>
            </w:r>
          </w:p>
        </w:tc>
        <w:tc>
          <w:tcPr>
            <w:tcW w:w="2976" w:type="dxa"/>
            <w:noWrap/>
            <w:hideMark/>
          </w:tcPr>
          <w:p w14:paraId="6954E048" w14:textId="77777777" w:rsidR="008B27BB" w:rsidRPr="008B27BB" w:rsidRDefault="008B27BB">
            <w:r w:rsidRPr="008B27BB">
              <w:rPr>
                <w:i/>
                <w:iCs/>
              </w:rPr>
              <w:t>Psilota</w:t>
            </w:r>
            <w:r w:rsidRPr="008B27BB">
              <w:t xml:space="preserve"> sp10230</w:t>
            </w:r>
          </w:p>
        </w:tc>
        <w:tc>
          <w:tcPr>
            <w:tcW w:w="3401" w:type="dxa"/>
            <w:noWrap/>
            <w:hideMark/>
          </w:tcPr>
          <w:p w14:paraId="782D1EBE" w14:textId="77777777" w:rsidR="008B27BB" w:rsidRPr="008B27BB" w:rsidRDefault="008B27BB">
            <w:r w:rsidRPr="008B27BB">
              <w:t>flower fly</w:t>
            </w:r>
          </w:p>
        </w:tc>
        <w:tc>
          <w:tcPr>
            <w:tcW w:w="1275" w:type="dxa"/>
            <w:noWrap/>
            <w:hideMark/>
          </w:tcPr>
          <w:p w14:paraId="76015123" w14:textId="77777777" w:rsidR="008B27BB" w:rsidRPr="008B27BB" w:rsidRDefault="008B27BB">
            <w:r w:rsidRPr="008B27BB">
              <w:t>No</w:t>
            </w:r>
          </w:p>
        </w:tc>
        <w:tc>
          <w:tcPr>
            <w:tcW w:w="1522" w:type="dxa"/>
            <w:noWrap/>
            <w:hideMark/>
          </w:tcPr>
          <w:p w14:paraId="2B929E22" w14:textId="77777777" w:rsidR="008B27BB" w:rsidRPr="008B27BB" w:rsidRDefault="008B27BB">
            <w:r w:rsidRPr="008B27BB">
              <w:t>No</w:t>
            </w:r>
          </w:p>
        </w:tc>
        <w:tc>
          <w:tcPr>
            <w:tcW w:w="1622" w:type="dxa"/>
            <w:noWrap/>
            <w:hideMark/>
          </w:tcPr>
          <w:p w14:paraId="32C93FEA" w14:textId="77777777" w:rsidR="008B27BB" w:rsidRPr="008B27BB" w:rsidRDefault="008B27BB">
            <w:r w:rsidRPr="008B27BB">
              <w:t>No</w:t>
            </w:r>
          </w:p>
        </w:tc>
        <w:tc>
          <w:tcPr>
            <w:tcW w:w="1353" w:type="dxa"/>
            <w:noWrap/>
            <w:hideMark/>
          </w:tcPr>
          <w:p w14:paraId="6DA5CB5F" w14:textId="77777777" w:rsidR="008B27BB" w:rsidRPr="008B27BB" w:rsidRDefault="008B27BB">
            <w:r w:rsidRPr="008B27BB">
              <w:t>no</w:t>
            </w:r>
          </w:p>
        </w:tc>
      </w:tr>
      <w:tr w:rsidR="005C518A" w:rsidRPr="008B27BB" w14:paraId="6C072870" w14:textId="77777777" w:rsidTr="000D6B97">
        <w:trPr>
          <w:trHeight w:val="290"/>
        </w:trPr>
        <w:tc>
          <w:tcPr>
            <w:tcW w:w="1980" w:type="dxa"/>
            <w:noWrap/>
            <w:hideMark/>
          </w:tcPr>
          <w:p w14:paraId="70CFBAEF" w14:textId="77777777" w:rsidR="008B27BB" w:rsidRPr="008B27BB" w:rsidRDefault="008B27BB">
            <w:r w:rsidRPr="008B27BB">
              <w:t>Syrphidae</w:t>
            </w:r>
          </w:p>
        </w:tc>
        <w:tc>
          <w:tcPr>
            <w:tcW w:w="2976" w:type="dxa"/>
            <w:noWrap/>
            <w:hideMark/>
          </w:tcPr>
          <w:p w14:paraId="6C435204" w14:textId="77777777" w:rsidR="008B27BB" w:rsidRPr="008B27BB" w:rsidRDefault="008B27BB">
            <w:r w:rsidRPr="008B27BB">
              <w:t>Syrphidae sp10231</w:t>
            </w:r>
          </w:p>
        </w:tc>
        <w:tc>
          <w:tcPr>
            <w:tcW w:w="3401" w:type="dxa"/>
            <w:noWrap/>
            <w:hideMark/>
          </w:tcPr>
          <w:p w14:paraId="6DAE5292" w14:textId="77777777" w:rsidR="008B27BB" w:rsidRPr="008B27BB" w:rsidRDefault="008B27BB">
            <w:r w:rsidRPr="008B27BB">
              <w:t>flower fly</w:t>
            </w:r>
          </w:p>
        </w:tc>
        <w:tc>
          <w:tcPr>
            <w:tcW w:w="1275" w:type="dxa"/>
            <w:noWrap/>
            <w:hideMark/>
          </w:tcPr>
          <w:p w14:paraId="53A29343" w14:textId="77777777" w:rsidR="008B27BB" w:rsidRPr="008B27BB" w:rsidRDefault="008B27BB">
            <w:r w:rsidRPr="008B27BB">
              <w:t>No</w:t>
            </w:r>
          </w:p>
        </w:tc>
        <w:tc>
          <w:tcPr>
            <w:tcW w:w="1522" w:type="dxa"/>
            <w:noWrap/>
            <w:hideMark/>
          </w:tcPr>
          <w:p w14:paraId="1EF864A8" w14:textId="77777777" w:rsidR="008B27BB" w:rsidRPr="008B27BB" w:rsidRDefault="008B27BB">
            <w:r w:rsidRPr="008B27BB">
              <w:t>No</w:t>
            </w:r>
          </w:p>
        </w:tc>
        <w:tc>
          <w:tcPr>
            <w:tcW w:w="1622" w:type="dxa"/>
            <w:noWrap/>
            <w:hideMark/>
          </w:tcPr>
          <w:p w14:paraId="3A3A496A" w14:textId="77777777" w:rsidR="008B27BB" w:rsidRPr="008B27BB" w:rsidRDefault="008B27BB">
            <w:r w:rsidRPr="008B27BB">
              <w:t>No</w:t>
            </w:r>
          </w:p>
        </w:tc>
        <w:tc>
          <w:tcPr>
            <w:tcW w:w="1353" w:type="dxa"/>
            <w:noWrap/>
            <w:hideMark/>
          </w:tcPr>
          <w:p w14:paraId="691F2CD0" w14:textId="77777777" w:rsidR="008B27BB" w:rsidRPr="008B27BB" w:rsidRDefault="008B27BB">
            <w:r w:rsidRPr="008B27BB">
              <w:t>no</w:t>
            </w:r>
          </w:p>
        </w:tc>
      </w:tr>
      <w:tr w:rsidR="005C518A" w:rsidRPr="008B27BB" w14:paraId="4D97DAE5" w14:textId="77777777" w:rsidTr="000D6B97">
        <w:trPr>
          <w:trHeight w:val="290"/>
        </w:trPr>
        <w:tc>
          <w:tcPr>
            <w:tcW w:w="1980" w:type="dxa"/>
            <w:noWrap/>
            <w:hideMark/>
          </w:tcPr>
          <w:p w14:paraId="69A73AB5" w14:textId="77777777" w:rsidR="008B27BB" w:rsidRPr="008B27BB" w:rsidRDefault="008B27BB">
            <w:r w:rsidRPr="008B27BB">
              <w:t>Syrphidae</w:t>
            </w:r>
          </w:p>
        </w:tc>
        <w:tc>
          <w:tcPr>
            <w:tcW w:w="2976" w:type="dxa"/>
            <w:noWrap/>
            <w:hideMark/>
          </w:tcPr>
          <w:p w14:paraId="4F8432DB" w14:textId="77777777" w:rsidR="008B27BB" w:rsidRPr="008B27BB" w:rsidRDefault="008B27BB">
            <w:r w:rsidRPr="008B27BB">
              <w:t>Syrphidae sp10232</w:t>
            </w:r>
          </w:p>
        </w:tc>
        <w:tc>
          <w:tcPr>
            <w:tcW w:w="3401" w:type="dxa"/>
            <w:noWrap/>
            <w:hideMark/>
          </w:tcPr>
          <w:p w14:paraId="1D9FD420" w14:textId="77777777" w:rsidR="008B27BB" w:rsidRPr="008B27BB" w:rsidRDefault="008B27BB">
            <w:r w:rsidRPr="008B27BB">
              <w:t>flower fly</w:t>
            </w:r>
          </w:p>
        </w:tc>
        <w:tc>
          <w:tcPr>
            <w:tcW w:w="1275" w:type="dxa"/>
            <w:noWrap/>
            <w:hideMark/>
          </w:tcPr>
          <w:p w14:paraId="17999DEE" w14:textId="77777777" w:rsidR="008B27BB" w:rsidRPr="008B27BB" w:rsidRDefault="008B27BB">
            <w:r w:rsidRPr="008B27BB">
              <w:t>No</w:t>
            </w:r>
          </w:p>
        </w:tc>
        <w:tc>
          <w:tcPr>
            <w:tcW w:w="1522" w:type="dxa"/>
            <w:noWrap/>
            <w:hideMark/>
          </w:tcPr>
          <w:p w14:paraId="7B4C5FD1" w14:textId="77777777" w:rsidR="008B27BB" w:rsidRPr="008B27BB" w:rsidRDefault="008B27BB">
            <w:r w:rsidRPr="008B27BB">
              <w:t>No</w:t>
            </w:r>
          </w:p>
        </w:tc>
        <w:tc>
          <w:tcPr>
            <w:tcW w:w="1622" w:type="dxa"/>
            <w:noWrap/>
            <w:hideMark/>
          </w:tcPr>
          <w:p w14:paraId="3C04C325" w14:textId="77777777" w:rsidR="008B27BB" w:rsidRPr="008B27BB" w:rsidRDefault="008B27BB">
            <w:r w:rsidRPr="008B27BB">
              <w:t>No</w:t>
            </w:r>
          </w:p>
        </w:tc>
        <w:tc>
          <w:tcPr>
            <w:tcW w:w="1353" w:type="dxa"/>
            <w:noWrap/>
            <w:hideMark/>
          </w:tcPr>
          <w:p w14:paraId="1DBF43C7" w14:textId="77777777" w:rsidR="008B27BB" w:rsidRPr="008B27BB" w:rsidRDefault="008B27BB">
            <w:r w:rsidRPr="008B27BB">
              <w:t>no</w:t>
            </w:r>
          </w:p>
        </w:tc>
      </w:tr>
      <w:tr w:rsidR="005C518A" w:rsidRPr="008B27BB" w14:paraId="173D6360" w14:textId="77777777" w:rsidTr="000D6B97">
        <w:trPr>
          <w:trHeight w:val="290"/>
        </w:trPr>
        <w:tc>
          <w:tcPr>
            <w:tcW w:w="1980" w:type="dxa"/>
            <w:noWrap/>
            <w:hideMark/>
          </w:tcPr>
          <w:p w14:paraId="55B56678" w14:textId="77777777" w:rsidR="008B27BB" w:rsidRPr="008B27BB" w:rsidRDefault="008B27BB">
            <w:r w:rsidRPr="008B27BB">
              <w:t>Syrphidae</w:t>
            </w:r>
          </w:p>
        </w:tc>
        <w:tc>
          <w:tcPr>
            <w:tcW w:w="2976" w:type="dxa"/>
            <w:noWrap/>
            <w:hideMark/>
          </w:tcPr>
          <w:p w14:paraId="2B28FD49" w14:textId="77777777" w:rsidR="008B27BB" w:rsidRPr="008B27BB" w:rsidRDefault="008B27BB">
            <w:r w:rsidRPr="008B27BB">
              <w:t>Syrphinae sp10227</w:t>
            </w:r>
          </w:p>
        </w:tc>
        <w:tc>
          <w:tcPr>
            <w:tcW w:w="3401" w:type="dxa"/>
            <w:noWrap/>
            <w:hideMark/>
          </w:tcPr>
          <w:p w14:paraId="5E899E61" w14:textId="77777777" w:rsidR="008B27BB" w:rsidRPr="008B27BB" w:rsidRDefault="008B27BB">
            <w:r w:rsidRPr="008B27BB">
              <w:t>flower fly</w:t>
            </w:r>
          </w:p>
        </w:tc>
        <w:tc>
          <w:tcPr>
            <w:tcW w:w="1275" w:type="dxa"/>
            <w:noWrap/>
            <w:hideMark/>
          </w:tcPr>
          <w:p w14:paraId="608DC64E" w14:textId="77777777" w:rsidR="008B27BB" w:rsidRPr="008B27BB" w:rsidRDefault="008B27BB">
            <w:r w:rsidRPr="008B27BB">
              <w:t>No</w:t>
            </w:r>
          </w:p>
        </w:tc>
        <w:tc>
          <w:tcPr>
            <w:tcW w:w="1522" w:type="dxa"/>
            <w:noWrap/>
            <w:hideMark/>
          </w:tcPr>
          <w:p w14:paraId="39FD7AB9" w14:textId="77777777" w:rsidR="008B27BB" w:rsidRPr="008B27BB" w:rsidRDefault="008B27BB">
            <w:r w:rsidRPr="008B27BB">
              <w:t>No</w:t>
            </w:r>
          </w:p>
        </w:tc>
        <w:tc>
          <w:tcPr>
            <w:tcW w:w="1622" w:type="dxa"/>
            <w:noWrap/>
            <w:hideMark/>
          </w:tcPr>
          <w:p w14:paraId="4C59E39F" w14:textId="77777777" w:rsidR="008B27BB" w:rsidRPr="008B27BB" w:rsidRDefault="008B27BB">
            <w:r w:rsidRPr="008B27BB">
              <w:t>No</w:t>
            </w:r>
          </w:p>
        </w:tc>
        <w:tc>
          <w:tcPr>
            <w:tcW w:w="1353" w:type="dxa"/>
            <w:noWrap/>
            <w:hideMark/>
          </w:tcPr>
          <w:p w14:paraId="2F7E317D" w14:textId="77777777" w:rsidR="008B27BB" w:rsidRPr="008B27BB" w:rsidRDefault="008B27BB">
            <w:r w:rsidRPr="008B27BB">
              <w:t>no</w:t>
            </w:r>
          </w:p>
        </w:tc>
      </w:tr>
      <w:tr w:rsidR="005C518A" w:rsidRPr="008B27BB" w14:paraId="32D5A60C" w14:textId="77777777" w:rsidTr="000D6B97">
        <w:trPr>
          <w:trHeight w:val="290"/>
        </w:trPr>
        <w:tc>
          <w:tcPr>
            <w:tcW w:w="1980" w:type="dxa"/>
            <w:noWrap/>
            <w:hideMark/>
          </w:tcPr>
          <w:p w14:paraId="291A20FC" w14:textId="77777777" w:rsidR="008B27BB" w:rsidRPr="008B27BB" w:rsidRDefault="008B27BB">
            <w:r w:rsidRPr="008B27BB">
              <w:t>Tabanidae</w:t>
            </w:r>
          </w:p>
        </w:tc>
        <w:tc>
          <w:tcPr>
            <w:tcW w:w="2976" w:type="dxa"/>
            <w:noWrap/>
            <w:hideMark/>
          </w:tcPr>
          <w:p w14:paraId="6A70257B" w14:textId="77777777" w:rsidR="008B27BB" w:rsidRPr="008B27BB" w:rsidRDefault="008B27BB">
            <w:r w:rsidRPr="008B27BB">
              <w:rPr>
                <w:i/>
                <w:iCs/>
              </w:rPr>
              <w:t>Dasybasis</w:t>
            </w:r>
            <w:r w:rsidRPr="008B27BB">
              <w:t xml:space="preserve"> sp10233</w:t>
            </w:r>
          </w:p>
        </w:tc>
        <w:tc>
          <w:tcPr>
            <w:tcW w:w="3401" w:type="dxa"/>
            <w:noWrap/>
            <w:hideMark/>
          </w:tcPr>
          <w:p w14:paraId="6B5AD9E4" w14:textId="77777777" w:rsidR="008B27BB" w:rsidRPr="008B27BB" w:rsidRDefault="008B27BB">
            <w:r w:rsidRPr="008B27BB">
              <w:t>march fly</w:t>
            </w:r>
          </w:p>
        </w:tc>
        <w:tc>
          <w:tcPr>
            <w:tcW w:w="1275" w:type="dxa"/>
            <w:noWrap/>
            <w:hideMark/>
          </w:tcPr>
          <w:p w14:paraId="1765E37C" w14:textId="77777777" w:rsidR="008B27BB" w:rsidRPr="008B27BB" w:rsidRDefault="008B27BB">
            <w:r w:rsidRPr="008B27BB">
              <w:t>No</w:t>
            </w:r>
          </w:p>
        </w:tc>
        <w:tc>
          <w:tcPr>
            <w:tcW w:w="1522" w:type="dxa"/>
            <w:noWrap/>
            <w:hideMark/>
          </w:tcPr>
          <w:p w14:paraId="3AD4D600" w14:textId="77777777" w:rsidR="008B27BB" w:rsidRPr="008B27BB" w:rsidRDefault="008B27BB">
            <w:r w:rsidRPr="008B27BB">
              <w:t>No</w:t>
            </w:r>
          </w:p>
        </w:tc>
        <w:tc>
          <w:tcPr>
            <w:tcW w:w="1622" w:type="dxa"/>
            <w:noWrap/>
            <w:hideMark/>
          </w:tcPr>
          <w:p w14:paraId="1222A28F" w14:textId="77777777" w:rsidR="008B27BB" w:rsidRPr="008B27BB" w:rsidRDefault="008B27BB">
            <w:r w:rsidRPr="008B27BB">
              <w:t>No</w:t>
            </w:r>
          </w:p>
        </w:tc>
        <w:tc>
          <w:tcPr>
            <w:tcW w:w="1353" w:type="dxa"/>
            <w:noWrap/>
            <w:hideMark/>
          </w:tcPr>
          <w:p w14:paraId="55C2F248" w14:textId="77777777" w:rsidR="008B27BB" w:rsidRPr="008B27BB" w:rsidRDefault="008B27BB">
            <w:r w:rsidRPr="008B27BB">
              <w:t>no</w:t>
            </w:r>
          </w:p>
        </w:tc>
      </w:tr>
      <w:tr w:rsidR="005C518A" w:rsidRPr="008B27BB" w14:paraId="614B5EF9" w14:textId="77777777" w:rsidTr="000D6B97">
        <w:trPr>
          <w:trHeight w:val="290"/>
        </w:trPr>
        <w:tc>
          <w:tcPr>
            <w:tcW w:w="1980" w:type="dxa"/>
            <w:noWrap/>
            <w:hideMark/>
          </w:tcPr>
          <w:p w14:paraId="494FF7CB" w14:textId="77777777" w:rsidR="008B27BB" w:rsidRPr="008B27BB" w:rsidRDefault="008B27BB">
            <w:r w:rsidRPr="008B27BB">
              <w:t>Tabanidae</w:t>
            </w:r>
          </w:p>
        </w:tc>
        <w:tc>
          <w:tcPr>
            <w:tcW w:w="2976" w:type="dxa"/>
            <w:noWrap/>
            <w:hideMark/>
          </w:tcPr>
          <w:p w14:paraId="1BE213FE" w14:textId="77777777" w:rsidR="008B27BB" w:rsidRPr="008B27BB" w:rsidRDefault="008B27BB">
            <w:r w:rsidRPr="008B27BB">
              <w:rPr>
                <w:i/>
                <w:iCs/>
              </w:rPr>
              <w:t>Dasybasis</w:t>
            </w:r>
            <w:r w:rsidRPr="008B27BB">
              <w:t xml:space="preserve"> sp10259</w:t>
            </w:r>
          </w:p>
        </w:tc>
        <w:tc>
          <w:tcPr>
            <w:tcW w:w="3401" w:type="dxa"/>
            <w:noWrap/>
            <w:hideMark/>
          </w:tcPr>
          <w:p w14:paraId="4B25CAAB" w14:textId="77777777" w:rsidR="008B27BB" w:rsidRPr="008B27BB" w:rsidRDefault="008B27BB">
            <w:r w:rsidRPr="008B27BB">
              <w:t>march fly</w:t>
            </w:r>
          </w:p>
        </w:tc>
        <w:tc>
          <w:tcPr>
            <w:tcW w:w="1275" w:type="dxa"/>
            <w:noWrap/>
            <w:hideMark/>
          </w:tcPr>
          <w:p w14:paraId="03DCE255" w14:textId="77777777" w:rsidR="008B27BB" w:rsidRPr="008B27BB" w:rsidRDefault="008B27BB">
            <w:r w:rsidRPr="008B27BB">
              <w:t>Yes</w:t>
            </w:r>
          </w:p>
        </w:tc>
        <w:tc>
          <w:tcPr>
            <w:tcW w:w="1522" w:type="dxa"/>
            <w:noWrap/>
            <w:hideMark/>
          </w:tcPr>
          <w:p w14:paraId="4BE3930C" w14:textId="77777777" w:rsidR="008B27BB" w:rsidRPr="008B27BB" w:rsidRDefault="008B27BB">
            <w:r w:rsidRPr="008B27BB">
              <w:t>No</w:t>
            </w:r>
          </w:p>
        </w:tc>
        <w:tc>
          <w:tcPr>
            <w:tcW w:w="1622" w:type="dxa"/>
            <w:noWrap/>
            <w:hideMark/>
          </w:tcPr>
          <w:p w14:paraId="748D07BA" w14:textId="77777777" w:rsidR="008B27BB" w:rsidRPr="008B27BB" w:rsidRDefault="008B27BB">
            <w:r w:rsidRPr="008B27BB">
              <w:t>No</w:t>
            </w:r>
          </w:p>
        </w:tc>
        <w:tc>
          <w:tcPr>
            <w:tcW w:w="1353" w:type="dxa"/>
            <w:noWrap/>
            <w:hideMark/>
          </w:tcPr>
          <w:p w14:paraId="616E58A3" w14:textId="77777777" w:rsidR="008B27BB" w:rsidRPr="008B27BB" w:rsidRDefault="008B27BB">
            <w:r w:rsidRPr="008B27BB">
              <w:t>no</w:t>
            </w:r>
          </w:p>
        </w:tc>
      </w:tr>
      <w:tr w:rsidR="005C518A" w:rsidRPr="008B27BB" w14:paraId="4405A21B" w14:textId="77777777" w:rsidTr="000D6B97">
        <w:trPr>
          <w:trHeight w:val="290"/>
        </w:trPr>
        <w:tc>
          <w:tcPr>
            <w:tcW w:w="1980" w:type="dxa"/>
            <w:noWrap/>
            <w:hideMark/>
          </w:tcPr>
          <w:p w14:paraId="238756AB" w14:textId="77777777" w:rsidR="008B27BB" w:rsidRPr="008B27BB" w:rsidRDefault="008B27BB">
            <w:r w:rsidRPr="008B27BB">
              <w:t>Tachinidae</w:t>
            </w:r>
          </w:p>
        </w:tc>
        <w:tc>
          <w:tcPr>
            <w:tcW w:w="2976" w:type="dxa"/>
            <w:noWrap/>
            <w:hideMark/>
          </w:tcPr>
          <w:p w14:paraId="1A149A4B" w14:textId="77777777" w:rsidR="008B27BB" w:rsidRPr="008B27BB" w:rsidRDefault="008B27BB">
            <w:r w:rsidRPr="008B27BB">
              <w:t>Exoristinae sp10234</w:t>
            </w:r>
          </w:p>
        </w:tc>
        <w:tc>
          <w:tcPr>
            <w:tcW w:w="3401" w:type="dxa"/>
            <w:noWrap/>
            <w:hideMark/>
          </w:tcPr>
          <w:p w14:paraId="236FDD41" w14:textId="77777777" w:rsidR="008B27BB" w:rsidRPr="008B27BB" w:rsidRDefault="008B27BB">
            <w:r w:rsidRPr="008B27BB">
              <w:t>bristle fly</w:t>
            </w:r>
          </w:p>
        </w:tc>
        <w:tc>
          <w:tcPr>
            <w:tcW w:w="1275" w:type="dxa"/>
            <w:noWrap/>
            <w:hideMark/>
          </w:tcPr>
          <w:p w14:paraId="1587CE53" w14:textId="77777777" w:rsidR="008B27BB" w:rsidRPr="008B27BB" w:rsidRDefault="008B27BB">
            <w:r w:rsidRPr="008B27BB">
              <w:t>No</w:t>
            </w:r>
          </w:p>
        </w:tc>
        <w:tc>
          <w:tcPr>
            <w:tcW w:w="1522" w:type="dxa"/>
            <w:noWrap/>
            <w:hideMark/>
          </w:tcPr>
          <w:p w14:paraId="1602F31D" w14:textId="77777777" w:rsidR="008B27BB" w:rsidRPr="008B27BB" w:rsidRDefault="008B27BB">
            <w:r w:rsidRPr="008B27BB">
              <w:t>No</w:t>
            </w:r>
          </w:p>
        </w:tc>
        <w:tc>
          <w:tcPr>
            <w:tcW w:w="1622" w:type="dxa"/>
            <w:noWrap/>
            <w:hideMark/>
          </w:tcPr>
          <w:p w14:paraId="0A35526A" w14:textId="77777777" w:rsidR="008B27BB" w:rsidRPr="008B27BB" w:rsidRDefault="008B27BB">
            <w:r w:rsidRPr="008B27BB">
              <w:t>No</w:t>
            </w:r>
          </w:p>
        </w:tc>
        <w:tc>
          <w:tcPr>
            <w:tcW w:w="1353" w:type="dxa"/>
            <w:noWrap/>
            <w:hideMark/>
          </w:tcPr>
          <w:p w14:paraId="3AA76CCC" w14:textId="77777777" w:rsidR="008B27BB" w:rsidRPr="008B27BB" w:rsidRDefault="008B27BB">
            <w:r w:rsidRPr="008B27BB">
              <w:t>no</w:t>
            </w:r>
          </w:p>
        </w:tc>
      </w:tr>
      <w:tr w:rsidR="005C518A" w:rsidRPr="008B27BB" w14:paraId="5F7B6804" w14:textId="77777777" w:rsidTr="000D6B97">
        <w:trPr>
          <w:trHeight w:val="290"/>
        </w:trPr>
        <w:tc>
          <w:tcPr>
            <w:tcW w:w="1980" w:type="dxa"/>
            <w:noWrap/>
            <w:hideMark/>
          </w:tcPr>
          <w:p w14:paraId="2728B10A" w14:textId="77777777" w:rsidR="008B27BB" w:rsidRPr="008B27BB" w:rsidRDefault="008B27BB">
            <w:r w:rsidRPr="008B27BB">
              <w:t>Tachinidae</w:t>
            </w:r>
          </w:p>
        </w:tc>
        <w:tc>
          <w:tcPr>
            <w:tcW w:w="2976" w:type="dxa"/>
            <w:noWrap/>
            <w:hideMark/>
          </w:tcPr>
          <w:p w14:paraId="5F1C8E32" w14:textId="77777777" w:rsidR="008B27BB" w:rsidRPr="008B27BB" w:rsidRDefault="008B27BB">
            <w:r w:rsidRPr="008B27BB">
              <w:t>Phasiinae sp10235</w:t>
            </w:r>
          </w:p>
        </w:tc>
        <w:tc>
          <w:tcPr>
            <w:tcW w:w="3401" w:type="dxa"/>
            <w:noWrap/>
            <w:hideMark/>
          </w:tcPr>
          <w:p w14:paraId="6587EB87" w14:textId="77777777" w:rsidR="008B27BB" w:rsidRPr="008B27BB" w:rsidRDefault="008B27BB">
            <w:r w:rsidRPr="008B27BB">
              <w:t>bristle fly</w:t>
            </w:r>
          </w:p>
        </w:tc>
        <w:tc>
          <w:tcPr>
            <w:tcW w:w="1275" w:type="dxa"/>
            <w:noWrap/>
            <w:hideMark/>
          </w:tcPr>
          <w:p w14:paraId="2A63924E" w14:textId="77777777" w:rsidR="008B27BB" w:rsidRPr="008B27BB" w:rsidRDefault="008B27BB">
            <w:r w:rsidRPr="008B27BB">
              <w:t>No</w:t>
            </w:r>
          </w:p>
        </w:tc>
        <w:tc>
          <w:tcPr>
            <w:tcW w:w="1522" w:type="dxa"/>
            <w:noWrap/>
            <w:hideMark/>
          </w:tcPr>
          <w:p w14:paraId="48F08244" w14:textId="77777777" w:rsidR="008B27BB" w:rsidRPr="008B27BB" w:rsidRDefault="008B27BB">
            <w:r w:rsidRPr="008B27BB">
              <w:t>No</w:t>
            </w:r>
          </w:p>
        </w:tc>
        <w:tc>
          <w:tcPr>
            <w:tcW w:w="1622" w:type="dxa"/>
            <w:noWrap/>
            <w:hideMark/>
          </w:tcPr>
          <w:p w14:paraId="4DC252EE" w14:textId="77777777" w:rsidR="008B27BB" w:rsidRPr="008B27BB" w:rsidRDefault="008B27BB">
            <w:r w:rsidRPr="008B27BB">
              <w:t>No</w:t>
            </w:r>
          </w:p>
        </w:tc>
        <w:tc>
          <w:tcPr>
            <w:tcW w:w="1353" w:type="dxa"/>
            <w:noWrap/>
            <w:hideMark/>
          </w:tcPr>
          <w:p w14:paraId="32F44157" w14:textId="77777777" w:rsidR="008B27BB" w:rsidRPr="008B27BB" w:rsidRDefault="008B27BB">
            <w:r w:rsidRPr="008B27BB">
              <w:t>no</w:t>
            </w:r>
          </w:p>
        </w:tc>
      </w:tr>
      <w:tr w:rsidR="005C518A" w:rsidRPr="008B27BB" w14:paraId="1E6C3108" w14:textId="77777777" w:rsidTr="000D6B97">
        <w:trPr>
          <w:trHeight w:val="290"/>
        </w:trPr>
        <w:tc>
          <w:tcPr>
            <w:tcW w:w="1980" w:type="dxa"/>
            <w:noWrap/>
            <w:hideMark/>
          </w:tcPr>
          <w:p w14:paraId="1C525140" w14:textId="77777777" w:rsidR="008B27BB" w:rsidRPr="008B27BB" w:rsidRDefault="008B27BB">
            <w:r w:rsidRPr="008B27BB">
              <w:lastRenderedPageBreak/>
              <w:t>Tachinidae</w:t>
            </w:r>
          </w:p>
        </w:tc>
        <w:tc>
          <w:tcPr>
            <w:tcW w:w="2976" w:type="dxa"/>
            <w:noWrap/>
            <w:hideMark/>
          </w:tcPr>
          <w:p w14:paraId="1D03B807" w14:textId="77777777" w:rsidR="008B27BB" w:rsidRPr="008B27BB" w:rsidRDefault="008B27BB">
            <w:r w:rsidRPr="008B27BB">
              <w:rPr>
                <w:i/>
                <w:iCs/>
              </w:rPr>
              <w:t>Rutilia</w:t>
            </w:r>
            <w:r w:rsidRPr="008B27BB">
              <w:t xml:space="preserve"> sp10236</w:t>
            </w:r>
          </w:p>
        </w:tc>
        <w:tc>
          <w:tcPr>
            <w:tcW w:w="3401" w:type="dxa"/>
            <w:noWrap/>
            <w:hideMark/>
          </w:tcPr>
          <w:p w14:paraId="32B7ABBA" w14:textId="77777777" w:rsidR="008B27BB" w:rsidRPr="008B27BB" w:rsidRDefault="008B27BB">
            <w:r w:rsidRPr="008B27BB">
              <w:t>bristle fly</w:t>
            </w:r>
          </w:p>
        </w:tc>
        <w:tc>
          <w:tcPr>
            <w:tcW w:w="1275" w:type="dxa"/>
            <w:noWrap/>
            <w:hideMark/>
          </w:tcPr>
          <w:p w14:paraId="4B43C77A" w14:textId="77777777" w:rsidR="008B27BB" w:rsidRPr="008B27BB" w:rsidRDefault="008B27BB">
            <w:r w:rsidRPr="008B27BB">
              <w:t>No</w:t>
            </w:r>
          </w:p>
        </w:tc>
        <w:tc>
          <w:tcPr>
            <w:tcW w:w="1522" w:type="dxa"/>
            <w:noWrap/>
            <w:hideMark/>
          </w:tcPr>
          <w:p w14:paraId="0248630C" w14:textId="77777777" w:rsidR="008B27BB" w:rsidRPr="008B27BB" w:rsidRDefault="008B27BB">
            <w:r w:rsidRPr="008B27BB">
              <w:t>No</w:t>
            </w:r>
          </w:p>
        </w:tc>
        <w:tc>
          <w:tcPr>
            <w:tcW w:w="1622" w:type="dxa"/>
            <w:noWrap/>
            <w:hideMark/>
          </w:tcPr>
          <w:p w14:paraId="2E0C8107" w14:textId="77777777" w:rsidR="008B27BB" w:rsidRPr="008B27BB" w:rsidRDefault="008B27BB">
            <w:r w:rsidRPr="008B27BB">
              <w:t>No</w:t>
            </w:r>
          </w:p>
        </w:tc>
        <w:tc>
          <w:tcPr>
            <w:tcW w:w="1353" w:type="dxa"/>
            <w:noWrap/>
            <w:hideMark/>
          </w:tcPr>
          <w:p w14:paraId="30BEAFD4" w14:textId="77777777" w:rsidR="008B27BB" w:rsidRPr="008B27BB" w:rsidRDefault="008B27BB">
            <w:r w:rsidRPr="008B27BB">
              <w:t>no</w:t>
            </w:r>
          </w:p>
        </w:tc>
      </w:tr>
      <w:tr w:rsidR="005C518A" w:rsidRPr="008B27BB" w14:paraId="284C0761" w14:textId="77777777" w:rsidTr="000D6B97">
        <w:trPr>
          <w:trHeight w:val="290"/>
        </w:trPr>
        <w:tc>
          <w:tcPr>
            <w:tcW w:w="1980" w:type="dxa"/>
            <w:noWrap/>
            <w:hideMark/>
          </w:tcPr>
          <w:p w14:paraId="37A1D1A7" w14:textId="77777777" w:rsidR="008B27BB" w:rsidRPr="008B27BB" w:rsidRDefault="008B27BB">
            <w:r w:rsidRPr="008B27BB">
              <w:t>Tachinidae</w:t>
            </w:r>
          </w:p>
        </w:tc>
        <w:tc>
          <w:tcPr>
            <w:tcW w:w="2976" w:type="dxa"/>
            <w:noWrap/>
            <w:hideMark/>
          </w:tcPr>
          <w:p w14:paraId="55F4D406" w14:textId="77777777" w:rsidR="008B27BB" w:rsidRPr="008B27BB" w:rsidRDefault="008B27BB">
            <w:r w:rsidRPr="008B27BB">
              <w:t>Tachinidae sp10237</w:t>
            </w:r>
          </w:p>
        </w:tc>
        <w:tc>
          <w:tcPr>
            <w:tcW w:w="3401" w:type="dxa"/>
            <w:noWrap/>
            <w:hideMark/>
          </w:tcPr>
          <w:p w14:paraId="2C76DAA6" w14:textId="77777777" w:rsidR="008B27BB" w:rsidRPr="008B27BB" w:rsidRDefault="008B27BB">
            <w:r w:rsidRPr="008B27BB">
              <w:t>bristle fly</w:t>
            </w:r>
          </w:p>
        </w:tc>
        <w:tc>
          <w:tcPr>
            <w:tcW w:w="1275" w:type="dxa"/>
            <w:noWrap/>
            <w:hideMark/>
          </w:tcPr>
          <w:p w14:paraId="66AEDE6E" w14:textId="77777777" w:rsidR="008B27BB" w:rsidRPr="008B27BB" w:rsidRDefault="008B27BB">
            <w:r w:rsidRPr="008B27BB">
              <w:t>No</w:t>
            </w:r>
          </w:p>
        </w:tc>
        <w:tc>
          <w:tcPr>
            <w:tcW w:w="1522" w:type="dxa"/>
            <w:noWrap/>
            <w:hideMark/>
          </w:tcPr>
          <w:p w14:paraId="5D9810C7" w14:textId="77777777" w:rsidR="008B27BB" w:rsidRPr="008B27BB" w:rsidRDefault="008B27BB">
            <w:r w:rsidRPr="008B27BB">
              <w:t>No</w:t>
            </w:r>
          </w:p>
        </w:tc>
        <w:tc>
          <w:tcPr>
            <w:tcW w:w="1622" w:type="dxa"/>
            <w:noWrap/>
            <w:hideMark/>
          </w:tcPr>
          <w:p w14:paraId="2DC894EF" w14:textId="77777777" w:rsidR="008B27BB" w:rsidRPr="008B27BB" w:rsidRDefault="008B27BB">
            <w:r w:rsidRPr="008B27BB">
              <w:t>No</w:t>
            </w:r>
          </w:p>
        </w:tc>
        <w:tc>
          <w:tcPr>
            <w:tcW w:w="1353" w:type="dxa"/>
            <w:noWrap/>
            <w:hideMark/>
          </w:tcPr>
          <w:p w14:paraId="03066B38" w14:textId="77777777" w:rsidR="008B27BB" w:rsidRPr="008B27BB" w:rsidRDefault="008B27BB">
            <w:r w:rsidRPr="008B27BB">
              <w:t>no</w:t>
            </w:r>
          </w:p>
        </w:tc>
      </w:tr>
      <w:tr w:rsidR="005C518A" w:rsidRPr="008B27BB" w14:paraId="3367D991" w14:textId="77777777" w:rsidTr="000D6B97">
        <w:trPr>
          <w:trHeight w:val="290"/>
        </w:trPr>
        <w:tc>
          <w:tcPr>
            <w:tcW w:w="1980" w:type="dxa"/>
            <w:noWrap/>
            <w:hideMark/>
          </w:tcPr>
          <w:p w14:paraId="07C3EB63" w14:textId="77777777" w:rsidR="008B27BB" w:rsidRPr="008B27BB" w:rsidRDefault="008B27BB">
            <w:r w:rsidRPr="008B27BB">
              <w:t>Tachinidae</w:t>
            </w:r>
          </w:p>
        </w:tc>
        <w:tc>
          <w:tcPr>
            <w:tcW w:w="2976" w:type="dxa"/>
            <w:noWrap/>
            <w:hideMark/>
          </w:tcPr>
          <w:p w14:paraId="0229E29A" w14:textId="77777777" w:rsidR="008B27BB" w:rsidRPr="008B27BB" w:rsidRDefault="008B27BB">
            <w:r w:rsidRPr="008B27BB">
              <w:t>Tachinidae sp10238</w:t>
            </w:r>
          </w:p>
        </w:tc>
        <w:tc>
          <w:tcPr>
            <w:tcW w:w="3401" w:type="dxa"/>
            <w:noWrap/>
            <w:hideMark/>
          </w:tcPr>
          <w:p w14:paraId="1BE6D2D0" w14:textId="77777777" w:rsidR="008B27BB" w:rsidRPr="008B27BB" w:rsidRDefault="008B27BB">
            <w:r w:rsidRPr="008B27BB">
              <w:t>bristle fly</w:t>
            </w:r>
          </w:p>
        </w:tc>
        <w:tc>
          <w:tcPr>
            <w:tcW w:w="1275" w:type="dxa"/>
            <w:noWrap/>
            <w:hideMark/>
          </w:tcPr>
          <w:p w14:paraId="01323722" w14:textId="77777777" w:rsidR="008B27BB" w:rsidRPr="008B27BB" w:rsidRDefault="008B27BB">
            <w:r w:rsidRPr="008B27BB">
              <w:t>No</w:t>
            </w:r>
          </w:p>
        </w:tc>
        <w:tc>
          <w:tcPr>
            <w:tcW w:w="1522" w:type="dxa"/>
            <w:noWrap/>
            <w:hideMark/>
          </w:tcPr>
          <w:p w14:paraId="7E79B4FE" w14:textId="77777777" w:rsidR="008B27BB" w:rsidRPr="008B27BB" w:rsidRDefault="008B27BB">
            <w:r w:rsidRPr="008B27BB">
              <w:t>No</w:t>
            </w:r>
          </w:p>
        </w:tc>
        <w:tc>
          <w:tcPr>
            <w:tcW w:w="1622" w:type="dxa"/>
            <w:noWrap/>
            <w:hideMark/>
          </w:tcPr>
          <w:p w14:paraId="1E216378" w14:textId="77777777" w:rsidR="008B27BB" w:rsidRPr="008B27BB" w:rsidRDefault="008B27BB">
            <w:r w:rsidRPr="008B27BB">
              <w:t>No</w:t>
            </w:r>
          </w:p>
        </w:tc>
        <w:tc>
          <w:tcPr>
            <w:tcW w:w="1353" w:type="dxa"/>
            <w:noWrap/>
            <w:hideMark/>
          </w:tcPr>
          <w:p w14:paraId="01F1C6E4" w14:textId="77777777" w:rsidR="008B27BB" w:rsidRPr="008B27BB" w:rsidRDefault="008B27BB">
            <w:r w:rsidRPr="008B27BB">
              <w:t>no</w:t>
            </w:r>
          </w:p>
        </w:tc>
      </w:tr>
      <w:tr w:rsidR="005C518A" w:rsidRPr="008B27BB" w14:paraId="41EF631D" w14:textId="77777777" w:rsidTr="000D6B97">
        <w:trPr>
          <w:trHeight w:val="290"/>
        </w:trPr>
        <w:tc>
          <w:tcPr>
            <w:tcW w:w="1980" w:type="dxa"/>
            <w:noWrap/>
            <w:hideMark/>
          </w:tcPr>
          <w:p w14:paraId="3212671F" w14:textId="77777777" w:rsidR="008B27BB" w:rsidRPr="008B27BB" w:rsidRDefault="008B27BB">
            <w:r w:rsidRPr="008B27BB">
              <w:t>Tachinidae</w:t>
            </w:r>
          </w:p>
        </w:tc>
        <w:tc>
          <w:tcPr>
            <w:tcW w:w="2976" w:type="dxa"/>
            <w:noWrap/>
            <w:hideMark/>
          </w:tcPr>
          <w:p w14:paraId="070AD9C5" w14:textId="77777777" w:rsidR="008B27BB" w:rsidRPr="008B27BB" w:rsidRDefault="008B27BB">
            <w:r w:rsidRPr="008B27BB">
              <w:t>Tachinidae sp10239</w:t>
            </w:r>
          </w:p>
        </w:tc>
        <w:tc>
          <w:tcPr>
            <w:tcW w:w="3401" w:type="dxa"/>
            <w:noWrap/>
            <w:hideMark/>
          </w:tcPr>
          <w:p w14:paraId="4651154F" w14:textId="77777777" w:rsidR="008B27BB" w:rsidRPr="008B27BB" w:rsidRDefault="008B27BB">
            <w:r w:rsidRPr="008B27BB">
              <w:t>bristle fly</w:t>
            </w:r>
          </w:p>
        </w:tc>
        <w:tc>
          <w:tcPr>
            <w:tcW w:w="1275" w:type="dxa"/>
            <w:noWrap/>
            <w:hideMark/>
          </w:tcPr>
          <w:p w14:paraId="2FAB6120" w14:textId="77777777" w:rsidR="008B27BB" w:rsidRPr="008B27BB" w:rsidRDefault="008B27BB">
            <w:r w:rsidRPr="008B27BB">
              <w:t>No</w:t>
            </w:r>
          </w:p>
        </w:tc>
        <w:tc>
          <w:tcPr>
            <w:tcW w:w="1522" w:type="dxa"/>
            <w:noWrap/>
            <w:hideMark/>
          </w:tcPr>
          <w:p w14:paraId="5CB9D1E7" w14:textId="77777777" w:rsidR="008B27BB" w:rsidRPr="008B27BB" w:rsidRDefault="008B27BB">
            <w:r w:rsidRPr="008B27BB">
              <w:t>No</w:t>
            </w:r>
          </w:p>
        </w:tc>
        <w:tc>
          <w:tcPr>
            <w:tcW w:w="1622" w:type="dxa"/>
            <w:noWrap/>
            <w:hideMark/>
          </w:tcPr>
          <w:p w14:paraId="5FB67D7B" w14:textId="77777777" w:rsidR="008B27BB" w:rsidRPr="008B27BB" w:rsidRDefault="008B27BB">
            <w:r w:rsidRPr="008B27BB">
              <w:t>No</w:t>
            </w:r>
          </w:p>
        </w:tc>
        <w:tc>
          <w:tcPr>
            <w:tcW w:w="1353" w:type="dxa"/>
            <w:noWrap/>
            <w:hideMark/>
          </w:tcPr>
          <w:p w14:paraId="76F8CD78" w14:textId="77777777" w:rsidR="008B27BB" w:rsidRPr="008B27BB" w:rsidRDefault="008B27BB">
            <w:r w:rsidRPr="008B27BB">
              <w:t>no</w:t>
            </w:r>
          </w:p>
        </w:tc>
      </w:tr>
      <w:tr w:rsidR="005C518A" w:rsidRPr="008B27BB" w14:paraId="14872D5C" w14:textId="77777777" w:rsidTr="000D6B97">
        <w:trPr>
          <w:trHeight w:val="290"/>
        </w:trPr>
        <w:tc>
          <w:tcPr>
            <w:tcW w:w="1980" w:type="dxa"/>
            <w:noWrap/>
            <w:hideMark/>
          </w:tcPr>
          <w:p w14:paraId="17BA2661" w14:textId="77777777" w:rsidR="008B27BB" w:rsidRPr="008B27BB" w:rsidRDefault="008B27BB">
            <w:r w:rsidRPr="008B27BB">
              <w:t>Tachinidae</w:t>
            </w:r>
          </w:p>
        </w:tc>
        <w:tc>
          <w:tcPr>
            <w:tcW w:w="2976" w:type="dxa"/>
            <w:noWrap/>
            <w:hideMark/>
          </w:tcPr>
          <w:p w14:paraId="5B5F1EB8" w14:textId="77777777" w:rsidR="008B27BB" w:rsidRPr="008B27BB" w:rsidRDefault="008B27BB">
            <w:r w:rsidRPr="008B27BB">
              <w:t>Tachinidae sp10240</w:t>
            </w:r>
          </w:p>
        </w:tc>
        <w:tc>
          <w:tcPr>
            <w:tcW w:w="3401" w:type="dxa"/>
            <w:noWrap/>
            <w:hideMark/>
          </w:tcPr>
          <w:p w14:paraId="6B2A5D9F" w14:textId="77777777" w:rsidR="008B27BB" w:rsidRPr="008B27BB" w:rsidRDefault="008B27BB">
            <w:r w:rsidRPr="008B27BB">
              <w:t>bristle fly</w:t>
            </w:r>
          </w:p>
        </w:tc>
        <w:tc>
          <w:tcPr>
            <w:tcW w:w="1275" w:type="dxa"/>
            <w:noWrap/>
            <w:hideMark/>
          </w:tcPr>
          <w:p w14:paraId="5356825D" w14:textId="77777777" w:rsidR="008B27BB" w:rsidRPr="008B27BB" w:rsidRDefault="008B27BB">
            <w:r w:rsidRPr="008B27BB">
              <w:t>No</w:t>
            </w:r>
          </w:p>
        </w:tc>
        <w:tc>
          <w:tcPr>
            <w:tcW w:w="1522" w:type="dxa"/>
            <w:noWrap/>
            <w:hideMark/>
          </w:tcPr>
          <w:p w14:paraId="38D40F50" w14:textId="77777777" w:rsidR="008B27BB" w:rsidRPr="008B27BB" w:rsidRDefault="008B27BB">
            <w:r w:rsidRPr="008B27BB">
              <w:t>No</w:t>
            </w:r>
          </w:p>
        </w:tc>
        <w:tc>
          <w:tcPr>
            <w:tcW w:w="1622" w:type="dxa"/>
            <w:noWrap/>
            <w:hideMark/>
          </w:tcPr>
          <w:p w14:paraId="3A5C4E9F" w14:textId="77777777" w:rsidR="008B27BB" w:rsidRPr="008B27BB" w:rsidRDefault="008B27BB">
            <w:r w:rsidRPr="008B27BB">
              <w:t>No</w:t>
            </w:r>
          </w:p>
        </w:tc>
        <w:tc>
          <w:tcPr>
            <w:tcW w:w="1353" w:type="dxa"/>
            <w:noWrap/>
            <w:hideMark/>
          </w:tcPr>
          <w:p w14:paraId="02410C72" w14:textId="77777777" w:rsidR="008B27BB" w:rsidRPr="008B27BB" w:rsidRDefault="008B27BB">
            <w:r w:rsidRPr="008B27BB">
              <w:t>no</w:t>
            </w:r>
          </w:p>
        </w:tc>
      </w:tr>
      <w:tr w:rsidR="005C518A" w:rsidRPr="008B27BB" w14:paraId="28541643" w14:textId="77777777" w:rsidTr="000D6B97">
        <w:trPr>
          <w:trHeight w:val="290"/>
        </w:trPr>
        <w:tc>
          <w:tcPr>
            <w:tcW w:w="1980" w:type="dxa"/>
            <w:noWrap/>
            <w:hideMark/>
          </w:tcPr>
          <w:p w14:paraId="20E3E1E4" w14:textId="77777777" w:rsidR="008B27BB" w:rsidRPr="008B27BB" w:rsidRDefault="008B27BB">
            <w:r w:rsidRPr="008B27BB">
              <w:t>Tachinidae</w:t>
            </w:r>
          </w:p>
        </w:tc>
        <w:tc>
          <w:tcPr>
            <w:tcW w:w="2976" w:type="dxa"/>
            <w:noWrap/>
            <w:hideMark/>
          </w:tcPr>
          <w:p w14:paraId="615DAC89" w14:textId="77777777" w:rsidR="008B27BB" w:rsidRPr="008B27BB" w:rsidRDefault="008B27BB">
            <w:r w:rsidRPr="008B27BB">
              <w:t>Tachinidae sp10241</w:t>
            </w:r>
          </w:p>
        </w:tc>
        <w:tc>
          <w:tcPr>
            <w:tcW w:w="3401" w:type="dxa"/>
            <w:noWrap/>
            <w:hideMark/>
          </w:tcPr>
          <w:p w14:paraId="61B0F343" w14:textId="77777777" w:rsidR="008B27BB" w:rsidRPr="008B27BB" w:rsidRDefault="008B27BB">
            <w:r w:rsidRPr="008B27BB">
              <w:t>bristle fly</w:t>
            </w:r>
          </w:p>
        </w:tc>
        <w:tc>
          <w:tcPr>
            <w:tcW w:w="1275" w:type="dxa"/>
            <w:noWrap/>
            <w:hideMark/>
          </w:tcPr>
          <w:p w14:paraId="5C7135F8" w14:textId="77777777" w:rsidR="008B27BB" w:rsidRPr="008B27BB" w:rsidRDefault="008B27BB">
            <w:r w:rsidRPr="008B27BB">
              <w:t>No</w:t>
            </w:r>
          </w:p>
        </w:tc>
        <w:tc>
          <w:tcPr>
            <w:tcW w:w="1522" w:type="dxa"/>
            <w:noWrap/>
            <w:hideMark/>
          </w:tcPr>
          <w:p w14:paraId="7E3042C2" w14:textId="77777777" w:rsidR="008B27BB" w:rsidRPr="008B27BB" w:rsidRDefault="008B27BB">
            <w:r w:rsidRPr="008B27BB">
              <w:t>No</w:t>
            </w:r>
          </w:p>
        </w:tc>
        <w:tc>
          <w:tcPr>
            <w:tcW w:w="1622" w:type="dxa"/>
            <w:noWrap/>
            <w:hideMark/>
          </w:tcPr>
          <w:p w14:paraId="1C7DFA40" w14:textId="77777777" w:rsidR="008B27BB" w:rsidRPr="008B27BB" w:rsidRDefault="008B27BB">
            <w:r w:rsidRPr="008B27BB">
              <w:t>No</w:t>
            </w:r>
          </w:p>
        </w:tc>
        <w:tc>
          <w:tcPr>
            <w:tcW w:w="1353" w:type="dxa"/>
            <w:noWrap/>
            <w:hideMark/>
          </w:tcPr>
          <w:p w14:paraId="27F620C6" w14:textId="77777777" w:rsidR="008B27BB" w:rsidRPr="008B27BB" w:rsidRDefault="008B27BB">
            <w:r w:rsidRPr="008B27BB">
              <w:t>no</w:t>
            </w:r>
          </w:p>
        </w:tc>
      </w:tr>
      <w:tr w:rsidR="005C518A" w:rsidRPr="008B27BB" w14:paraId="1AD4C4B1" w14:textId="77777777" w:rsidTr="000D6B97">
        <w:trPr>
          <w:trHeight w:val="290"/>
        </w:trPr>
        <w:tc>
          <w:tcPr>
            <w:tcW w:w="1980" w:type="dxa"/>
            <w:noWrap/>
            <w:hideMark/>
          </w:tcPr>
          <w:p w14:paraId="3CE6C302" w14:textId="77777777" w:rsidR="008B27BB" w:rsidRPr="008B27BB" w:rsidRDefault="008B27BB">
            <w:r w:rsidRPr="008B27BB">
              <w:t>Tachinidae</w:t>
            </w:r>
          </w:p>
        </w:tc>
        <w:tc>
          <w:tcPr>
            <w:tcW w:w="2976" w:type="dxa"/>
            <w:noWrap/>
            <w:hideMark/>
          </w:tcPr>
          <w:p w14:paraId="7BD4062E" w14:textId="77777777" w:rsidR="008B27BB" w:rsidRPr="008B27BB" w:rsidRDefault="008B27BB">
            <w:r w:rsidRPr="008B27BB">
              <w:t>Tachinidae sp10242</w:t>
            </w:r>
          </w:p>
        </w:tc>
        <w:tc>
          <w:tcPr>
            <w:tcW w:w="3401" w:type="dxa"/>
            <w:noWrap/>
            <w:hideMark/>
          </w:tcPr>
          <w:p w14:paraId="0FFE067A" w14:textId="77777777" w:rsidR="008B27BB" w:rsidRPr="008B27BB" w:rsidRDefault="008B27BB">
            <w:r w:rsidRPr="008B27BB">
              <w:t>bristle fly</w:t>
            </w:r>
          </w:p>
        </w:tc>
        <w:tc>
          <w:tcPr>
            <w:tcW w:w="1275" w:type="dxa"/>
            <w:noWrap/>
            <w:hideMark/>
          </w:tcPr>
          <w:p w14:paraId="1F4B423A" w14:textId="77777777" w:rsidR="008B27BB" w:rsidRPr="008B27BB" w:rsidRDefault="008B27BB">
            <w:r w:rsidRPr="008B27BB">
              <w:t>No</w:t>
            </w:r>
          </w:p>
        </w:tc>
        <w:tc>
          <w:tcPr>
            <w:tcW w:w="1522" w:type="dxa"/>
            <w:noWrap/>
            <w:hideMark/>
          </w:tcPr>
          <w:p w14:paraId="25385E9F" w14:textId="77777777" w:rsidR="008B27BB" w:rsidRPr="008B27BB" w:rsidRDefault="008B27BB">
            <w:r w:rsidRPr="008B27BB">
              <w:t>No</w:t>
            </w:r>
          </w:p>
        </w:tc>
        <w:tc>
          <w:tcPr>
            <w:tcW w:w="1622" w:type="dxa"/>
            <w:noWrap/>
            <w:hideMark/>
          </w:tcPr>
          <w:p w14:paraId="7E92D266" w14:textId="77777777" w:rsidR="008B27BB" w:rsidRPr="008B27BB" w:rsidRDefault="008B27BB">
            <w:r w:rsidRPr="008B27BB">
              <w:t>No</w:t>
            </w:r>
          </w:p>
        </w:tc>
        <w:tc>
          <w:tcPr>
            <w:tcW w:w="1353" w:type="dxa"/>
            <w:noWrap/>
            <w:hideMark/>
          </w:tcPr>
          <w:p w14:paraId="619E8EAF" w14:textId="77777777" w:rsidR="008B27BB" w:rsidRPr="008B27BB" w:rsidRDefault="008B27BB">
            <w:r w:rsidRPr="008B27BB">
              <w:t>no</w:t>
            </w:r>
          </w:p>
        </w:tc>
      </w:tr>
      <w:tr w:rsidR="005C518A" w:rsidRPr="008B27BB" w14:paraId="6511C167" w14:textId="77777777" w:rsidTr="000D6B97">
        <w:trPr>
          <w:trHeight w:val="290"/>
        </w:trPr>
        <w:tc>
          <w:tcPr>
            <w:tcW w:w="1980" w:type="dxa"/>
            <w:noWrap/>
            <w:hideMark/>
          </w:tcPr>
          <w:p w14:paraId="6F8A6A1A" w14:textId="77777777" w:rsidR="008B27BB" w:rsidRPr="008B27BB" w:rsidRDefault="008B27BB">
            <w:r w:rsidRPr="008B27BB">
              <w:t>Tachinidae</w:t>
            </w:r>
          </w:p>
        </w:tc>
        <w:tc>
          <w:tcPr>
            <w:tcW w:w="2976" w:type="dxa"/>
            <w:noWrap/>
            <w:hideMark/>
          </w:tcPr>
          <w:p w14:paraId="2C15634E" w14:textId="77777777" w:rsidR="008B27BB" w:rsidRPr="008B27BB" w:rsidRDefault="008B27BB">
            <w:r w:rsidRPr="008B27BB">
              <w:t>Tachinidae sp10243</w:t>
            </w:r>
          </w:p>
        </w:tc>
        <w:tc>
          <w:tcPr>
            <w:tcW w:w="3401" w:type="dxa"/>
            <w:noWrap/>
            <w:hideMark/>
          </w:tcPr>
          <w:p w14:paraId="4B8F648D" w14:textId="77777777" w:rsidR="008B27BB" w:rsidRPr="008B27BB" w:rsidRDefault="008B27BB">
            <w:r w:rsidRPr="008B27BB">
              <w:t>bristle fly</w:t>
            </w:r>
          </w:p>
        </w:tc>
        <w:tc>
          <w:tcPr>
            <w:tcW w:w="1275" w:type="dxa"/>
            <w:noWrap/>
            <w:hideMark/>
          </w:tcPr>
          <w:p w14:paraId="57115E6C" w14:textId="77777777" w:rsidR="008B27BB" w:rsidRPr="008B27BB" w:rsidRDefault="008B27BB">
            <w:r w:rsidRPr="008B27BB">
              <w:t>No</w:t>
            </w:r>
          </w:p>
        </w:tc>
        <w:tc>
          <w:tcPr>
            <w:tcW w:w="1522" w:type="dxa"/>
            <w:noWrap/>
            <w:hideMark/>
          </w:tcPr>
          <w:p w14:paraId="50602FF9" w14:textId="77777777" w:rsidR="008B27BB" w:rsidRPr="008B27BB" w:rsidRDefault="008B27BB">
            <w:r w:rsidRPr="008B27BB">
              <w:t>No</w:t>
            </w:r>
          </w:p>
        </w:tc>
        <w:tc>
          <w:tcPr>
            <w:tcW w:w="1622" w:type="dxa"/>
            <w:noWrap/>
            <w:hideMark/>
          </w:tcPr>
          <w:p w14:paraId="151D3C06" w14:textId="77777777" w:rsidR="008B27BB" w:rsidRPr="008B27BB" w:rsidRDefault="008B27BB">
            <w:r w:rsidRPr="008B27BB">
              <w:t>No</w:t>
            </w:r>
          </w:p>
        </w:tc>
        <w:tc>
          <w:tcPr>
            <w:tcW w:w="1353" w:type="dxa"/>
            <w:noWrap/>
            <w:hideMark/>
          </w:tcPr>
          <w:p w14:paraId="1D94807B" w14:textId="77777777" w:rsidR="008B27BB" w:rsidRPr="008B27BB" w:rsidRDefault="008B27BB">
            <w:r w:rsidRPr="008B27BB">
              <w:t>no</w:t>
            </w:r>
          </w:p>
        </w:tc>
      </w:tr>
      <w:tr w:rsidR="005C518A" w:rsidRPr="008B27BB" w14:paraId="76542FB7" w14:textId="77777777" w:rsidTr="000D6B97">
        <w:trPr>
          <w:trHeight w:val="290"/>
        </w:trPr>
        <w:tc>
          <w:tcPr>
            <w:tcW w:w="1980" w:type="dxa"/>
            <w:noWrap/>
            <w:hideMark/>
          </w:tcPr>
          <w:p w14:paraId="75357AA2" w14:textId="77777777" w:rsidR="008B27BB" w:rsidRPr="008B27BB" w:rsidRDefault="008B27BB">
            <w:r w:rsidRPr="008B27BB">
              <w:t>Tachinidae</w:t>
            </w:r>
          </w:p>
        </w:tc>
        <w:tc>
          <w:tcPr>
            <w:tcW w:w="2976" w:type="dxa"/>
            <w:noWrap/>
            <w:hideMark/>
          </w:tcPr>
          <w:p w14:paraId="1FAEA079" w14:textId="77777777" w:rsidR="008B27BB" w:rsidRPr="008B27BB" w:rsidRDefault="008B27BB">
            <w:r w:rsidRPr="008B27BB">
              <w:t>Tachinidae sp10244</w:t>
            </w:r>
          </w:p>
        </w:tc>
        <w:tc>
          <w:tcPr>
            <w:tcW w:w="3401" w:type="dxa"/>
            <w:noWrap/>
            <w:hideMark/>
          </w:tcPr>
          <w:p w14:paraId="094F131C" w14:textId="77777777" w:rsidR="008B27BB" w:rsidRPr="008B27BB" w:rsidRDefault="008B27BB">
            <w:r w:rsidRPr="008B27BB">
              <w:t>bristle fly</w:t>
            </w:r>
          </w:p>
        </w:tc>
        <w:tc>
          <w:tcPr>
            <w:tcW w:w="1275" w:type="dxa"/>
            <w:noWrap/>
            <w:hideMark/>
          </w:tcPr>
          <w:p w14:paraId="399CC1C9" w14:textId="77777777" w:rsidR="008B27BB" w:rsidRPr="008B27BB" w:rsidRDefault="008B27BB">
            <w:r w:rsidRPr="008B27BB">
              <w:t>No</w:t>
            </w:r>
          </w:p>
        </w:tc>
        <w:tc>
          <w:tcPr>
            <w:tcW w:w="1522" w:type="dxa"/>
            <w:noWrap/>
            <w:hideMark/>
          </w:tcPr>
          <w:p w14:paraId="4DC300BA" w14:textId="77777777" w:rsidR="008B27BB" w:rsidRPr="008B27BB" w:rsidRDefault="008B27BB">
            <w:r w:rsidRPr="008B27BB">
              <w:t>No</w:t>
            </w:r>
          </w:p>
        </w:tc>
        <w:tc>
          <w:tcPr>
            <w:tcW w:w="1622" w:type="dxa"/>
            <w:noWrap/>
            <w:hideMark/>
          </w:tcPr>
          <w:p w14:paraId="4CFFCF10" w14:textId="77777777" w:rsidR="008B27BB" w:rsidRPr="008B27BB" w:rsidRDefault="008B27BB">
            <w:r w:rsidRPr="008B27BB">
              <w:t>No</w:t>
            </w:r>
          </w:p>
        </w:tc>
        <w:tc>
          <w:tcPr>
            <w:tcW w:w="1353" w:type="dxa"/>
            <w:noWrap/>
            <w:hideMark/>
          </w:tcPr>
          <w:p w14:paraId="0CB77D72" w14:textId="77777777" w:rsidR="008B27BB" w:rsidRPr="008B27BB" w:rsidRDefault="008B27BB">
            <w:r w:rsidRPr="008B27BB">
              <w:t>no</w:t>
            </w:r>
          </w:p>
        </w:tc>
      </w:tr>
      <w:tr w:rsidR="005C518A" w:rsidRPr="008B27BB" w14:paraId="0FE93CD6" w14:textId="77777777" w:rsidTr="000D6B97">
        <w:trPr>
          <w:trHeight w:val="290"/>
        </w:trPr>
        <w:tc>
          <w:tcPr>
            <w:tcW w:w="1980" w:type="dxa"/>
            <w:noWrap/>
            <w:hideMark/>
          </w:tcPr>
          <w:p w14:paraId="16B76D41" w14:textId="77777777" w:rsidR="008B27BB" w:rsidRPr="008B27BB" w:rsidRDefault="008B27BB">
            <w:r w:rsidRPr="008B27BB">
              <w:t>Tachinidae</w:t>
            </w:r>
          </w:p>
        </w:tc>
        <w:tc>
          <w:tcPr>
            <w:tcW w:w="2976" w:type="dxa"/>
            <w:noWrap/>
            <w:hideMark/>
          </w:tcPr>
          <w:p w14:paraId="15E70E23" w14:textId="77777777" w:rsidR="008B27BB" w:rsidRPr="008B27BB" w:rsidRDefault="008B27BB">
            <w:r w:rsidRPr="008B27BB">
              <w:t>Tachinidae sp10245</w:t>
            </w:r>
          </w:p>
        </w:tc>
        <w:tc>
          <w:tcPr>
            <w:tcW w:w="3401" w:type="dxa"/>
            <w:noWrap/>
            <w:hideMark/>
          </w:tcPr>
          <w:p w14:paraId="5C161F0B" w14:textId="77777777" w:rsidR="008B27BB" w:rsidRPr="008B27BB" w:rsidRDefault="008B27BB">
            <w:r w:rsidRPr="008B27BB">
              <w:t>bristle fly</w:t>
            </w:r>
          </w:p>
        </w:tc>
        <w:tc>
          <w:tcPr>
            <w:tcW w:w="1275" w:type="dxa"/>
            <w:noWrap/>
            <w:hideMark/>
          </w:tcPr>
          <w:p w14:paraId="57B1CA07" w14:textId="77777777" w:rsidR="008B27BB" w:rsidRPr="008B27BB" w:rsidRDefault="008B27BB">
            <w:r w:rsidRPr="008B27BB">
              <w:t>No</w:t>
            </w:r>
          </w:p>
        </w:tc>
        <w:tc>
          <w:tcPr>
            <w:tcW w:w="1522" w:type="dxa"/>
            <w:noWrap/>
            <w:hideMark/>
          </w:tcPr>
          <w:p w14:paraId="5AA050FF" w14:textId="77777777" w:rsidR="008B27BB" w:rsidRPr="008B27BB" w:rsidRDefault="008B27BB">
            <w:r w:rsidRPr="008B27BB">
              <w:t>No</w:t>
            </w:r>
          </w:p>
        </w:tc>
        <w:tc>
          <w:tcPr>
            <w:tcW w:w="1622" w:type="dxa"/>
            <w:noWrap/>
            <w:hideMark/>
          </w:tcPr>
          <w:p w14:paraId="53503A66" w14:textId="77777777" w:rsidR="008B27BB" w:rsidRPr="008B27BB" w:rsidRDefault="008B27BB">
            <w:r w:rsidRPr="008B27BB">
              <w:t>No</w:t>
            </w:r>
          </w:p>
        </w:tc>
        <w:tc>
          <w:tcPr>
            <w:tcW w:w="1353" w:type="dxa"/>
            <w:noWrap/>
            <w:hideMark/>
          </w:tcPr>
          <w:p w14:paraId="47DD4D3F" w14:textId="77777777" w:rsidR="008B27BB" w:rsidRPr="008B27BB" w:rsidRDefault="008B27BB">
            <w:r w:rsidRPr="008B27BB">
              <w:t>no</w:t>
            </w:r>
          </w:p>
        </w:tc>
      </w:tr>
      <w:tr w:rsidR="005C518A" w:rsidRPr="008B27BB" w14:paraId="040CFD49" w14:textId="77777777" w:rsidTr="000D6B97">
        <w:trPr>
          <w:trHeight w:val="290"/>
        </w:trPr>
        <w:tc>
          <w:tcPr>
            <w:tcW w:w="1980" w:type="dxa"/>
            <w:noWrap/>
            <w:hideMark/>
          </w:tcPr>
          <w:p w14:paraId="01CF9425" w14:textId="77777777" w:rsidR="008B27BB" w:rsidRPr="008B27BB" w:rsidRDefault="008B27BB">
            <w:r w:rsidRPr="008B27BB">
              <w:t>Tephritidae</w:t>
            </w:r>
          </w:p>
        </w:tc>
        <w:tc>
          <w:tcPr>
            <w:tcW w:w="2976" w:type="dxa"/>
            <w:noWrap/>
            <w:hideMark/>
          </w:tcPr>
          <w:p w14:paraId="1372FDFA" w14:textId="77777777" w:rsidR="008B27BB" w:rsidRPr="008B27BB" w:rsidRDefault="008B27BB">
            <w:r w:rsidRPr="008B27BB">
              <w:rPr>
                <w:i/>
                <w:iCs/>
              </w:rPr>
              <w:t>Austrotephritis</w:t>
            </w:r>
            <w:r w:rsidRPr="008B27BB">
              <w:t xml:space="preserve"> sp10246</w:t>
            </w:r>
          </w:p>
        </w:tc>
        <w:tc>
          <w:tcPr>
            <w:tcW w:w="3401" w:type="dxa"/>
            <w:noWrap/>
            <w:hideMark/>
          </w:tcPr>
          <w:p w14:paraId="3D860B95" w14:textId="77777777" w:rsidR="008B27BB" w:rsidRPr="008B27BB" w:rsidRDefault="008B27BB">
            <w:r w:rsidRPr="008B27BB">
              <w:t>fruit fly</w:t>
            </w:r>
          </w:p>
        </w:tc>
        <w:tc>
          <w:tcPr>
            <w:tcW w:w="1275" w:type="dxa"/>
            <w:noWrap/>
            <w:hideMark/>
          </w:tcPr>
          <w:p w14:paraId="5A77209A" w14:textId="77777777" w:rsidR="008B27BB" w:rsidRPr="008B27BB" w:rsidRDefault="008B27BB">
            <w:r w:rsidRPr="008B27BB">
              <w:t>No</w:t>
            </w:r>
          </w:p>
        </w:tc>
        <w:tc>
          <w:tcPr>
            <w:tcW w:w="1522" w:type="dxa"/>
            <w:noWrap/>
            <w:hideMark/>
          </w:tcPr>
          <w:p w14:paraId="272AAD1B" w14:textId="77777777" w:rsidR="008B27BB" w:rsidRPr="008B27BB" w:rsidRDefault="008B27BB">
            <w:r w:rsidRPr="008B27BB">
              <w:t>No</w:t>
            </w:r>
          </w:p>
        </w:tc>
        <w:tc>
          <w:tcPr>
            <w:tcW w:w="1622" w:type="dxa"/>
            <w:noWrap/>
            <w:hideMark/>
          </w:tcPr>
          <w:p w14:paraId="2B3FB3A2" w14:textId="77777777" w:rsidR="008B27BB" w:rsidRPr="008B27BB" w:rsidRDefault="008B27BB">
            <w:r w:rsidRPr="008B27BB">
              <w:t>No</w:t>
            </w:r>
          </w:p>
        </w:tc>
        <w:tc>
          <w:tcPr>
            <w:tcW w:w="1353" w:type="dxa"/>
            <w:noWrap/>
            <w:hideMark/>
          </w:tcPr>
          <w:p w14:paraId="45DB2AFD" w14:textId="77777777" w:rsidR="008B27BB" w:rsidRPr="008B27BB" w:rsidRDefault="008B27BB">
            <w:r w:rsidRPr="008B27BB">
              <w:t>no</w:t>
            </w:r>
          </w:p>
        </w:tc>
      </w:tr>
      <w:tr w:rsidR="005C518A" w:rsidRPr="008B27BB" w14:paraId="79365936" w14:textId="77777777" w:rsidTr="000D6B97">
        <w:trPr>
          <w:trHeight w:val="290"/>
        </w:trPr>
        <w:tc>
          <w:tcPr>
            <w:tcW w:w="1980" w:type="dxa"/>
            <w:noWrap/>
            <w:hideMark/>
          </w:tcPr>
          <w:p w14:paraId="015D970A" w14:textId="77777777" w:rsidR="008B27BB" w:rsidRPr="008B27BB" w:rsidRDefault="008B27BB">
            <w:r w:rsidRPr="008B27BB">
              <w:t>Tephritidae</w:t>
            </w:r>
          </w:p>
        </w:tc>
        <w:tc>
          <w:tcPr>
            <w:tcW w:w="2976" w:type="dxa"/>
            <w:noWrap/>
            <w:hideMark/>
          </w:tcPr>
          <w:p w14:paraId="7E7812FA" w14:textId="77777777" w:rsidR="008B27BB" w:rsidRPr="008B27BB" w:rsidRDefault="008B27BB">
            <w:r w:rsidRPr="008B27BB">
              <w:rPr>
                <w:i/>
                <w:iCs/>
              </w:rPr>
              <w:t>Austrotephritis</w:t>
            </w:r>
            <w:r w:rsidRPr="008B27BB">
              <w:t xml:space="preserve"> sp10247</w:t>
            </w:r>
          </w:p>
        </w:tc>
        <w:tc>
          <w:tcPr>
            <w:tcW w:w="3401" w:type="dxa"/>
            <w:noWrap/>
            <w:hideMark/>
          </w:tcPr>
          <w:p w14:paraId="5F7CF170" w14:textId="77777777" w:rsidR="008B27BB" w:rsidRPr="008B27BB" w:rsidRDefault="008B27BB">
            <w:r w:rsidRPr="008B27BB">
              <w:t>fruit fly</w:t>
            </w:r>
          </w:p>
        </w:tc>
        <w:tc>
          <w:tcPr>
            <w:tcW w:w="1275" w:type="dxa"/>
            <w:noWrap/>
            <w:hideMark/>
          </w:tcPr>
          <w:p w14:paraId="57473B5D" w14:textId="77777777" w:rsidR="008B27BB" w:rsidRPr="008B27BB" w:rsidRDefault="008B27BB">
            <w:r w:rsidRPr="008B27BB">
              <w:t>Yes</w:t>
            </w:r>
          </w:p>
        </w:tc>
        <w:tc>
          <w:tcPr>
            <w:tcW w:w="1522" w:type="dxa"/>
            <w:noWrap/>
            <w:hideMark/>
          </w:tcPr>
          <w:p w14:paraId="62BD4B48" w14:textId="77777777" w:rsidR="008B27BB" w:rsidRPr="008B27BB" w:rsidRDefault="008B27BB">
            <w:r w:rsidRPr="008B27BB">
              <w:t>No</w:t>
            </w:r>
          </w:p>
        </w:tc>
        <w:tc>
          <w:tcPr>
            <w:tcW w:w="1622" w:type="dxa"/>
            <w:noWrap/>
            <w:hideMark/>
          </w:tcPr>
          <w:p w14:paraId="12FDE399" w14:textId="77777777" w:rsidR="008B27BB" w:rsidRPr="008B27BB" w:rsidRDefault="008B27BB">
            <w:r w:rsidRPr="008B27BB">
              <w:t>No</w:t>
            </w:r>
          </w:p>
        </w:tc>
        <w:tc>
          <w:tcPr>
            <w:tcW w:w="1353" w:type="dxa"/>
            <w:noWrap/>
            <w:hideMark/>
          </w:tcPr>
          <w:p w14:paraId="31112146" w14:textId="77777777" w:rsidR="008B27BB" w:rsidRPr="008B27BB" w:rsidRDefault="008B27BB">
            <w:r w:rsidRPr="008B27BB">
              <w:t>no</w:t>
            </w:r>
          </w:p>
        </w:tc>
      </w:tr>
      <w:tr w:rsidR="005C518A" w:rsidRPr="008B27BB" w14:paraId="6F431A58" w14:textId="77777777" w:rsidTr="000D6B97">
        <w:trPr>
          <w:trHeight w:val="290"/>
        </w:trPr>
        <w:tc>
          <w:tcPr>
            <w:tcW w:w="1980" w:type="dxa"/>
            <w:noWrap/>
            <w:hideMark/>
          </w:tcPr>
          <w:p w14:paraId="35096434" w14:textId="77777777" w:rsidR="008B27BB" w:rsidRPr="008B27BB" w:rsidRDefault="008B27BB">
            <w:r w:rsidRPr="008B27BB">
              <w:t>Tephritidae</w:t>
            </w:r>
          </w:p>
        </w:tc>
        <w:tc>
          <w:tcPr>
            <w:tcW w:w="2976" w:type="dxa"/>
            <w:noWrap/>
            <w:hideMark/>
          </w:tcPr>
          <w:p w14:paraId="4455F4D5" w14:textId="77777777" w:rsidR="008B27BB" w:rsidRPr="008B27BB" w:rsidRDefault="008B27BB">
            <w:r w:rsidRPr="008B27BB">
              <w:rPr>
                <w:i/>
                <w:iCs/>
              </w:rPr>
              <w:t>Austrotephritis</w:t>
            </w:r>
            <w:r w:rsidRPr="008B27BB">
              <w:t xml:space="preserve"> sp10248</w:t>
            </w:r>
          </w:p>
        </w:tc>
        <w:tc>
          <w:tcPr>
            <w:tcW w:w="3401" w:type="dxa"/>
            <w:noWrap/>
            <w:hideMark/>
          </w:tcPr>
          <w:p w14:paraId="309E7655" w14:textId="77777777" w:rsidR="008B27BB" w:rsidRPr="008B27BB" w:rsidRDefault="008B27BB">
            <w:r w:rsidRPr="008B27BB">
              <w:t>fruit fly</w:t>
            </w:r>
          </w:p>
        </w:tc>
        <w:tc>
          <w:tcPr>
            <w:tcW w:w="1275" w:type="dxa"/>
            <w:noWrap/>
            <w:hideMark/>
          </w:tcPr>
          <w:p w14:paraId="4A2E6462" w14:textId="77777777" w:rsidR="008B27BB" w:rsidRPr="008B27BB" w:rsidRDefault="008B27BB">
            <w:r w:rsidRPr="008B27BB">
              <w:t>Yes</w:t>
            </w:r>
          </w:p>
        </w:tc>
        <w:tc>
          <w:tcPr>
            <w:tcW w:w="1522" w:type="dxa"/>
            <w:noWrap/>
            <w:hideMark/>
          </w:tcPr>
          <w:p w14:paraId="70CDE4B5" w14:textId="77777777" w:rsidR="008B27BB" w:rsidRPr="008B27BB" w:rsidRDefault="008B27BB">
            <w:r w:rsidRPr="008B27BB">
              <w:t>No</w:t>
            </w:r>
          </w:p>
        </w:tc>
        <w:tc>
          <w:tcPr>
            <w:tcW w:w="1622" w:type="dxa"/>
            <w:noWrap/>
            <w:hideMark/>
          </w:tcPr>
          <w:p w14:paraId="25CBDD2E" w14:textId="77777777" w:rsidR="008B27BB" w:rsidRPr="008B27BB" w:rsidRDefault="008B27BB">
            <w:r w:rsidRPr="008B27BB">
              <w:t>No</w:t>
            </w:r>
          </w:p>
        </w:tc>
        <w:tc>
          <w:tcPr>
            <w:tcW w:w="1353" w:type="dxa"/>
            <w:noWrap/>
            <w:hideMark/>
          </w:tcPr>
          <w:p w14:paraId="18F0F712" w14:textId="77777777" w:rsidR="008B27BB" w:rsidRPr="008B27BB" w:rsidRDefault="008B27BB">
            <w:r w:rsidRPr="008B27BB">
              <w:t>no</w:t>
            </w:r>
          </w:p>
        </w:tc>
      </w:tr>
      <w:tr w:rsidR="005C518A" w:rsidRPr="008B27BB" w14:paraId="4CB106FE" w14:textId="77777777" w:rsidTr="000D6B97">
        <w:trPr>
          <w:trHeight w:val="290"/>
        </w:trPr>
        <w:tc>
          <w:tcPr>
            <w:tcW w:w="1980" w:type="dxa"/>
            <w:noWrap/>
            <w:hideMark/>
          </w:tcPr>
          <w:p w14:paraId="7C5693A2" w14:textId="77777777" w:rsidR="008B27BB" w:rsidRPr="008B27BB" w:rsidRDefault="008B27BB">
            <w:r w:rsidRPr="008B27BB">
              <w:t>Tephritidae</w:t>
            </w:r>
          </w:p>
        </w:tc>
        <w:tc>
          <w:tcPr>
            <w:tcW w:w="2976" w:type="dxa"/>
            <w:noWrap/>
            <w:hideMark/>
          </w:tcPr>
          <w:p w14:paraId="206A9CD3" w14:textId="77777777" w:rsidR="008B27BB" w:rsidRPr="008B27BB" w:rsidRDefault="008B27BB">
            <w:r w:rsidRPr="008B27BB">
              <w:rPr>
                <w:i/>
                <w:iCs/>
              </w:rPr>
              <w:t>Austrotephritis</w:t>
            </w:r>
            <w:r w:rsidRPr="008B27BB">
              <w:t xml:space="preserve"> sp10249</w:t>
            </w:r>
          </w:p>
        </w:tc>
        <w:tc>
          <w:tcPr>
            <w:tcW w:w="3401" w:type="dxa"/>
            <w:noWrap/>
            <w:hideMark/>
          </w:tcPr>
          <w:p w14:paraId="350EFE94" w14:textId="77777777" w:rsidR="008B27BB" w:rsidRPr="008B27BB" w:rsidRDefault="008B27BB">
            <w:r w:rsidRPr="008B27BB">
              <w:t>fruit fly</w:t>
            </w:r>
          </w:p>
        </w:tc>
        <w:tc>
          <w:tcPr>
            <w:tcW w:w="1275" w:type="dxa"/>
            <w:noWrap/>
            <w:hideMark/>
          </w:tcPr>
          <w:p w14:paraId="1B4948E3" w14:textId="77777777" w:rsidR="008B27BB" w:rsidRPr="008B27BB" w:rsidRDefault="008B27BB">
            <w:r w:rsidRPr="008B27BB">
              <w:t>Yes</w:t>
            </w:r>
          </w:p>
        </w:tc>
        <w:tc>
          <w:tcPr>
            <w:tcW w:w="1522" w:type="dxa"/>
            <w:noWrap/>
            <w:hideMark/>
          </w:tcPr>
          <w:p w14:paraId="657DED20" w14:textId="77777777" w:rsidR="008B27BB" w:rsidRPr="008B27BB" w:rsidRDefault="008B27BB">
            <w:r w:rsidRPr="008B27BB">
              <w:t>No</w:t>
            </w:r>
          </w:p>
        </w:tc>
        <w:tc>
          <w:tcPr>
            <w:tcW w:w="1622" w:type="dxa"/>
            <w:noWrap/>
            <w:hideMark/>
          </w:tcPr>
          <w:p w14:paraId="2AFEDB76" w14:textId="77777777" w:rsidR="008B27BB" w:rsidRPr="008B27BB" w:rsidRDefault="008B27BB">
            <w:r w:rsidRPr="008B27BB">
              <w:t>No</w:t>
            </w:r>
          </w:p>
        </w:tc>
        <w:tc>
          <w:tcPr>
            <w:tcW w:w="1353" w:type="dxa"/>
            <w:noWrap/>
            <w:hideMark/>
          </w:tcPr>
          <w:p w14:paraId="0E361ADB" w14:textId="77777777" w:rsidR="008B27BB" w:rsidRPr="008B27BB" w:rsidRDefault="008B27BB">
            <w:r w:rsidRPr="008B27BB">
              <w:t>no</w:t>
            </w:r>
          </w:p>
        </w:tc>
      </w:tr>
      <w:tr w:rsidR="005C518A" w:rsidRPr="008B27BB" w14:paraId="3ED2C364" w14:textId="77777777" w:rsidTr="000D6B97">
        <w:trPr>
          <w:trHeight w:val="290"/>
        </w:trPr>
        <w:tc>
          <w:tcPr>
            <w:tcW w:w="1980" w:type="dxa"/>
            <w:noWrap/>
            <w:hideMark/>
          </w:tcPr>
          <w:p w14:paraId="3E662A65" w14:textId="77777777" w:rsidR="008B27BB" w:rsidRPr="008B27BB" w:rsidRDefault="008B27BB">
            <w:r w:rsidRPr="008B27BB">
              <w:t>Tephritidae</w:t>
            </w:r>
          </w:p>
        </w:tc>
        <w:tc>
          <w:tcPr>
            <w:tcW w:w="2976" w:type="dxa"/>
            <w:noWrap/>
            <w:hideMark/>
          </w:tcPr>
          <w:p w14:paraId="707542A6" w14:textId="77777777" w:rsidR="008B27BB" w:rsidRPr="008B27BB" w:rsidRDefault="008B27BB">
            <w:r w:rsidRPr="008B27BB">
              <w:rPr>
                <w:i/>
                <w:iCs/>
              </w:rPr>
              <w:t>Bactrocera</w:t>
            </w:r>
            <w:r w:rsidRPr="008B27BB">
              <w:t xml:space="preserve"> sp10250</w:t>
            </w:r>
          </w:p>
        </w:tc>
        <w:tc>
          <w:tcPr>
            <w:tcW w:w="3401" w:type="dxa"/>
            <w:noWrap/>
            <w:hideMark/>
          </w:tcPr>
          <w:p w14:paraId="5D8AD1F7" w14:textId="77777777" w:rsidR="008B27BB" w:rsidRPr="008B27BB" w:rsidRDefault="008B27BB">
            <w:r w:rsidRPr="008B27BB">
              <w:t>fruit fly</w:t>
            </w:r>
          </w:p>
        </w:tc>
        <w:tc>
          <w:tcPr>
            <w:tcW w:w="1275" w:type="dxa"/>
            <w:noWrap/>
            <w:hideMark/>
          </w:tcPr>
          <w:p w14:paraId="31A5CDB8" w14:textId="77777777" w:rsidR="008B27BB" w:rsidRPr="008B27BB" w:rsidRDefault="008B27BB">
            <w:r w:rsidRPr="008B27BB">
              <w:t>No</w:t>
            </w:r>
          </w:p>
        </w:tc>
        <w:tc>
          <w:tcPr>
            <w:tcW w:w="1522" w:type="dxa"/>
            <w:noWrap/>
            <w:hideMark/>
          </w:tcPr>
          <w:p w14:paraId="40D1CF48" w14:textId="77777777" w:rsidR="008B27BB" w:rsidRPr="008B27BB" w:rsidRDefault="008B27BB">
            <w:r w:rsidRPr="008B27BB">
              <w:t>No</w:t>
            </w:r>
          </w:p>
        </w:tc>
        <w:tc>
          <w:tcPr>
            <w:tcW w:w="1622" w:type="dxa"/>
            <w:noWrap/>
            <w:hideMark/>
          </w:tcPr>
          <w:p w14:paraId="4C09C2EA" w14:textId="77777777" w:rsidR="008B27BB" w:rsidRPr="008B27BB" w:rsidRDefault="008B27BB">
            <w:r w:rsidRPr="008B27BB">
              <w:t>No</w:t>
            </w:r>
          </w:p>
        </w:tc>
        <w:tc>
          <w:tcPr>
            <w:tcW w:w="1353" w:type="dxa"/>
            <w:noWrap/>
            <w:hideMark/>
          </w:tcPr>
          <w:p w14:paraId="2D8768F8" w14:textId="77777777" w:rsidR="008B27BB" w:rsidRPr="008B27BB" w:rsidRDefault="008B27BB">
            <w:r w:rsidRPr="008B27BB">
              <w:t>no</w:t>
            </w:r>
          </w:p>
        </w:tc>
      </w:tr>
      <w:tr w:rsidR="005C518A" w:rsidRPr="008B27BB" w14:paraId="04AADFD8" w14:textId="77777777" w:rsidTr="000D6B97">
        <w:trPr>
          <w:trHeight w:val="290"/>
        </w:trPr>
        <w:tc>
          <w:tcPr>
            <w:tcW w:w="1980" w:type="dxa"/>
            <w:hideMark/>
          </w:tcPr>
          <w:p w14:paraId="369EB03D" w14:textId="77777777" w:rsidR="008B27BB" w:rsidRPr="008B27BB" w:rsidRDefault="008B27BB">
            <w:r w:rsidRPr="008B27BB">
              <w:t>Tephritidae</w:t>
            </w:r>
          </w:p>
        </w:tc>
        <w:tc>
          <w:tcPr>
            <w:tcW w:w="2976" w:type="dxa"/>
            <w:noWrap/>
            <w:hideMark/>
          </w:tcPr>
          <w:p w14:paraId="00DBF6FF" w14:textId="77777777" w:rsidR="008B27BB" w:rsidRPr="008B27BB" w:rsidRDefault="008B27BB">
            <w:pPr>
              <w:rPr>
                <w:i/>
                <w:iCs/>
              </w:rPr>
            </w:pPr>
            <w:r w:rsidRPr="008B27BB">
              <w:rPr>
                <w:i/>
                <w:iCs/>
              </w:rPr>
              <w:t>Ceratitis capitata</w:t>
            </w:r>
          </w:p>
        </w:tc>
        <w:tc>
          <w:tcPr>
            <w:tcW w:w="3401" w:type="dxa"/>
            <w:noWrap/>
            <w:hideMark/>
          </w:tcPr>
          <w:p w14:paraId="119F3828" w14:textId="77777777" w:rsidR="008B27BB" w:rsidRPr="008B27BB" w:rsidRDefault="008B27BB">
            <w:r w:rsidRPr="008B27BB">
              <w:t>fruit fly</w:t>
            </w:r>
          </w:p>
        </w:tc>
        <w:tc>
          <w:tcPr>
            <w:tcW w:w="1275" w:type="dxa"/>
            <w:noWrap/>
            <w:hideMark/>
          </w:tcPr>
          <w:p w14:paraId="243A0DC2" w14:textId="77777777" w:rsidR="008B27BB" w:rsidRPr="008B27BB" w:rsidRDefault="008B27BB">
            <w:r w:rsidRPr="008B27BB">
              <w:t>No</w:t>
            </w:r>
          </w:p>
        </w:tc>
        <w:tc>
          <w:tcPr>
            <w:tcW w:w="1522" w:type="dxa"/>
            <w:noWrap/>
            <w:hideMark/>
          </w:tcPr>
          <w:p w14:paraId="622E856F" w14:textId="77777777" w:rsidR="008B27BB" w:rsidRPr="008B27BB" w:rsidRDefault="008B27BB">
            <w:r w:rsidRPr="008B27BB">
              <w:t>No</w:t>
            </w:r>
          </w:p>
        </w:tc>
        <w:tc>
          <w:tcPr>
            <w:tcW w:w="1622" w:type="dxa"/>
            <w:noWrap/>
            <w:hideMark/>
          </w:tcPr>
          <w:p w14:paraId="2DC1CD21" w14:textId="77777777" w:rsidR="008B27BB" w:rsidRPr="008B27BB" w:rsidRDefault="008B27BB">
            <w:r w:rsidRPr="008B27BB">
              <w:t>No</w:t>
            </w:r>
          </w:p>
        </w:tc>
        <w:tc>
          <w:tcPr>
            <w:tcW w:w="1353" w:type="dxa"/>
            <w:noWrap/>
            <w:hideMark/>
          </w:tcPr>
          <w:p w14:paraId="7EE72607" w14:textId="77777777" w:rsidR="008B27BB" w:rsidRPr="008B27BB" w:rsidRDefault="008B27BB">
            <w:r w:rsidRPr="008B27BB">
              <w:t>Yes</w:t>
            </w:r>
          </w:p>
        </w:tc>
      </w:tr>
      <w:tr w:rsidR="005C518A" w:rsidRPr="008B27BB" w14:paraId="773335B8" w14:textId="77777777" w:rsidTr="000D6B97">
        <w:trPr>
          <w:trHeight w:val="290"/>
        </w:trPr>
        <w:tc>
          <w:tcPr>
            <w:tcW w:w="1980" w:type="dxa"/>
            <w:noWrap/>
            <w:hideMark/>
          </w:tcPr>
          <w:p w14:paraId="2A5A1A57" w14:textId="77777777" w:rsidR="008B27BB" w:rsidRPr="008B27BB" w:rsidRDefault="008B27BB">
            <w:r w:rsidRPr="008B27BB">
              <w:t>Tephritidae</w:t>
            </w:r>
          </w:p>
        </w:tc>
        <w:tc>
          <w:tcPr>
            <w:tcW w:w="2976" w:type="dxa"/>
            <w:noWrap/>
            <w:hideMark/>
          </w:tcPr>
          <w:p w14:paraId="5DB15046" w14:textId="77777777" w:rsidR="008B27BB" w:rsidRPr="008B27BB" w:rsidRDefault="008B27BB">
            <w:pPr>
              <w:rPr>
                <w:i/>
                <w:iCs/>
              </w:rPr>
            </w:pPr>
            <w:r w:rsidRPr="008B27BB">
              <w:rPr>
                <w:i/>
                <w:iCs/>
              </w:rPr>
              <w:t>Dioxyna hyalina</w:t>
            </w:r>
          </w:p>
        </w:tc>
        <w:tc>
          <w:tcPr>
            <w:tcW w:w="3401" w:type="dxa"/>
            <w:noWrap/>
            <w:hideMark/>
          </w:tcPr>
          <w:p w14:paraId="76617102" w14:textId="77777777" w:rsidR="008B27BB" w:rsidRPr="008B27BB" w:rsidRDefault="008B27BB">
            <w:r w:rsidRPr="008B27BB">
              <w:t>fruit fly</w:t>
            </w:r>
          </w:p>
        </w:tc>
        <w:tc>
          <w:tcPr>
            <w:tcW w:w="1275" w:type="dxa"/>
            <w:noWrap/>
            <w:hideMark/>
          </w:tcPr>
          <w:p w14:paraId="133942EE" w14:textId="77777777" w:rsidR="008B27BB" w:rsidRPr="008B27BB" w:rsidRDefault="008B27BB">
            <w:r w:rsidRPr="008B27BB">
              <w:t>No</w:t>
            </w:r>
          </w:p>
        </w:tc>
        <w:tc>
          <w:tcPr>
            <w:tcW w:w="1522" w:type="dxa"/>
            <w:noWrap/>
            <w:hideMark/>
          </w:tcPr>
          <w:p w14:paraId="16C958D7" w14:textId="77777777" w:rsidR="008B27BB" w:rsidRPr="008B27BB" w:rsidRDefault="008B27BB">
            <w:r w:rsidRPr="008B27BB">
              <w:t>No</w:t>
            </w:r>
          </w:p>
        </w:tc>
        <w:tc>
          <w:tcPr>
            <w:tcW w:w="1622" w:type="dxa"/>
            <w:noWrap/>
            <w:hideMark/>
          </w:tcPr>
          <w:p w14:paraId="4561E24F" w14:textId="77777777" w:rsidR="008B27BB" w:rsidRPr="008B27BB" w:rsidRDefault="008B27BB">
            <w:r w:rsidRPr="008B27BB">
              <w:t>No</w:t>
            </w:r>
          </w:p>
        </w:tc>
        <w:tc>
          <w:tcPr>
            <w:tcW w:w="1353" w:type="dxa"/>
            <w:noWrap/>
            <w:hideMark/>
          </w:tcPr>
          <w:p w14:paraId="5733BF00" w14:textId="77777777" w:rsidR="008B27BB" w:rsidRPr="008B27BB" w:rsidRDefault="008B27BB">
            <w:r w:rsidRPr="008B27BB">
              <w:t>no</w:t>
            </w:r>
          </w:p>
        </w:tc>
      </w:tr>
      <w:tr w:rsidR="005C518A" w:rsidRPr="008B27BB" w14:paraId="3A79E686" w14:textId="77777777" w:rsidTr="000D6B97">
        <w:trPr>
          <w:trHeight w:val="290"/>
        </w:trPr>
        <w:tc>
          <w:tcPr>
            <w:tcW w:w="1980" w:type="dxa"/>
            <w:noWrap/>
            <w:hideMark/>
          </w:tcPr>
          <w:p w14:paraId="02A0C211" w14:textId="77777777" w:rsidR="008B27BB" w:rsidRPr="008B27BB" w:rsidRDefault="008B27BB">
            <w:r w:rsidRPr="008B27BB">
              <w:t>Tephritidae</w:t>
            </w:r>
          </w:p>
        </w:tc>
        <w:tc>
          <w:tcPr>
            <w:tcW w:w="2976" w:type="dxa"/>
            <w:noWrap/>
            <w:hideMark/>
          </w:tcPr>
          <w:p w14:paraId="6C41C124" w14:textId="77777777" w:rsidR="008B27BB" w:rsidRPr="008B27BB" w:rsidRDefault="008B27BB">
            <w:pPr>
              <w:rPr>
                <w:i/>
                <w:iCs/>
              </w:rPr>
            </w:pPr>
            <w:r w:rsidRPr="008B27BB">
              <w:rPr>
                <w:i/>
                <w:iCs/>
              </w:rPr>
              <w:t>Paraceratitella eurycephala</w:t>
            </w:r>
          </w:p>
        </w:tc>
        <w:tc>
          <w:tcPr>
            <w:tcW w:w="3401" w:type="dxa"/>
            <w:noWrap/>
            <w:hideMark/>
          </w:tcPr>
          <w:p w14:paraId="319B8069" w14:textId="77777777" w:rsidR="008B27BB" w:rsidRPr="008B27BB" w:rsidRDefault="008B27BB">
            <w:r w:rsidRPr="008B27BB">
              <w:t>fruit fly</w:t>
            </w:r>
          </w:p>
        </w:tc>
        <w:tc>
          <w:tcPr>
            <w:tcW w:w="1275" w:type="dxa"/>
            <w:noWrap/>
            <w:hideMark/>
          </w:tcPr>
          <w:p w14:paraId="359A1024" w14:textId="77777777" w:rsidR="008B27BB" w:rsidRPr="008B27BB" w:rsidRDefault="008B27BB">
            <w:r w:rsidRPr="008B27BB">
              <w:t>No</w:t>
            </w:r>
          </w:p>
        </w:tc>
        <w:tc>
          <w:tcPr>
            <w:tcW w:w="1522" w:type="dxa"/>
            <w:noWrap/>
            <w:hideMark/>
          </w:tcPr>
          <w:p w14:paraId="726A004E" w14:textId="77777777" w:rsidR="008B27BB" w:rsidRPr="008B27BB" w:rsidRDefault="008B27BB">
            <w:r w:rsidRPr="008B27BB">
              <w:t>No</w:t>
            </w:r>
          </w:p>
        </w:tc>
        <w:tc>
          <w:tcPr>
            <w:tcW w:w="1622" w:type="dxa"/>
            <w:noWrap/>
            <w:hideMark/>
          </w:tcPr>
          <w:p w14:paraId="679A9842" w14:textId="77777777" w:rsidR="008B27BB" w:rsidRPr="008B27BB" w:rsidRDefault="008B27BB">
            <w:r w:rsidRPr="008B27BB">
              <w:t>No</w:t>
            </w:r>
          </w:p>
        </w:tc>
        <w:tc>
          <w:tcPr>
            <w:tcW w:w="1353" w:type="dxa"/>
            <w:noWrap/>
            <w:hideMark/>
          </w:tcPr>
          <w:p w14:paraId="30D019C8" w14:textId="77777777" w:rsidR="008B27BB" w:rsidRPr="008B27BB" w:rsidRDefault="008B27BB">
            <w:r w:rsidRPr="008B27BB">
              <w:t>no</w:t>
            </w:r>
          </w:p>
        </w:tc>
      </w:tr>
      <w:tr w:rsidR="005C518A" w:rsidRPr="008B27BB" w14:paraId="2F77D7ED" w14:textId="77777777" w:rsidTr="000D6B97">
        <w:trPr>
          <w:trHeight w:val="290"/>
        </w:trPr>
        <w:tc>
          <w:tcPr>
            <w:tcW w:w="1980" w:type="dxa"/>
            <w:noWrap/>
            <w:hideMark/>
          </w:tcPr>
          <w:p w14:paraId="718D667D" w14:textId="77777777" w:rsidR="008B27BB" w:rsidRPr="008B27BB" w:rsidRDefault="008B27BB">
            <w:r w:rsidRPr="008B27BB">
              <w:t>Tephritidae</w:t>
            </w:r>
          </w:p>
        </w:tc>
        <w:tc>
          <w:tcPr>
            <w:tcW w:w="2976" w:type="dxa"/>
            <w:noWrap/>
            <w:hideMark/>
          </w:tcPr>
          <w:p w14:paraId="58A1B202" w14:textId="77777777" w:rsidR="008B27BB" w:rsidRPr="008B27BB" w:rsidRDefault="008B27BB">
            <w:pPr>
              <w:rPr>
                <w:i/>
                <w:iCs/>
              </w:rPr>
            </w:pPr>
            <w:r w:rsidRPr="008B27BB">
              <w:rPr>
                <w:i/>
                <w:iCs/>
              </w:rPr>
              <w:t>Paraspathulina eremostigma</w:t>
            </w:r>
          </w:p>
        </w:tc>
        <w:tc>
          <w:tcPr>
            <w:tcW w:w="3401" w:type="dxa"/>
            <w:noWrap/>
            <w:hideMark/>
          </w:tcPr>
          <w:p w14:paraId="4E36E672" w14:textId="77777777" w:rsidR="008B27BB" w:rsidRPr="008B27BB" w:rsidRDefault="008B27BB">
            <w:r w:rsidRPr="008B27BB">
              <w:t>fruit fly</w:t>
            </w:r>
          </w:p>
        </w:tc>
        <w:tc>
          <w:tcPr>
            <w:tcW w:w="1275" w:type="dxa"/>
            <w:noWrap/>
            <w:hideMark/>
          </w:tcPr>
          <w:p w14:paraId="2B337696" w14:textId="77777777" w:rsidR="008B27BB" w:rsidRPr="008B27BB" w:rsidRDefault="008B27BB">
            <w:r w:rsidRPr="008B27BB">
              <w:t>No</w:t>
            </w:r>
          </w:p>
        </w:tc>
        <w:tc>
          <w:tcPr>
            <w:tcW w:w="1522" w:type="dxa"/>
            <w:noWrap/>
            <w:hideMark/>
          </w:tcPr>
          <w:p w14:paraId="705923CB" w14:textId="77777777" w:rsidR="008B27BB" w:rsidRPr="008B27BB" w:rsidRDefault="008B27BB">
            <w:r w:rsidRPr="008B27BB">
              <w:t>No</w:t>
            </w:r>
          </w:p>
        </w:tc>
        <w:tc>
          <w:tcPr>
            <w:tcW w:w="1622" w:type="dxa"/>
            <w:noWrap/>
            <w:hideMark/>
          </w:tcPr>
          <w:p w14:paraId="26BF11A4" w14:textId="77777777" w:rsidR="008B27BB" w:rsidRPr="008B27BB" w:rsidRDefault="008B27BB">
            <w:r w:rsidRPr="008B27BB">
              <w:t>No</w:t>
            </w:r>
          </w:p>
        </w:tc>
        <w:tc>
          <w:tcPr>
            <w:tcW w:w="1353" w:type="dxa"/>
            <w:noWrap/>
            <w:hideMark/>
          </w:tcPr>
          <w:p w14:paraId="0B1493D4" w14:textId="77777777" w:rsidR="008B27BB" w:rsidRPr="008B27BB" w:rsidRDefault="008B27BB">
            <w:r w:rsidRPr="008B27BB">
              <w:t>no</w:t>
            </w:r>
          </w:p>
        </w:tc>
      </w:tr>
      <w:tr w:rsidR="005C518A" w:rsidRPr="008B27BB" w14:paraId="336E62FA" w14:textId="77777777" w:rsidTr="000D6B97">
        <w:trPr>
          <w:trHeight w:val="290"/>
        </w:trPr>
        <w:tc>
          <w:tcPr>
            <w:tcW w:w="1980" w:type="dxa"/>
            <w:noWrap/>
            <w:hideMark/>
          </w:tcPr>
          <w:p w14:paraId="23A36382" w14:textId="77777777" w:rsidR="008B27BB" w:rsidRPr="008B27BB" w:rsidRDefault="008B27BB">
            <w:r w:rsidRPr="008B27BB">
              <w:lastRenderedPageBreak/>
              <w:t>Therevidae</w:t>
            </w:r>
          </w:p>
        </w:tc>
        <w:tc>
          <w:tcPr>
            <w:tcW w:w="2976" w:type="dxa"/>
            <w:noWrap/>
            <w:hideMark/>
          </w:tcPr>
          <w:p w14:paraId="4E2D45D9" w14:textId="77777777" w:rsidR="008B27BB" w:rsidRPr="008B27BB" w:rsidRDefault="008B27BB">
            <w:pPr>
              <w:rPr>
                <w:i/>
                <w:iCs/>
              </w:rPr>
            </w:pPr>
            <w:r w:rsidRPr="008B27BB">
              <w:rPr>
                <w:i/>
                <w:iCs/>
              </w:rPr>
              <w:t>Acupalpa melanophaeos</w:t>
            </w:r>
          </w:p>
        </w:tc>
        <w:tc>
          <w:tcPr>
            <w:tcW w:w="3401" w:type="dxa"/>
            <w:noWrap/>
            <w:hideMark/>
          </w:tcPr>
          <w:p w14:paraId="39DD6495" w14:textId="5155AC4D" w:rsidR="008B27BB" w:rsidRPr="008B27BB" w:rsidRDefault="00CD37F4">
            <w:r w:rsidRPr="008B27BB">
              <w:t>stiletto</w:t>
            </w:r>
            <w:r w:rsidR="008B27BB" w:rsidRPr="008B27BB">
              <w:t xml:space="preserve"> fly</w:t>
            </w:r>
          </w:p>
        </w:tc>
        <w:tc>
          <w:tcPr>
            <w:tcW w:w="1275" w:type="dxa"/>
            <w:noWrap/>
            <w:hideMark/>
          </w:tcPr>
          <w:p w14:paraId="7D687E4B" w14:textId="77777777" w:rsidR="008B27BB" w:rsidRPr="008B27BB" w:rsidRDefault="008B27BB">
            <w:r w:rsidRPr="008B27BB">
              <w:t>No</w:t>
            </w:r>
          </w:p>
        </w:tc>
        <w:tc>
          <w:tcPr>
            <w:tcW w:w="1522" w:type="dxa"/>
            <w:noWrap/>
            <w:hideMark/>
          </w:tcPr>
          <w:p w14:paraId="2CC1FF1B" w14:textId="77777777" w:rsidR="008B27BB" w:rsidRPr="008B27BB" w:rsidRDefault="008B27BB">
            <w:r w:rsidRPr="008B27BB">
              <w:t>No</w:t>
            </w:r>
          </w:p>
        </w:tc>
        <w:tc>
          <w:tcPr>
            <w:tcW w:w="1622" w:type="dxa"/>
            <w:noWrap/>
            <w:hideMark/>
          </w:tcPr>
          <w:p w14:paraId="29646C07" w14:textId="77777777" w:rsidR="008B27BB" w:rsidRPr="008B27BB" w:rsidRDefault="008B27BB">
            <w:r w:rsidRPr="008B27BB">
              <w:t>No</w:t>
            </w:r>
          </w:p>
        </w:tc>
        <w:tc>
          <w:tcPr>
            <w:tcW w:w="1353" w:type="dxa"/>
            <w:noWrap/>
            <w:hideMark/>
          </w:tcPr>
          <w:p w14:paraId="0C910B62" w14:textId="77777777" w:rsidR="008B27BB" w:rsidRPr="008B27BB" w:rsidRDefault="008B27BB">
            <w:r w:rsidRPr="008B27BB">
              <w:t>no</w:t>
            </w:r>
          </w:p>
        </w:tc>
      </w:tr>
      <w:tr w:rsidR="005C518A" w:rsidRPr="008B27BB" w14:paraId="4A12246A" w14:textId="77777777" w:rsidTr="000D6B97">
        <w:trPr>
          <w:trHeight w:val="290"/>
        </w:trPr>
        <w:tc>
          <w:tcPr>
            <w:tcW w:w="1980" w:type="dxa"/>
            <w:noWrap/>
            <w:hideMark/>
          </w:tcPr>
          <w:p w14:paraId="2CD7E963" w14:textId="77777777" w:rsidR="008B27BB" w:rsidRPr="008B27BB" w:rsidRDefault="008B27BB">
            <w:r w:rsidRPr="008B27BB">
              <w:t>Therevidae</w:t>
            </w:r>
          </w:p>
        </w:tc>
        <w:tc>
          <w:tcPr>
            <w:tcW w:w="2976" w:type="dxa"/>
            <w:noWrap/>
            <w:hideMark/>
          </w:tcPr>
          <w:p w14:paraId="72214943" w14:textId="77777777" w:rsidR="008B27BB" w:rsidRPr="008B27BB" w:rsidRDefault="008B27BB">
            <w:r w:rsidRPr="008B27BB">
              <w:t>Agapophytinae  sp10251</w:t>
            </w:r>
          </w:p>
        </w:tc>
        <w:tc>
          <w:tcPr>
            <w:tcW w:w="3401" w:type="dxa"/>
            <w:noWrap/>
            <w:hideMark/>
          </w:tcPr>
          <w:p w14:paraId="0204886E" w14:textId="022ADE0A" w:rsidR="008B27BB" w:rsidRPr="008B27BB" w:rsidRDefault="00CD37F4">
            <w:r w:rsidRPr="008B27BB">
              <w:t>stiletto</w:t>
            </w:r>
            <w:r w:rsidR="008B27BB" w:rsidRPr="008B27BB">
              <w:t xml:space="preserve"> fly</w:t>
            </w:r>
          </w:p>
        </w:tc>
        <w:tc>
          <w:tcPr>
            <w:tcW w:w="1275" w:type="dxa"/>
            <w:noWrap/>
            <w:hideMark/>
          </w:tcPr>
          <w:p w14:paraId="02F28575" w14:textId="77777777" w:rsidR="008B27BB" w:rsidRPr="008B27BB" w:rsidRDefault="008B27BB">
            <w:r w:rsidRPr="008B27BB">
              <w:t>No</w:t>
            </w:r>
          </w:p>
        </w:tc>
        <w:tc>
          <w:tcPr>
            <w:tcW w:w="1522" w:type="dxa"/>
            <w:noWrap/>
            <w:hideMark/>
          </w:tcPr>
          <w:p w14:paraId="2CF69467" w14:textId="77777777" w:rsidR="008B27BB" w:rsidRPr="008B27BB" w:rsidRDefault="008B27BB">
            <w:r w:rsidRPr="008B27BB">
              <w:t>No</w:t>
            </w:r>
          </w:p>
        </w:tc>
        <w:tc>
          <w:tcPr>
            <w:tcW w:w="1622" w:type="dxa"/>
            <w:noWrap/>
            <w:hideMark/>
          </w:tcPr>
          <w:p w14:paraId="0AA7F50E" w14:textId="77777777" w:rsidR="008B27BB" w:rsidRPr="008B27BB" w:rsidRDefault="008B27BB">
            <w:r w:rsidRPr="008B27BB">
              <w:t>No</w:t>
            </w:r>
          </w:p>
        </w:tc>
        <w:tc>
          <w:tcPr>
            <w:tcW w:w="1353" w:type="dxa"/>
            <w:noWrap/>
            <w:hideMark/>
          </w:tcPr>
          <w:p w14:paraId="6870CA6A" w14:textId="77777777" w:rsidR="008B27BB" w:rsidRPr="008B27BB" w:rsidRDefault="008B27BB">
            <w:r w:rsidRPr="008B27BB">
              <w:t>no</w:t>
            </w:r>
          </w:p>
        </w:tc>
      </w:tr>
      <w:tr w:rsidR="005C518A" w:rsidRPr="008B27BB" w14:paraId="5660A805" w14:textId="77777777" w:rsidTr="000D6B97">
        <w:trPr>
          <w:trHeight w:val="290"/>
        </w:trPr>
        <w:tc>
          <w:tcPr>
            <w:tcW w:w="1980" w:type="dxa"/>
            <w:noWrap/>
            <w:hideMark/>
          </w:tcPr>
          <w:p w14:paraId="350BE388" w14:textId="77777777" w:rsidR="008B27BB" w:rsidRPr="008B27BB" w:rsidRDefault="008B27BB">
            <w:r w:rsidRPr="008B27BB">
              <w:t>Therevidae</w:t>
            </w:r>
          </w:p>
        </w:tc>
        <w:tc>
          <w:tcPr>
            <w:tcW w:w="2976" w:type="dxa"/>
            <w:noWrap/>
            <w:hideMark/>
          </w:tcPr>
          <w:p w14:paraId="242496E6" w14:textId="77777777" w:rsidR="008B27BB" w:rsidRPr="008B27BB" w:rsidRDefault="008B27BB">
            <w:r w:rsidRPr="008B27BB">
              <w:rPr>
                <w:i/>
                <w:iCs/>
              </w:rPr>
              <w:t>Agapophytus</w:t>
            </w:r>
            <w:r w:rsidRPr="008B27BB">
              <w:t xml:space="preserve"> sp10252</w:t>
            </w:r>
          </w:p>
        </w:tc>
        <w:tc>
          <w:tcPr>
            <w:tcW w:w="3401" w:type="dxa"/>
            <w:noWrap/>
            <w:hideMark/>
          </w:tcPr>
          <w:p w14:paraId="2ABDBBC4" w14:textId="07486E1E" w:rsidR="008B27BB" w:rsidRPr="008B27BB" w:rsidRDefault="00CD37F4">
            <w:r w:rsidRPr="008B27BB">
              <w:t>stiletto</w:t>
            </w:r>
            <w:r w:rsidR="008B27BB" w:rsidRPr="008B27BB">
              <w:t xml:space="preserve"> fly</w:t>
            </w:r>
          </w:p>
        </w:tc>
        <w:tc>
          <w:tcPr>
            <w:tcW w:w="1275" w:type="dxa"/>
            <w:noWrap/>
            <w:hideMark/>
          </w:tcPr>
          <w:p w14:paraId="4BD9093F" w14:textId="77777777" w:rsidR="008B27BB" w:rsidRPr="008B27BB" w:rsidRDefault="008B27BB">
            <w:r w:rsidRPr="008B27BB">
              <w:t>No</w:t>
            </w:r>
          </w:p>
        </w:tc>
        <w:tc>
          <w:tcPr>
            <w:tcW w:w="1522" w:type="dxa"/>
            <w:noWrap/>
            <w:hideMark/>
          </w:tcPr>
          <w:p w14:paraId="604494D2" w14:textId="77777777" w:rsidR="008B27BB" w:rsidRPr="008B27BB" w:rsidRDefault="008B27BB">
            <w:r w:rsidRPr="008B27BB">
              <w:t>No</w:t>
            </w:r>
          </w:p>
        </w:tc>
        <w:tc>
          <w:tcPr>
            <w:tcW w:w="1622" w:type="dxa"/>
            <w:noWrap/>
            <w:hideMark/>
          </w:tcPr>
          <w:p w14:paraId="420E1B73" w14:textId="77777777" w:rsidR="008B27BB" w:rsidRPr="008B27BB" w:rsidRDefault="008B27BB">
            <w:r w:rsidRPr="008B27BB">
              <w:t>No</w:t>
            </w:r>
          </w:p>
        </w:tc>
        <w:tc>
          <w:tcPr>
            <w:tcW w:w="1353" w:type="dxa"/>
            <w:noWrap/>
            <w:hideMark/>
          </w:tcPr>
          <w:p w14:paraId="323FD87B" w14:textId="77777777" w:rsidR="008B27BB" w:rsidRPr="008B27BB" w:rsidRDefault="008B27BB">
            <w:r w:rsidRPr="008B27BB">
              <w:t>no</w:t>
            </w:r>
          </w:p>
        </w:tc>
      </w:tr>
      <w:tr w:rsidR="005C518A" w:rsidRPr="008B27BB" w14:paraId="73E2382D" w14:textId="77777777" w:rsidTr="000D6B97">
        <w:trPr>
          <w:trHeight w:val="290"/>
        </w:trPr>
        <w:tc>
          <w:tcPr>
            <w:tcW w:w="1980" w:type="dxa"/>
            <w:noWrap/>
            <w:hideMark/>
          </w:tcPr>
          <w:p w14:paraId="551AB0A4" w14:textId="77777777" w:rsidR="008B27BB" w:rsidRPr="008B27BB" w:rsidRDefault="008B27BB">
            <w:r w:rsidRPr="008B27BB">
              <w:t>Therevidae</w:t>
            </w:r>
          </w:p>
        </w:tc>
        <w:tc>
          <w:tcPr>
            <w:tcW w:w="2976" w:type="dxa"/>
            <w:noWrap/>
            <w:hideMark/>
          </w:tcPr>
          <w:p w14:paraId="7BF761D6" w14:textId="77777777" w:rsidR="008B27BB" w:rsidRPr="008B27BB" w:rsidRDefault="008B27BB">
            <w:r w:rsidRPr="008B27BB">
              <w:t>Therevidae sp10254</w:t>
            </w:r>
          </w:p>
        </w:tc>
        <w:tc>
          <w:tcPr>
            <w:tcW w:w="3401" w:type="dxa"/>
            <w:noWrap/>
            <w:hideMark/>
          </w:tcPr>
          <w:p w14:paraId="5C713BE9" w14:textId="3EF7D246" w:rsidR="008B27BB" w:rsidRPr="008B27BB" w:rsidRDefault="00CD37F4">
            <w:r w:rsidRPr="008B27BB">
              <w:t>stiletto</w:t>
            </w:r>
            <w:r w:rsidR="008B27BB" w:rsidRPr="008B27BB">
              <w:t xml:space="preserve"> fly</w:t>
            </w:r>
          </w:p>
        </w:tc>
        <w:tc>
          <w:tcPr>
            <w:tcW w:w="1275" w:type="dxa"/>
            <w:noWrap/>
            <w:hideMark/>
          </w:tcPr>
          <w:p w14:paraId="7F144C82" w14:textId="77777777" w:rsidR="008B27BB" w:rsidRPr="008B27BB" w:rsidRDefault="008B27BB">
            <w:r w:rsidRPr="008B27BB">
              <w:t>No</w:t>
            </w:r>
          </w:p>
        </w:tc>
        <w:tc>
          <w:tcPr>
            <w:tcW w:w="1522" w:type="dxa"/>
            <w:noWrap/>
            <w:hideMark/>
          </w:tcPr>
          <w:p w14:paraId="48C80286" w14:textId="77777777" w:rsidR="008B27BB" w:rsidRPr="008B27BB" w:rsidRDefault="008B27BB">
            <w:r w:rsidRPr="008B27BB">
              <w:t>No</w:t>
            </w:r>
          </w:p>
        </w:tc>
        <w:tc>
          <w:tcPr>
            <w:tcW w:w="1622" w:type="dxa"/>
            <w:noWrap/>
            <w:hideMark/>
          </w:tcPr>
          <w:p w14:paraId="3C15ACB7" w14:textId="77777777" w:rsidR="008B27BB" w:rsidRPr="008B27BB" w:rsidRDefault="008B27BB">
            <w:r w:rsidRPr="008B27BB">
              <w:t>No</w:t>
            </w:r>
          </w:p>
        </w:tc>
        <w:tc>
          <w:tcPr>
            <w:tcW w:w="1353" w:type="dxa"/>
            <w:noWrap/>
            <w:hideMark/>
          </w:tcPr>
          <w:p w14:paraId="268FC0BF" w14:textId="77777777" w:rsidR="008B27BB" w:rsidRPr="008B27BB" w:rsidRDefault="008B27BB">
            <w:r w:rsidRPr="008B27BB">
              <w:t>no</w:t>
            </w:r>
          </w:p>
        </w:tc>
      </w:tr>
      <w:tr w:rsidR="005C518A" w:rsidRPr="008B27BB" w14:paraId="45B2009A" w14:textId="77777777" w:rsidTr="000D6B97">
        <w:trPr>
          <w:trHeight w:val="290"/>
        </w:trPr>
        <w:tc>
          <w:tcPr>
            <w:tcW w:w="1980" w:type="dxa"/>
            <w:noWrap/>
            <w:hideMark/>
          </w:tcPr>
          <w:p w14:paraId="4891F98D" w14:textId="77777777" w:rsidR="008B27BB" w:rsidRPr="008B27BB" w:rsidRDefault="008B27BB">
            <w:r w:rsidRPr="008B27BB">
              <w:t>Therevidae</w:t>
            </w:r>
          </w:p>
        </w:tc>
        <w:tc>
          <w:tcPr>
            <w:tcW w:w="2976" w:type="dxa"/>
            <w:noWrap/>
            <w:hideMark/>
          </w:tcPr>
          <w:p w14:paraId="231F82F2" w14:textId="77777777" w:rsidR="008B27BB" w:rsidRPr="008B27BB" w:rsidRDefault="008B27BB">
            <w:r w:rsidRPr="008B27BB">
              <w:t>Therevidae sp10255</w:t>
            </w:r>
          </w:p>
        </w:tc>
        <w:tc>
          <w:tcPr>
            <w:tcW w:w="3401" w:type="dxa"/>
            <w:noWrap/>
            <w:hideMark/>
          </w:tcPr>
          <w:p w14:paraId="0AEF46E6" w14:textId="7E4D6EDF" w:rsidR="008B27BB" w:rsidRPr="008B27BB" w:rsidRDefault="00CD37F4">
            <w:r w:rsidRPr="008B27BB">
              <w:t>stiletto</w:t>
            </w:r>
            <w:r w:rsidR="008B27BB" w:rsidRPr="008B27BB">
              <w:t xml:space="preserve"> fly</w:t>
            </w:r>
          </w:p>
        </w:tc>
        <w:tc>
          <w:tcPr>
            <w:tcW w:w="1275" w:type="dxa"/>
            <w:noWrap/>
            <w:hideMark/>
          </w:tcPr>
          <w:p w14:paraId="187F95E3" w14:textId="77777777" w:rsidR="008B27BB" w:rsidRPr="008B27BB" w:rsidRDefault="008B27BB">
            <w:r w:rsidRPr="008B27BB">
              <w:t>No</w:t>
            </w:r>
          </w:p>
        </w:tc>
        <w:tc>
          <w:tcPr>
            <w:tcW w:w="1522" w:type="dxa"/>
            <w:noWrap/>
            <w:hideMark/>
          </w:tcPr>
          <w:p w14:paraId="71A5DF02" w14:textId="77777777" w:rsidR="008B27BB" w:rsidRPr="008B27BB" w:rsidRDefault="008B27BB">
            <w:r w:rsidRPr="008B27BB">
              <w:t>No</w:t>
            </w:r>
          </w:p>
        </w:tc>
        <w:tc>
          <w:tcPr>
            <w:tcW w:w="1622" w:type="dxa"/>
            <w:noWrap/>
            <w:hideMark/>
          </w:tcPr>
          <w:p w14:paraId="03693CC0" w14:textId="77777777" w:rsidR="008B27BB" w:rsidRPr="008B27BB" w:rsidRDefault="008B27BB">
            <w:r w:rsidRPr="008B27BB">
              <w:t>No</w:t>
            </w:r>
          </w:p>
        </w:tc>
        <w:tc>
          <w:tcPr>
            <w:tcW w:w="1353" w:type="dxa"/>
            <w:noWrap/>
            <w:hideMark/>
          </w:tcPr>
          <w:p w14:paraId="774C5050" w14:textId="77777777" w:rsidR="008B27BB" w:rsidRPr="008B27BB" w:rsidRDefault="008B27BB">
            <w:r w:rsidRPr="008B27BB">
              <w:t>no</w:t>
            </w:r>
          </w:p>
        </w:tc>
      </w:tr>
      <w:tr w:rsidR="005C518A" w:rsidRPr="008B27BB" w14:paraId="5E46F9B8" w14:textId="77777777" w:rsidTr="000D6B97">
        <w:trPr>
          <w:trHeight w:val="290"/>
        </w:trPr>
        <w:tc>
          <w:tcPr>
            <w:tcW w:w="1980" w:type="dxa"/>
            <w:noWrap/>
            <w:hideMark/>
          </w:tcPr>
          <w:p w14:paraId="58CDF161" w14:textId="77777777" w:rsidR="008B27BB" w:rsidRPr="008B27BB" w:rsidRDefault="008B27BB">
            <w:r w:rsidRPr="008B27BB">
              <w:t>Therevidae</w:t>
            </w:r>
          </w:p>
        </w:tc>
        <w:tc>
          <w:tcPr>
            <w:tcW w:w="2976" w:type="dxa"/>
            <w:noWrap/>
            <w:hideMark/>
          </w:tcPr>
          <w:p w14:paraId="6FB2037B" w14:textId="77777777" w:rsidR="008B27BB" w:rsidRPr="008B27BB" w:rsidRDefault="008B27BB">
            <w:r w:rsidRPr="008B27BB">
              <w:t>Therevidae sp10256</w:t>
            </w:r>
          </w:p>
        </w:tc>
        <w:tc>
          <w:tcPr>
            <w:tcW w:w="3401" w:type="dxa"/>
            <w:noWrap/>
            <w:hideMark/>
          </w:tcPr>
          <w:p w14:paraId="1B3C7F72" w14:textId="44F236DE" w:rsidR="008B27BB" w:rsidRPr="008B27BB" w:rsidRDefault="00CD37F4">
            <w:r w:rsidRPr="008B27BB">
              <w:t>stiletto</w:t>
            </w:r>
            <w:r w:rsidR="008B27BB" w:rsidRPr="008B27BB">
              <w:t xml:space="preserve"> fly</w:t>
            </w:r>
          </w:p>
        </w:tc>
        <w:tc>
          <w:tcPr>
            <w:tcW w:w="1275" w:type="dxa"/>
            <w:noWrap/>
            <w:hideMark/>
          </w:tcPr>
          <w:p w14:paraId="7AF1F255" w14:textId="77777777" w:rsidR="008B27BB" w:rsidRPr="008B27BB" w:rsidRDefault="008B27BB">
            <w:r w:rsidRPr="008B27BB">
              <w:t>No</w:t>
            </w:r>
          </w:p>
        </w:tc>
        <w:tc>
          <w:tcPr>
            <w:tcW w:w="1522" w:type="dxa"/>
            <w:noWrap/>
            <w:hideMark/>
          </w:tcPr>
          <w:p w14:paraId="2EEA9061" w14:textId="77777777" w:rsidR="008B27BB" w:rsidRPr="008B27BB" w:rsidRDefault="008B27BB">
            <w:r w:rsidRPr="008B27BB">
              <w:t>No</w:t>
            </w:r>
          </w:p>
        </w:tc>
        <w:tc>
          <w:tcPr>
            <w:tcW w:w="1622" w:type="dxa"/>
            <w:noWrap/>
            <w:hideMark/>
          </w:tcPr>
          <w:p w14:paraId="77B1A97C" w14:textId="77777777" w:rsidR="008B27BB" w:rsidRPr="008B27BB" w:rsidRDefault="008B27BB">
            <w:r w:rsidRPr="008B27BB">
              <w:t>No</w:t>
            </w:r>
          </w:p>
        </w:tc>
        <w:tc>
          <w:tcPr>
            <w:tcW w:w="1353" w:type="dxa"/>
            <w:noWrap/>
            <w:hideMark/>
          </w:tcPr>
          <w:p w14:paraId="75BFE87D" w14:textId="77777777" w:rsidR="008B27BB" w:rsidRPr="008B27BB" w:rsidRDefault="008B27BB">
            <w:r w:rsidRPr="008B27BB">
              <w:t>no</w:t>
            </w:r>
          </w:p>
        </w:tc>
      </w:tr>
      <w:tr w:rsidR="005C518A" w:rsidRPr="008B27BB" w14:paraId="237EB1C6" w14:textId="77777777" w:rsidTr="000D6B97">
        <w:trPr>
          <w:trHeight w:val="290"/>
        </w:trPr>
        <w:tc>
          <w:tcPr>
            <w:tcW w:w="1980" w:type="dxa"/>
            <w:noWrap/>
            <w:hideMark/>
          </w:tcPr>
          <w:p w14:paraId="63E700DA" w14:textId="77777777" w:rsidR="008B27BB" w:rsidRPr="008B27BB" w:rsidRDefault="008B27BB">
            <w:r w:rsidRPr="008B27BB">
              <w:t>Therevidae</w:t>
            </w:r>
          </w:p>
        </w:tc>
        <w:tc>
          <w:tcPr>
            <w:tcW w:w="2976" w:type="dxa"/>
            <w:noWrap/>
            <w:hideMark/>
          </w:tcPr>
          <w:p w14:paraId="30189273" w14:textId="77777777" w:rsidR="008B27BB" w:rsidRPr="008B27BB" w:rsidRDefault="008B27BB">
            <w:r w:rsidRPr="008B27BB">
              <w:t>Therevidae sp10257</w:t>
            </w:r>
          </w:p>
        </w:tc>
        <w:tc>
          <w:tcPr>
            <w:tcW w:w="3401" w:type="dxa"/>
            <w:noWrap/>
            <w:hideMark/>
          </w:tcPr>
          <w:p w14:paraId="39B704CB" w14:textId="141C3988" w:rsidR="008B27BB" w:rsidRPr="008B27BB" w:rsidRDefault="00CD37F4">
            <w:r w:rsidRPr="008B27BB">
              <w:t>stiletto</w:t>
            </w:r>
            <w:r w:rsidR="008B27BB" w:rsidRPr="008B27BB">
              <w:t xml:space="preserve"> fly</w:t>
            </w:r>
          </w:p>
        </w:tc>
        <w:tc>
          <w:tcPr>
            <w:tcW w:w="1275" w:type="dxa"/>
            <w:noWrap/>
            <w:hideMark/>
          </w:tcPr>
          <w:p w14:paraId="3D3FB05F" w14:textId="77777777" w:rsidR="008B27BB" w:rsidRPr="008B27BB" w:rsidRDefault="008B27BB">
            <w:r w:rsidRPr="008B27BB">
              <w:t>No</w:t>
            </w:r>
          </w:p>
        </w:tc>
        <w:tc>
          <w:tcPr>
            <w:tcW w:w="1522" w:type="dxa"/>
            <w:noWrap/>
            <w:hideMark/>
          </w:tcPr>
          <w:p w14:paraId="4F5DF112" w14:textId="77777777" w:rsidR="008B27BB" w:rsidRPr="008B27BB" w:rsidRDefault="008B27BB">
            <w:r w:rsidRPr="008B27BB">
              <w:t>No</w:t>
            </w:r>
          </w:p>
        </w:tc>
        <w:tc>
          <w:tcPr>
            <w:tcW w:w="1622" w:type="dxa"/>
            <w:noWrap/>
            <w:hideMark/>
          </w:tcPr>
          <w:p w14:paraId="61F62118" w14:textId="77777777" w:rsidR="008B27BB" w:rsidRPr="008B27BB" w:rsidRDefault="008B27BB">
            <w:r w:rsidRPr="008B27BB">
              <w:t>No</w:t>
            </w:r>
          </w:p>
        </w:tc>
        <w:tc>
          <w:tcPr>
            <w:tcW w:w="1353" w:type="dxa"/>
            <w:noWrap/>
            <w:hideMark/>
          </w:tcPr>
          <w:p w14:paraId="3A608297" w14:textId="77777777" w:rsidR="008B27BB" w:rsidRPr="008B27BB" w:rsidRDefault="008B27BB">
            <w:r w:rsidRPr="008B27BB">
              <w:t>no</w:t>
            </w:r>
          </w:p>
        </w:tc>
      </w:tr>
      <w:tr w:rsidR="005C518A" w:rsidRPr="008B27BB" w14:paraId="52EB9641" w14:textId="77777777" w:rsidTr="000D6B97">
        <w:trPr>
          <w:trHeight w:val="290"/>
        </w:trPr>
        <w:tc>
          <w:tcPr>
            <w:tcW w:w="1980" w:type="dxa"/>
            <w:noWrap/>
            <w:hideMark/>
          </w:tcPr>
          <w:p w14:paraId="4E76C761" w14:textId="77777777" w:rsidR="008B27BB" w:rsidRPr="008B27BB" w:rsidRDefault="008B27BB">
            <w:r w:rsidRPr="008B27BB">
              <w:t>Therevidae</w:t>
            </w:r>
          </w:p>
        </w:tc>
        <w:tc>
          <w:tcPr>
            <w:tcW w:w="2976" w:type="dxa"/>
            <w:noWrap/>
            <w:hideMark/>
          </w:tcPr>
          <w:p w14:paraId="3DCBB4E5" w14:textId="77777777" w:rsidR="008B27BB" w:rsidRPr="008B27BB" w:rsidRDefault="008B27BB">
            <w:r w:rsidRPr="008B27BB">
              <w:t>Therevidae sp10258</w:t>
            </w:r>
          </w:p>
        </w:tc>
        <w:tc>
          <w:tcPr>
            <w:tcW w:w="3401" w:type="dxa"/>
            <w:noWrap/>
            <w:hideMark/>
          </w:tcPr>
          <w:p w14:paraId="4AE79B2B" w14:textId="05210385" w:rsidR="008B27BB" w:rsidRPr="008B27BB" w:rsidRDefault="00CD37F4">
            <w:r w:rsidRPr="008B27BB">
              <w:t>stiletto</w:t>
            </w:r>
            <w:r w:rsidR="008B27BB" w:rsidRPr="008B27BB">
              <w:t xml:space="preserve"> fly</w:t>
            </w:r>
          </w:p>
        </w:tc>
        <w:tc>
          <w:tcPr>
            <w:tcW w:w="1275" w:type="dxa"/>
            <w:noWrap/>
            <w:hideMark/>
          </w:tcPr>
          <w:p w14:paraId="3238A2A1" w14:textId="77777777" w:rsidR="008B27BB" w:rsidRPr="008B27BB" w:rsidRDefault="008B27BB">
            <w:r w:rsidRPr="008B27BB">
              <w:t>No</w:t>
            </w:r>
          </w:p>
        </w:tc>
        <w:tc>
          <w:tcPr>
            <w:tcW w:w="1522" w:type="dxa"/>
            <w:noWrap/>
            <w:hideMark/>
          </w:tcPr>
          <w:p w14:paraId="41C3C471" w14:textId="77777777" w:rsidR="008B27BB" w:rsidRPr="008B27BB" w:rsidRDefault="008B27BB">
            <w:r w:rsidRPr="008B27BB">
              <w:t>No</w:t>
            </w:r>
          </w:p>
        </w:tc>
        <w:tc>
          <w:tcPr>
            <w:tcW w:w="1622" w:type="dxa"/>
            <w:noWrap/>
            <w:hideMark/>
          </w:tcPr>
          <w:p w14:paraId="0E54079C" w14:textId="77777777" w:rsidR="008B27BB" w:rsidRPr="008B27BB" w:rsidRDefault="008B27BB">
            <w:r w:rsidRPr="008B27BB">
              <w:t>No</w:t>
            </w:r>
          </w:p>
        </w:tc>
        <w:tc>
          <w:tcPr>
            <w:tcW w:w="1353" w:type="dxa"/>
            <w:noWrap/>
            <w:hideMark/>
          </w:tcPr>
          <w:p w14:paraId="48B49602" w14:textId="77777777" w:rsidR="008B27BB" w:rsidRPr="008B27BB" w:rsidRDefault="008B27BB">
            <w:r w:rsidRPr="008B27BB">
              <w:t>no</w:t>
            </w:r>
          </w:p>
        </w:tc>
      </w:tr>
      <w:tr w:rsidR="005C518A" w:rsidRPr="008B27BB" w14:paraId="7F31284D" w14:textId="77777777" w:rsidTr="000D6B97">
        <w:trPr>
          <w:trHeight w:val="290"/>
        </w:trPr>
        <w:tc>
          <w:tcPr>
            <w:tcW w:w="1980" w:type="dxa"/>
            <w:noWrap/>
            <w:hideMark/>
          </w:tcPr>
          <w:p w14:paraId="32F0190D" w14:textId="77777777" w:rsidR="008B27BB" w:rsidRPr="008B27BB" w:rsidRDefault="008B27BB">
            <w:r w:rsidRPr="008B27BB">
              <w:t>Ulidiidae</w:t>
            </w:r>
          </w:p>
        </w:tc>
        <w:tc>
          <w:tcPr>
            <w:tcW w:w="2976" w:type="dxa"/>
            <w:noWrap/>
            <w:hideMark/>
          </w:tcPr>
          <w:p w14:paraId="3FFDCE9B" w14:textId="77777777" w:rsidR="008B27BB" w:rsidRPr="008B27BB" w:rsidRDefault="008B27BB">
            <w:pPr>
              <w:rPr>
                <w:i/>
                <w:iCs/>
              </w:rPr>
            </w:pPr>
            <w:r w:rsidRPr="008B27BB">
              <w:rPr>
                <w:i/>
                <w:iCs/>
              </w:rPr>
              <w:t>Physiphora clausa</w:t>
            </w:r>
          </w:p>
        </w:tc>
        <w:tc>
          <w:tcPr>
            <w:tcW w:w="3401" w:type="dxa"/>
            <w:noWrap/>
            <w:hideMark/>
          </w:tcPr>
          <w:p w14:paraId="06EBE3B5" w14:textId="77777777" w:rsidR="008B27BB" w:rsidRPr="008B27BB" w:rsidRDefault="008B27BB">
            <w:r w:rsidRPr="008B27BB">
              <w:t>picture-winged fly</w:t>
            </w:r>
          </w:p>
        </w:tc>
        <w:tc>
          <w:tcPr>
            <w:tcW w:w="1275" w:type="dxa"/>
            <w:noWrap/>
            <w:hideMark/>
          </w:tcPr>
          <w:p w14:paraId="228B509A" w14:textId="77777777" w:rsidR="008B27BB" w:rsidRPr="008B27BB" w:rsidRDefault="008B27BB">
            <w:r w:rsidRPr="008B27BB">
              <w:t>No</w:t>
            </w:r>
          </w:p>
        </w:tc>
        <w:tc>
          <w:tcPr>
            <w:tcW w:w="1522" w:type="dxa"/>
            <w:noWrap/>
            <w:hideMark/>
          </w:tcPr>
          <w:p w14:paraId="559FE01D" w14:textId="77777777" w:rsidR="008B27BB" w:rsidRPr="008B27BB" w:rsidRDefault="008B27BB">
            <w:r w:rsidRPr="008B27BB">
              <w:t>No</w:t>
            </w:r>
          </w:p>
        </w:tc>
        <w:tc>
          <w:tcPr>
            <w:tcW w:w="1622" w:type="dxa"/>
            <w:noWrap/>
            <w:hideMark/>
          </w:tcPr>
          <w:p w14:paraId="71658CE7" w14:textId="77777777" w:rsidR="008B27BB" w:rsidRPr="008B27BB" w:rsidRDefault="008B27BB">
            <w:r w:rsidRPr="008B27BB">
              <w:t>No</w:t>
            </w:r>
          </w:p>
        </w:tc>
        <w:tc>
          <w:tcPr>
            <w:tcW w:w="1353" w:type="dxa"/>
            <w:noWrap/>
            <w:hideMark/>
          </w:tcPr>
          <w:p w14:paraId="5FDB67FC" w14:textId="77777777" w:rsidR="008B27BB" w:rsidRPr="008B27BB" w:rsidRDefault="008B27BB">
            <w:r w:rsidRPr="008B27BB">
              <w:t>no</w:t>
            </w:r>
          </w:p>
        </w:tc>
      </w:tr>
      <w:tr w:rsidR="005C518A" w:rsidRPr="008B27BB" w14:paraId="2D7D11BF" w14:textId="77777777" w:rsidTr="00790B76">
        <w:trPr>
          <w:trHeight w:val="290"/>
        </w:trPr>
        <w:tc>
          <w:tcPr>
            <w:tcW w:w="14129" w:type="dxa"/>
            <w:gridSpan w:val="7"/>
            <w:noWrap/>
            <w:hideMark/>
          </w:tcPr>
          <w:p w14:paraId="244606BC" w14:textId="71E42864" w:rsidR="005C518A" w:rsidRPr="005C518A" w:rsidRDefault="005C518A">
            <w:pPr>
              <w:rPr>
                <w:b/>
                <w:bCs/>
              </w:rPr>
            </w:pPr>
            <w:r w:rsidRPr="005C518A">
              <w:rPr>
                <w:b/>
                <w:bCs/>
              </w:rPr>
              <w:t>Webspinners (Embioptera)</w:t>
            </w:r>
          </w:p>
        </w:tc>
      </w:tr>
      <w:tr w:rsidR="005C518A" w:rsidRPr="008B27BB" w14:paraId="5C66D0F9" w14:textId="77777777" w:rsidTr="000D6B97">
        <w:trPr>
          <w:trHeight w:val="290"/>
        </w:trPr>
        <w:tc>
          <w:tcPr>
            <w:tcW w:w="1980" w:type="dxa"/>
            <w:noWrap/>
            <w:hideMark/>
          </w:tcPr>
          <w:p w14:paraId="321E8FC0" w14:textId="77777777" w:rsidR="008B27BB" w:rsidRPr="008B27BB" w:rsidRDefault="008B27BB">
            <w:r w:rsidRPr="008B27BB">
              <w:t>Oligotomidae</w:t>
            </w:r>
          </w:p>
        </w:tc>
        <w:tc>
          <w:tcPr>
            <w:tcW w:w="2976" w:type="dxa"/>
            <w:noWrap/>
            <w:hideMark/>
          </w:tcPr>
          <w:p w14:paraId="597D778A" w14:textId="77777777" w:rsidR="008B27BB" w:rsidRPr="008B27BB" w:rsidRDefault="008B27BB">
            <w:r w:rsidRPr="008B27BB">
              <w:t>Oligotomidae sp10167</w:t>
            </w:r>
          </w:p>
        </w:tc>
        <w:tc>
          <w:tcPr>
            <w:tcW w:w="3401" w:type="dxa"/>
            <w:noWrap/>
            <w:hideMark/>
          </w:tcPr>
          <w:p w14:paraId="3D5FCB37" w14:textId="77777777" w:rsidR="008B27BB" w:rsidRPr="008B27BB" w:rsidRDefault="008B27BB">
            <w:r w:rsidRPr="008B27BB">
              <w:t>webspinner</w:t>
            </w:r>
          </w:p>
        </w:tc>
        <w:tc>
          <w:tcPr>
            <w:tcW w:w="1275" w:type="dxa"/>
            <w:noWrap/>
            <w:hideMark/>
          </w:tcPr>
          <w:p w14:paraId="1F03CDE8" w14:textId="77777777" w:rsidR="008B27BB" w:rsidRPr="008B27BB" w:rsidRDefault="008B27BB">
            <w:r w:rsidRPr="008B27BB">
              <w:t>No</w:t>
            </w:r>
          </w:p>
        </w:tc>
        <w:tc>
          <w:tcPr>
            <w:tcW w:w="1522" w:type="dxa"/>
            <w:noWrap/>
            <w:hideMark/>
          </w:tcPr>
          <w:p w14:paraId="6FFEF759" w14:textId="77777777" w:rsidR="008B27BB" w:rsidRPr="008B27BB" w:rsidRDefault="008B27BB">
            <w:r w:rsidRPr="008B27BB">
              <w:t>No</w:t>
            </w:r>
          </w:p>
        </w:tc>
        <w:tc>
          <w:tcPr>
            <w:tcW w:w="1622" w:type="dxa"/>
            <w:noWrap/>
            <w:hideMark/>
          </w:tcPr>
          <w:p w14:paraId="236408C5" w14:textId="77777777" w:rsidR="008B27BB" w:rsidRPr="008B27BB" w:rsidRDefault="008B27BB">
            <w:r w:rsidRPr="008B27BB">
              <w:t>No</w:t>
            </w:r>
          </w:p>
        </w:tc>
        <w:tc>
          <w:tcPr>
            <w:tcW w:w="1353" w:type="dxa"/>
            <w:noWrap/>
            <w:hideMark/>
          </w:tcPr>
          <w:p w14:paraId="4FB135B9" w14:textId="77777777" w:rsidR="008B27BB" w:rsidRPr="008B27BB" w:rsidRDefault="008B27BB">
            <w:r w:rsidRPr="008B27BB">
              <w:t>Yes</w:t>
            </w:r>
          </w:p>
        </w:tc>
      </w:tr>
    </w:tbl>
    <w:p w14:paraId="3AFFF64B" w14:textId="77777777" w:rsidR="008B27BB" w:rsidRPr="008B27BB" w:rsidRDefault="008B27BB" w:rsidP="008B27BB"/>
    <w:sectPr w:rsidR="008B27BB" w:rsidRPr="008B27BB" w:rsidSect="005F49A7">
      <w:pgSz w:w="16838" w:h="11906" w:orient="landscape"/>
      <w:pgMar w:top="1361" w:right="1440" w:bottom="1361" w:left="1259" w:header="709"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62012ED6" w14:textId="77777777" w:rsidR="004318D3" w:rsidRDefault="004318D3">
      <w:r>
        <w:separator/>
      </w:r>
    </w:p>
  </w:endnote>
  <w:endnote w:type="continuationSeparator" w:id="0">
    <w:p w14:paraId="4BA3A6FF" w14:textId="77777777" w:rsidR="004318D3" w:rsidRDefault="004318D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200247B" w:usb2="00000009" w:usb3="00000000" w:csb0="000001FF" w:csb1="00000000"/>
  </w:font>
  <w:font w:name="Aptos Narrow">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5" w14:textId="77777777" w:rsidR="006F1589" w:rsidRDefault="006F1589">
    <w:pPr>
      <w:pStyle w:val="Footer"/>
      <w:framePr w:wrap="around" w:vAnchor="text" w:hAnchor="margin" w:xAlign="right" w:y="1"/>
      <w:rPr>
        <w:rStyle w:val="PageNumber"/>
      </w:rPr>
    </w:pPr>
    <w:r>
      <w:rPr>
        <w:rStyle w:val="PageNumber"/>
      </w:rPr>
      <w:fldChar w:fldCharType="begin"/>
    </w:r>
    <w:r>
      <w:rPr>
        <w:rStyle w:val="PageNumber"/>
      </w:rPr>
      <w:instrText xml:space="preserve">PAGE  </w:instrText>
    </w:r>
    <w:r>
      <w:rPr>
        <w:rStyle w:val="PageNumber"/>
      </w:rPr>
      <w:fldChar w:fldCharType="end"/>
    </w:r>
  </w:p>
  <w:p w14:paraId="498C2956" w14:textId="77777777" w:rsidR="006F1589" w:rsidRDefault="006F1589">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7" w14:textId="55E13229" w:rsidR="006F1589" w:rsidRPr="00A77BEA" w:rsidRDefault="006F1589">
    <w:pPr>
      <w:pStyle w:val="Footer"/>
      <w:jc w:val="right"/>
    </w:pPr>
    <w:r w:rsidRPr="00A77BEA">
      <w:t xml:space="preserve">Page </w:t>
    </w:r>
    <w:r w:rsidRPr="00A77BEA">
      <w:rPr>
        <w:sz w:val="24"/>
      </w:rPr>
      <w:fldChar w:fldCharType="begin"/>
    </w:r>
    <w:r w:rsidRPr="00A77BEA">
      <w:instrText xml:space="preserve"> PAGE </w:instrText>
    </w:r>
    <w:r w:rsidRPr="00A77BEA">
      <w:rPr>
        <w:sz w:val="24"/>
      </w:rPr>
      <w:fldChar w:fldCharType="separate"/>
    </w:r>
    <w:r w:rsidR="00272C36" w:rsidRPr="00A77BEA">
      <w:rPr>
        <w:noProof/>
      </w:rPr>
      <w:t>6</w:t>
    </w:r>
    <w:r w:rsidRPr="00A77BEA">
      <w:rPr>
        <w:sz w:val="24"/>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1359122" w14:textId="77777777" w:rsidR="004318D3" w:rsidRDefault="004318D3">
      <w:r>
        <w:separator/>
      </w:r>
    </w:p>
  </w:footnote>
  <w:footnote w:type="continuationSeparator" w:id="0">
    <w:p w14:paraId="5345CA29" w14:textId="77777777" w:rsidR="004318D3" w:rsidRDefault="004318D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98C2954" w14:textId="65078BFC" w:rsidR="006F1589" w:rsidRDefault="00636A4C" w:rsidP="007E591B">
    <w:pPr>
      <w:pStyle w:val="Header"/>
      <w:pBdr>
        <w:bottom w:val="single" w:sz="4" w:space="1" w:color="auto"/>
      </w:pBdr>
      <w:jc w:val="right"/>
    </w:pPr>
    <w:r w:rsidRPr="00636A4C">
      <w:rPr>
        <w:color w:val="000000" w:themeColor="text1"/>
      </w:rPr>
      <w:t>Nanda</w:t>
    </w:r>
    <w:r w:rsidR="002375A3">
      <w:rPr>
        <w:color w:val="000000" w:themeColor="text1"/>
      </w:rPr>
      <w:t xml:space="preserve"> Country</w:t>
    </w:r>
    <w:r w:rsidR="004203C0">
      <w:rPr>
        <w:color w:val="FF0000"/>
      </w:rPr>
      <w:t xml:space="preserve"> </w:t>
    </w:r>
    <w:r w:rsidR="006F1589">
      <w:t xml:space="preserve">Bush Blitz – </w:t>
    </w:r>
    <w:r w:rsidRPr="00636A4C">
      <w:rPr>
        <w:color w:val="000000" w:themeColor="text1"/>
      </w:rPr>
      <w:t>October 2024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280B7738"/>
    <w:multiLevelType w:val="multilevel"/>
    <w:tmpl w:val="D778AA26"/>
    <w:lvl w:ilvl="0">
      <w:start w:val="3"/>
      <w:numFmt w:val="decimal"/>
      <w:lvlText w:val="%1"/>
      <w:lvlJc w:val="left"/>
      <w:pPr>
        <w:ind w:left="360" w:hanging="360"/>
      </w:pPr>
      <w:rPr>
        <w:rFonts w:hint="default"/>
      </w:rPr>
    </w:lvl>
    <w:lvl w:ilvl="1">
      <w:start w:val="3"/>
      <w:numFmt w:val="decimal"/>
      <w:lvlText w:val="%1.%2"/>
      <w:lvlJc w:val="left"/>
      <w:pPr>
        <w:ind w:left="1080" w:hanging="720"/>
      </w:pPr>
      <w:rPr>
        <w:rFonts w:hint="default"/>
      </w:rPr>
    </w:lvl>
    <w:lvl w:ilvl="2">
      <w:start w:val="1"/>
      <w:numFmt w:val="decimal"/>
      <w:lvlText w:val="%1.%2.%3"/>
      <w:lvlJc w:val="left"/>
      <w:pPr>
        <w:ind w:left="1440" w:hanging="720"/>
      </w:pPr>
      <w:rPr>
        <w:rFonts w:hint="default"/>
      </w:rPr>
    </w:lvl>
    <w:lvl w:ilvl="3">
      <w:start w:val="1"/>
      <w:numFmt w:val="decimal"/>
      <w:lvlText w:val="%1.%2.%3.%4"/>
      <w:lvlJc w:val="left"/>
      <w:pPr>
        <w:ind w:left="2160" w:hanging="1080"/>
      </w:pPr>
      <w:rPr>
        <w:rFonts w:hint="default"/>
      </w:rPr>
    </w:lvl>
    <w:lvl w:ilvl="4">
      <w:start w:val="1"/>
      <w:numFmt w:val="decimal"/>
      <w:lvlText w:val="%1.%2.%3.%4.%5"/>
      <w:lvlJc w:val="left"/>
      <w:pPr>
        <w:ind w:left="2520" w:hanging="1080"/>
      </w:pPr>
      <w:rPr>
        <w:rFonts w:hint="default"/>
      </w:rPr>
    </w:lvl>
    <w:lvl w:ilvl="5">
      <w:start w:val="1"/>
      <w:numFmt w:val="decimal"/>
      <w:lvlText w:val="%1.%2.%3.%4.%5.%6"/>
      <w:lvlJc w:val="left"/>
      <w:pPr>
        <w:ind w:left="3240" w:hanging="1440"/>
      </w:pPr>
      <w:rPr>
        <w:rFonts w:hint="default"/>
      </w:rPr>
    </w:lvl>
    <w:lvl w:ilvl="6">
      <w:start w:val="1"/>
      <w:numFmt w:val="decimal"/>
      <w:lvlText w:val="%1.%2.%3.%4.%5.%6.%7"/>
      <w:lvlJc w:val="left"/>
      <w:pPr>
        <w:ind w:left="3960" w:hanging="1800"/>
      </w:pPr>
      <w:rPr>
        <w:rFonts w:hint="default"/>
      </w:rPr>
    </w:lvl>
    <w:lvl w:ilvl="7">
      <w:start w:val="1"/>
      <w:numFmt w:val="decimal"/>
      <w:lvlText w:val="%1.%2.%3.%4.%5.%6.%7.%8"/>
      <w:lvlJc w:val="left"/>
      <w:pPr>
        <w:ind w:left="4320" w:hanging="1800"/>
      </w:pPr>
      <w:rPr>
        <w:rFonts w:hint="default"/>
      </w:rPr>
    </w:lvl>
    <w:lvl w:ilvl="8">
      <w:start w:val="1"/>
      <w:numFmt w:val="decimal"/>
      <w:lvlText w:val="%1.%2.%3.%4.%5.%6.%7.%8.%9"/>
      <w:lvlJc w:val="left"/>
      <w:pPr>
        <w:ind w:left="5040" w:hanging="2160"/>
      </w:pPr>
      <w:rPr>
        <w:rFonts w:hint="default"/>
      </w:rPr>
    </w:lvl>
  </w:abstractNum>
  <w:abstractNum w:abstractNumId="1" w15:restartNumberingAfterBreak="0">
    <w:nsid w:val="36CD0FF9"/>
    <w:multiLevelType w:val="multilevel"/>
    <w:tmpl w:val="98A8FB9E"/>
    <w:lvl w:ilvl="0">
      <w:start w:val="1"/>
      <w:numFmt w:val="decimal"/>
      <w:lvlText w:val="%1."/>
      <w:lvlJc w:val="left"/>
      <w:pPr>
        <w:ind w:left="720" w:hanging="360"/>
      </w:pPr>
      <w:rPr>
        <w:rFonts w:hint="default"/>
      </w:rPr>
    </w:lvl>
    <w:lvl w:ilvl="1">
      <w:start w:val="3"/>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 w15:restartNumberingAfterBreak="0">
    <w:nsid w:val="58A73DB3"/>
    <w:multiLevelType w:val="multilevel"/>
    <w:tmpl w:val="9F9E1340"/>
    <w:lvl w:ilvl="0">
      <w:start w:val="3"/>
      <w:numFmt w:val="decimal"/>
      <w:lvlText w:val="%1"/>
      <w:lvlJc w:val="left"/>
      <w:pPr>
        <w:tabs>
          <w:tab w:val="num" w:pos="720"/>
        </w:tabs>
        <w:ind w:left="720" w:hanging="720"/>
      </w:pPr>
      <w:rPr>
        <w:rFonts w:hint="default"/>
      </w:rPr>
    </w:lvl>
    <w:lvl w:ilvl="1">
      <w:start w:val="6"/>
      <w:numFmt w:val="decimal"/>
      <w:lvlText w:val="%1.%2"/>
      <w:lvlJc w:val="left"/>
      <w:pPr>
        <w:tabs>
          <w:tab w:val="num" w:pos="720"/>
        </w:tabs>
        <w:ind w:left="720" w:hanging="720"/>
      </w:pPr>
      <w:rPr>
        <w:rFonts w:hint="default"/>
      </w:rPr>
    </w:lvl>
    <w:lvl w:ilvl="2">
      <w:start w:val="1"/>
      <w:numFmt w:val="decimal"/>
      <w:lvlText w:val="%1.%2.%3"/>
      <w:lvlJc w:val="left"/>
      <w:pPr>
        <w:tabs>
          <w:tab w:val="num" w:pos="720"/>
        </w:tabs>
        <w:ind w:left="720" w:hanging="720"/>
      </w:pPr>
      <w:rPr>
        <w:rFonts w:hint="default"/>
      </w:rPr>
    </w:lvl>
    <w:lvl w:ilvl="3">
      <w:start w:val="1"/>
      <w:numFmt w:val="decimal"/>
      <w:lvlText w:val="%1.%2.%3.%4"/>
      <w:lvlJc w:val="left"/>
      <w:pPr>
        <w:tabs>
          <w:tab w:val="num" w:pos="720"/>
        </w:tabs>
        <w:ind w:left="720" w:hanging="720"/>
      </w:pPr>
      <w:rPr>
        <w:rFonts w:hint="default"/>
      </w:rPr>
    </w:lvl>
    <w:lvl w:ilvl="4">
      <w:start w:val="1"/>
      <w:numFmt w:val="decimal"/>
      <w:lvlText w:val="%1.%2.%3.%4.%5"/>
      <w:lvlJc w:val="left"/>
      <w:pPr>
        <w:tabs>
          <w:tab w:val="num" w:pos="1080"/>
        </w:tabs>
        <w:ind w:left="1080" w:hanging="1080"/>
      </w:pPr>
      <w:rPr>
        <w:rFonts w:hint="default"/>
      </w:rPr>
    </w:lvl>
    <w:lvl w:ilvl="5">
      <w:start w:val="1"/>
      <w:numFmt w:val="decimal"/>
      <w:lvlText w:val="%1.%2.%3.%4.%5.%6"/>
      <w:lvlJc w:val="left"/>
      <w:pPr>
        <w:tabs>
          <w:tab w:val="num" w:pos="1080"/>
        </w:tabs>
        <w:ind w:left="1080" w:hanging="1080"/>
      </w:pPr>
      <w:rPr>
        <w:rFonts w:hint="default"/>
      </w:rPr>
    </w:lvl>
    <w:lvl w:ilvl="6">
      <w:start w:val="1"/>
      <w:numFmt w:val="decimal"/>
      <w:lvlText w:val="%1.%2.%3.%4.%5.%6.%7"/>
      <w:lvlJc w:val="left"/>
      <w:pPr>
        <w:tabs>
          <w:tab w:val="num" w:pos="1440"/>
        </w:tabs>
        <w:ind w:left="1440" w:hanging="1440"/>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800"/>
        </w:tabs>
        <w:ind w:left="1800" w:hanging="1800"/>
      </w:pPr>
      <w:rPr>
        <w:rFonts w:hint="default"/>
      </w:rPr>
    </w:lvl>
  </w:abstractNum>
  <w:abstractNum w:abstractNumId="3" w15:restartNumberingAfterBreak="0">
    <w:nsid w:val="69064D53"/>
    <w:multiLevelType w:val="hybridMultilevel"/>
    <w:tmpl w:val="D2C42E96"/>
    <w:lvl w:ilvl="0" w:tplc="68307E40">
      <w:start w:val="1"/>
      <w:numFmt w:val="bullet"/>
      <w:lvlText w:val="-"/>
      <w:lvlJc w:val="left"/>
      <w:pPr>
        <w:tabs>
          <w:tab w:val="num" w:pos="720"/>
        </w:tabs>
        <w:ind w:left="720" w:hanging="360"/>
      </w:pPr>
      <w:rPr>
        <w:rFonts w:ascii="Times New Roman" w:eastAsia="Times New Roman" w:hAnsi="Times New Roman" w:cs="Times New Roman" w:hint="default"/>
      </w:rPr>
    </w:lvl>
    <w:lvl w:ilvl="1" w:tplc="0C090003" w:tentative="1">
      <w:start w:val="1"/>
      <w:numFmt w:val="bullet"/>
      <w:lvlText w:val="o"/>
      <w:lvlJc w:val="left"/>
      <w:pPr>
        <w:tabs>
          <w:tab w:val="num" w:pos="1440"/>
        </w:tabs>
        <w:ind w:left="1440" w:hanging="360"/>
      </w:pPr>
      <w:rPr>
        <w:rFonts w:ascii="Courier New" w:hAnsi="Courier New" w:cs="Courier New" w:hint="default"/>
      </w:rPr>
    </w:lvl>
    <w:lvl w:ilvl="2" w:tplc="0C090005" w:tentative="1">
      <w:start w:val="1"/>
      <w:numFmt w:val="bullet"/>
      <w:lvlText w:val=""/>
      <w:lvlJc w:val="left"/>
      <w:pPr>
        <w:tabs>
          <w:tab w:val="num" w:pos="2160"/>
        </w:tabs>
        <w:ind w:left="2160" w:hanging="360"/>
      </w:pPr>
      <w:rPr>
        <w:rFonts w:ascii="Wingdings" w:hAnsi="Wingdings" w:hint="default"/>
      </w:rPr>
    </w:lvl>
    <w:lvl w:ilvl="3" w:tplc="0C090001" w:tentative="1">
      <w:start w:val="1"/>
      <w:numFmt w:val="bullet"/>
      <w:lvlText w:val=""/>
      <w:lvlJc w:val="left"/>
      <w:pPr>
        <w:tabs>
          <w:tab w:val="num" w:pos="2880"/>
        </w:tabs>
        <w:ind w:left="2880" w:hanging="360"/>
      </w:pPr>
      <w:rPr>
        <w:rFonts w:ascii="Symbol" w:hAnsi="Symbol" w:hint="default"/>
      </w:rPr>
    </w:lvl>
    <w:lvl w:ilvl="4" w:tplc="0C090003" w:tentative="1">
      <w:start w:val="1"/>
      <w:numFmt w:val="bullet"/>
      <w:lvlText w:val="o"/>
      <w:lvlJc w:val="left"/>
      <w:pPr>
        <w:tabs>
          <w:tab w:val="num" w:pos="3600"/>
        </w:tabs>
        <w:ind w:left="3600" w:hanging="360"/>
      </w:pPr>
      <w:rPr>
        <w:rFonts w:ascii="Courier New" w:hAnsi="Courier New" w:cs="Courier New" w:hint="default"/>
      </w:rPr>
    </w:lvl>
    <w:lvl w:ilvl="5" w:tplc="0C090005" w:tentative="1">
      <w:start w:val="1"/>
      <w:numFmt w:val="bullet"/>
      <w:lvlText w:val=""/>
      <w:lvlJc w:val="left"/>
      <w:pPr>
        <w:tabs>
          <w:tab w:val="num" w:pos="4320"/>
        </w:tabs>
        <w:ind w:left="4320" w:hanging="360"/>
      </w:pPr>
      <w:rPr>
        <w:rFonts w:ascii="Wingdings" w:hAnsi="Wingdings" w:hint="default"/>
      </w:rPr>
    </w:lvl>
    <w:lvl w:ilvl="6" w:tplc="0C090001" w:tentative="1">
      <w:start w:val="1"/>
      <w:numFmt w:val="bullet"/>
      <w:lvlText w:val=""/>
      <w:lvlJc w:val="left"/>
      <w:pPr>
        <w:tabs>
          <w:tab w:val="num" w:pos="5040"/>
        </w:tabs>
        <w:ind w:left="5040" w:hanging="360"/>
      </w:pPr>
      <w:rPr>
        <w:rFonts w:ascii="Symbol" w:hAnsi="Symbol" w:hint="default"/>
      </w:rPr>
    </w:lvl>
    <w:lvl w:ilvl="7" w:tplc="0C090003" w:tentative="1">
      <w:start w:val="1"/>
      <w:numFmt w:val="bullet"/>
      <w:lvlText w:val="o"/>
      <w:lvlJc w:val="left"/>
      <w:pPr>
        <w:tabs>
          <w:tab w:val="num" w:pos="5760"/>
        </w:tabs>
        <w:ind w:left="5760" w:hanging="360"/>
      </w:pPr>
      <w:rPr>
        <w:rFonts w:ascii="Courier New" w:hAnsi="Courier New" w:cs="Courier New" w:hint="default"/>
      </w:rPr>
    </w:lvl>
    <w:lvl w:ilvl="8" w:tplc="0C090005" w:tentative="1">
      <w:start w:val="1"/>
      <w:numFmt w:val="bullet"/>
      <w:lvlText w:val=""/>
      <w:lvlJc w:val="left"/>
      <w:pPr>
        <w:tabs>
          <w:tab w:val="num" w:pos="6480"/>
        </w:tabs>
        <w:ind w:left="6480" w:hanging="360"/>
      </w:pPr>
      <w:rPr>
        <w:rFonts w:ascii="Wingdings" w:hAnsi="Wingdings" w:hint="default"/>
      </w:rPr>
    </w:lvl>
  </w:abstractNum>
  <w:num w:numId="1" w16cid:durableId="1333144034">
    <w:abstractNumId w:val="3"/>
  </w:num>
  <w:num w:numId="2" w16cid:durableId="440565050">
    <w:abstractNumId w:val="2"/>
  </w:num>
  <w:num w:numId="3" w16cid:durableId="890383301">
    <w:abstractNumId w:val="1"/>
  </w:num>
  <w:num w:numId="4" w16cid:durableId="1884713569">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ocumentProtection w:edit="readOnly" w:enforcement="1" w:cryptProviderType="rsaAES" w:cryptAlgorithmClass="hash" w:cryptAlgorithmType="typeAny" w:cryptAlgorithmSid="14" w:cryptSpinCount="100000" w:hash="FT/8d6+rqYRDklHcdXDfp2QTEDjUWKgzJwnU4Adtj8m3P55XP9DWXq9SB8YgZ20W160puvUbDWGq5ztzT4pHHQ==" w:salt="/8KCRKQ/e9I5IkBIfyac0Q=="/>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834AA"/>
    <w:rsid w:val="000035CE"/>
    <w:rsid w:val="00012383"/>
    <w:rsid w:val="00027873"/>
    <w:rsid w:val="00027DAF"/>
    <w:rsid w:val="000332EA"/>
    <w:rsid w:val="000335DB"/>
    <w:rsid w:val="000405FE"/>
    <w:rsid w:val="00040AE6"/>
    <w:rsid w:val="00041037"/>
    <w:rsid w:val="0005230A"/>
    <w:rsid w:val="0006102B"/>
    <w:rsid w:val="00061A24"/>
    <w:rsid w:val="00063BFE"/>
    <w:rsid w:val="00075E3A"/>
    <w:rsid w:val="000822FB"/>
    <w:rsid w:val="000856B0"/>
    <w:rsid w:val="0008692E"/>
    <w:rsid w:val="0008742B"/>
    <w:rsid w:val="000967C7"/>
    <w:rsid w:val="000A1107"/>
    <w:rsid w:val="000B575C"/>
    <w:rsid w:val="000C0B9A"/>
    <w:rsid w:val="000C1AFA"/>
    <w:rsid w:val="000C3214"/>
    <w:rsid w:val="000D28E1"/>
    <w:rsid w:val="000D41CD"/>
    <w:rsid w:val="000D69FD"/>
    <w:rsid w:val="000D6B97"/>
    <w:rsid w:val="000E5F00"/>
    <w:rsid w:val="000E6DA0"/>
    <w:rsid w:val="000F44F0"/>
    <w:rsid w:val="000F6B4C"/>
    <w:rsid w:val="00100848"/>
    <w:rsid w:val="001038C1"/>
    <w:rsid w:val="001075D2"/>
    <w:rsid w:val="0014653D"/>
    <w:rsid w:val="00150090"/>
    <w:rsid w:val="001550A1"/>
    <w:rsid w:val="00161251"/>
    <w:rsid w:val="00162AA8"/>
    <w:rsid w:val="00165545"/>
    <w:rsid w:val="00166625"/>
    <w:rsid w:val="0017089C"/>
    <w:rsid w:val="00173F04"/>
    <w:rsid w:val="00174700"/>
    <w:rsid w:val="001A765A"/>
    <w:rsid w:val="001C4033"/>
    <w:rsid w:val="001D2F11"/>
    <w:rsid w:val="001D59C2"/>
    <w:rsid w:val="001E050B"/>
    <w:rsid w:val="001E2D7C"/>
    <w:rsid w:val="001E442E"/>
    <w:rsid w:val="001E5666"/>
    <w:rsid w:val="001F2E46"/>
    <w:rsid w:val="001F3A80"/>
    <w:rsid w:val="001F5068"/>
    <w:rsid w:val="00202CE9"/>
    <w:rsid w:val="00203D3B"/>
    <w:rsid w:val="00207F8D"/>
    <w:rsid w:val="00230B1C"/>
    <w:rsid w:val="002375A3"/>
    <w:rsid w:val="00244BFC"/>
    <w:rsid w:val="0024637A"/>
    <w:rsid w:val="00250196"/>
    <w:rsid w:val="0025445D"/>
    <w:rsid w:val="00260E0E"/>
    <w:rsid w:val="00261B3B"/>
    <w:rsid w:val="00272C36"/>
    <w:rsid w:val="002818FB"/>
    <w:rsid w:val="002827B7"/>
    <w:rsid w:val="0028315E"/>
    <w:rsid w:val="00292B93"/>
    <w:rsid w:val="00297B49"/>
    <w:rsid w:val="002A2626"/>
    <w:rsid w:val="002A2796"/>
    <w:rsid w:val="002B5A3F"/>
    <w:rsid w:val="002B7CD7"/>
    <w:rsid w:val="002C0F11"/>
    <w:rsid w:val="002D40BB"/>
    <w:rsid w:val="002D4AAD"/>
    <w:rsid w:val="002D6145"/>
    <w:rsid w:val="002F0A93"/>
    <w:rsid w:val="002F65A1"/>
    <w:rsid w:val="003011A3"/>
    <w:rsid w:val="003046B2"/>
    <w:rsid w:val="0031027B"/>
    <w:rsid w:val="003155B4"/>
    <w:rsid w:val="00316D06"/>
    <w:rsid w:val="00317B58"/>
    <w:rsid w:val="003212D6"/>
    <w:rsid w:val="00330B61"/>
    <w:rsid w:val="003364EE"/>
    <w:rsid w:val="00344062"/>
    <w:rsid w:val="00351C31"/>
    <w:rsid w:val="00355D84"/>
    <w:rsid w:val="00365203"/>
    <w:rsid w:val="003765CE"/>
    <w:rsid w:val="00381A64"/>
    <w:rsid w:val="003826BA"/>
    <w:rsid w:val="00383FC7"/>
    <w:rsid w:val="0038668F"/>
    <w:rsid w:val="00387941"/>
    <w:rsid w:val="00393107"/>
    <w:rsid w:val="003C3424"/>
    <w:rsid w:val="003C3B56"/>
    <w:rsid w:val="003C3D66"/>
    <w:rsid w:val="003C599B"/>
    <w:rsid w:val="003D7155"/>
    <w:rsid w:val="003D7597"/>
    <w:rsid w:val="003E1A3E"/>
    <w:rsid w:val="003F12C7"/>
    <w:rsid w:val="00405464"/>
    <w:rsid w:val="00413204"/>
    <w:rsid w:val="00416C9F"/>
    <w:rsid w:val="00416E82"/>
    <w:rsid w:val="004203C0"/>
    <w:rsid w:val="004318D3"/>
    <w:rsid w:val="00436256"/>
    <w:rsid w:val="004463CB"/>
    <w:rsid w:val="004544C4"/>
    <w:rsid w:val="004577D3"/>
    <w:rsid w:val="004603CB"/>
    <w:rsid w:val="00463E61"/>
    <w:rsid w:val="0046455F"/>
    <w:rsid w:val="004728D3"/>
    <w:rsid w:val="00493EE4"/>
    <w:rsid w:val="004A13D7"/>
    <w:rsid w:val="004A5C10"/>
    <w:rsid w:val="004A5DAA"/>
    <w:rsid w:val="004A7314"/>
    <w:rsid w:val="004C70D1"/>
    <w:rsid w:val="004E299F"/>
    <w:rsid w:val="004F0E85"/>
    <w:rsid w:val="004F4F43"/>
    <w:rsid w:val="005178E0"/>
    <w:rsid w:val="005233F1"/>
    <w:rsid w:val="00525062"/>
    <w:rsid w:val="00525093"/>
    <w:rsid w:val="005264E9"/>
    <w:rsid w:val="00527964"/>
    <w:rsid w:val="00531921"/>
    <w:rsid w:val="00536960"/>
    <w:rsid w:val="00557F43"/>
    <w:rsid w:val="005609F9"/>
    <w:rsid w:val="00562EF6"/>
    <w:rsid w:val="00572D92"/>
    <w:rsid w:val="0057486F"/>
    <w:rsid w:val="00577DC0"/>
    <w:rsid w:val="00582E4C"/>
    <w:rsid w:val="005852A7"/>
    <w:rsid w:val="005945D2"/>
    <w:rsid w:val="00594AFA"/>
    <w:rsid w:val="00596E56"/>
    <w:rsid w:val="005976D9"/>
    <w:rsid w:val="005A2391"/>
    <w:rsid w:val="005A2FF3"/>
    <w:rsid w:val="005B25D3"/>
    <w:rsid w:val="005B490A"/>
    <w:rsid w:val="005B5770"/>
    <w:rsid w:val="005B7D97"/>
    <w:rsid w:val="005C518A"/>
    <w:rsid w:val="005E1A32"/>
    <w:rsid w:val="005F0174"/>
    <w:rsid w:val="005F49A7"/>
    <w:rsid w:val="00601638"/>
    <w:rsid w:val="0060556C"/>
    <w:rsid w:val="00611CFC"/>
    <w:rsid w:val="006179AA"/>
    <w:rsid w:val="006251B4"/>
    <w:rsid w:val="00627F0D"/>
    <w:rsid w:val="00632BC2"/>
    <w:rsid w:val="006351BB"/>
    <w:rsid w:val="00636A4C"/>
    <w:rsid w:val="00640481"/>
    <w:rsid w:val="0064258E"/>
    <w:rsid w:val="00645D54"/>
    <w:rsid w:val="00653082"/>
    <w:rsid w:val="00653B33"/>
    <w:rsid w:val="00657005"/>
    <w:rsid w:val="006572BA"/>
    <w:rsid w:val="006606CC"/>
    <w:rsid w:val="006751B6"/>
    <w:rsid w:val="00687675"/>
    <w:rsid w:val="0069454F"/>
    <w:rsid w:val="006A1022"/>
    <w:rsid w:val="006A70C8"/>
    <w:rsid w:val="006C0EAC"/>
    <w:rsid w:val="006D06C1"/>
    <w:rsid w:val="006D0DD3"/>
    <w:rsid w:val="006E31F0"/>
    <w:rsid w:val="006F1589"/>
    <w:rsid w:val="007005DA"/>
    <w:rsid w:val="00710C48"/>
    <w:rsid w:val="00711E92"/>
    <w:rsid w:val="007172B2"/>
    <w:rsid w:val="007232B1"/>
    <w:rsid w:val="00723D76"/>
    <w:rsid w:val="00725BFF"/>
    <w:rsid w:val="00737C8D"/>
    <w:rsid w:val="00737D31"/>
    <w:rsid w:val="00737FC9"/>
    <w:rsid w:val="00742269"/>
    <w:rsid w:val="0075227C"/>
    <w:rsid w:val="007618E8"/>
    <w:rsid w:val="00777309"/>
    <w:rsid w:val="007773DE"/>
    <w:rsid w:val="007818A4"/>
    <w:rsid w:val="00781F9E"/>
    <w:rsid w:val="007825BB"/>
    <w:rsid w:val="0078689C"/>
    <w:rsid w:val="007877DF"/>
    <w:rsid w:val="00795E3A"/>
    <w:rsid w:val="007B4BB7"/>
    <w:rsid w:val="007B5346"/>
    <w:rsid w:val="007D13C3"/>
    <w:rsid w:val="007D3273"/>
    <w:rsid w:val="007D56A5"/>
    <w:rsid w:val="007E2C72"/>
    <w:rsid w:val="007E37B3"/>
    <w:rsid w:val="007E591B"/>
    <w:rsid w:val="007F44B0"/>
    <w:rsid w:val="00800FBC"/>
    <w:rsid w:val="008059E4"/>
    <w:rsid w:val="0080625B"/>
    <w:rsid w:val="00810264"/>
    <w:rsid w:val="008129B9"/>
    <w:rsid w:val="008204FC"/>
    <w:rsid w:val="0082594D"/>
    <w:rsid w:val="008322B4"/>
    <w:rsid w:val="00832B7D"/>
    <w:rsid w:val="00833E2C"/>
    <w:rsid w:val="0083486C"/>
    <w:rsid w:val="00850182"/>
    <w:rsid w:val="0085187E"/>
    <w:rsid w:val="00852209"/>
    <w:rsid w:val="00860001"/>
    <w:rsid w:val="00863F4F"/>
    <w:rsid w:val="008674DD"/>
    <w:rsid w:val="00873CCC"/>
    <w:rsid w:val="008819D0"/>
    <w:rsid w:val="00881D3F"/>
    <w:rsid w:val="00882664"/>
    <w:rsid w:val="00895558"/>
    <w:rsid w:val="0089580E"/>
    <w:rsid w:val="00896F5B"/>
    <w:rsid w:val="008A6602"/>
    <w:rsid w:val="008B27BB"/>
    <w:rsid w:val="008D7DE5"/>
    <w:rsid w:val="008F5572"/>
    <w:rsid w:val="008F63A6"/>
    <w:rsid w:val="00904AE2"/>
    <w:rsid w:val="00904BB9"/>
    <w:rsid w:val="009142D3"/>
    <w:rsid w:val="00915545"/>
    <w:rsid w:val="0091781E"/>
    <w:rsid w:val="009210B6"/>
    <w:rsid w:val="009279CC"/>
    <w:rsid w:val="00936B6C"/>
    <w:rsid w:val="009433B6"/>
    <w:rsid w:val="00944A0E"/>
    <w:rsid w:val="00945238"/>
    <w:rsid w:val="00960044"/>
    <w:rsid w:val="00961582"/>
    <w:rsid w:val="00965F9E"/>
    <w:rsid w:val="00966D6D"/>
    <w:rsid w:val="00974956"/>
    <w:rsid w:val="00985101"/>
    <w:rsid w:val="00986FC2"/>
    <w:rsid w:val="00993065"/>
    <w:rsid w:val="009A081E"/>
    <w:rsid w:val="009A6402"/>
    <w:rsid w:val="009A71DB"/>
    <w:rsid w:val="009B06C6"/>
    <w:rsid w:val="009C0183"/>
    <w:rsid w:val="009C15DA"/>
    <w:rsid w:val="009E51B4"/>
    <w:rsid w:val="009E521D"/>
    <w:rsid w:val="009E566E"/>
    <w:rsid w:val="009E5AB5"/>
    <w:rsid w:val="009E7AE2"/>
    <w:rsid w:val="009F30A7"/>
    <w:rsid w:val="009F36B8"/>
    <w:rsid w:val="00A007FD"/>
    <w:rsid w:val="00A02CFA"/>
    <w:rsid w:val="00A056CA"/>
    <w:rsid w:val="00A07C40"/>
    <w:rsid w:val="00A22246"/>
    <w:rsid w:val="00A25A7A"/>
    <w:rsid w:val="00A30CC5"/>
    <w:rsid w:val="00A40603"/>
    <w:rsid w:val="00A4212E"/>
    <w:rsid w:val="00A4297C"/>
    <w:rsid w:val="00A5226D"/>
    <w:rsid w:val="00A70231"/>
    <w:rsid w:val="00A704A2"/>
    <w:rsid w:val="00A77BEA"/>
    <w:rsid w:val="00A92B1D"/>
    <w:rsid w:val="00A96785"/>
    <w:rsid w:val="00AA259C"/>
    <w:rsid w:val="00AA60F7"/>
    <w:rsid w:val="00AA7E24"/>
    <w:rsid w:val="00AB1B71"/>
    <w:rsid w:val="00AB3813"/>
    <w:rsid w:val="00AB747E"/>
    <w:rsid w:val="00AC6550"/>
    <w:rsid w:val="00AD3722"/>
    <w:rsid w:val="00AD649C"/>
    <w:rsid w:val="00AE0D02"/>
    <w:rsid w:val="00AE568B"/>
    <w:rsid w:val="00AF74A6"/>
    <w:rsid w:val="00B0523A"/>
    <w:rsid w:val="00B06959"/>
    <w:rsid w:val="00B1074E"/>
    <w:rsid w:val="00B1119C"/>
    <w:rsid w:val="00B1289A"/>
    <w:rsid w:val="00B1394A"/>
    <w:rsid w:val="00B27EB9"/>
    <w:rsid w:val="00B3206A"/>
    <w:rsid w:val="00B3286A"/>
    <w:rsid w:val="00B32D7F"/>
    <w:rsid w:val="00B3331A"/>
    <w:rsid w:val="00B338E5"/>
    <w:rsid w:val="00B378B4"/>
    <w:rsid w:val="00B43630"/>
    <w:rsid w:val="00B47CB2"/>
    <w:rsid w:val="00B53E82"/>
    <w:rsid w:val="00B562CA"/>
    <w:rsid w:val="00B60CD7"/>
    <w:rsid w:val="00B66080"/>
    <w:rsid w:val="00B71C26"/>
    <w:rsid w:val="00B74201"/>
    <w:rsid w:val="00B834AA"/>
    <w:rsid w:val="00B91044"/>
    <w:rsid w:val="00B94862"/>
    <w:rsid w:val="00B95E9D"/>
    <w:rsid w:val="00B96B44"/>
    <w:rsid w:val="00BB1943"/>
    <w:rsid w:val="00BB26A8"/>
    <w:rsid w:val="00BB54D5"/>
    <w:rsid w:val="00BC1145"/>
    <w:rsid w:val="00BD29F4"/>
    <w:rsid w:val="00BD6C85"/>
    <w:rsid w:val="00BE00B2"/>
    <w:rsid w:val="00BE250A"/>
    <w:rsid w:val="00BE6E5F"/>
    <w:rsid w:val="00C072DB"/>
    <w:rsid w:val="00C22706"/>
    <w:rsid w:val="00C25E0B"/>
    <w:rsid w:val="00C3710B"/>
    <w:rsid w:val="00C413C7"/>
    <w:rsid w:val="00C50415"/>
    <w:rsid w:val="00C5406A"/>
    <w:rsid w:val="00C5617A"/>
    <w:rsid w:val="00C56960"/>
    <w:rsid w:val="00C827A8"/>
    <w:rsid w:val="00C8630E"/>
    <w:rsid w:val="00C978D0"/>
    <w:rsid w:val="00CA308B"/>
    <w:rsid w:val="00CA688C"/>
    <w:rsid w:val="00CB1164"/>
    <w:rsid w:val="00CB64C8"/>
    <w:rsid w:val="00CD2992"/>
    <w:rsid w:val="00CD37F4"/>
    <w:rsid w:val="00CE2FD6"/>
    <w:rsid w:val="00CE3C0B"/>
    <w:rsid w:val="00CE4769"/>
    <w:rsid w:val="00D07589"/>
    <w:rsid w:val="00D103F8"/>
    <w:rsid w:val="00D261F7"/>
    <w:rsid w:val="00D27755"/>
    <w:rsid w:val="00D466C5"/>
    <w:rsid w:val="00D500FE"/>
    <w:rsid w:val="00D61E96"/>
    <w:rsid w:val="00D63658"/>
    <w:rsid w:val="00D66314"/>
    <w:rsid w:val="00D7671B"/>
    <w:rsid w:val="00D8082A"/>
    <w:rsid w:val="00D8521A"/>
    <w:rsid w:val="00D971AA"/>
    <w:rsid w:val="00DB6A9B"/>
    <w:rsid w:val="00DC39AC"/>
    <w:rsid w:val="00DC47D3"/>
    <w:rsid w:val="00DF2595"/>
    <w:rsid w:val="00E06688"/>
    <w:rsid w:val="00E10F4B"/>
    <w:rsid w:val="00E17254"/>
    <w:rsid w:val="00E27CC3"/>
    <w:rsid w:val="00E30ECA"/>
    <w:rsid w:val="00E3355B"/>
    <w:rsid w:val="00E36A06"/>
    <w:rsid w:val="00E37704"/>
    <w:rsid w:val="00E4096E"/>
    <w:rsid w:val="00E531FA"/>
    <w:rsid w:val="00E5411B"/>
    <w:rsid w:val="00E62093"/>
    <w:rsid w:val="00E638F5"/>
    <w:rsid w:val="00E743C6"/>
    <w:rsid w:val="00E74BEF"/>
    <w:rsid w:val="00E75108"/>
    <w:rsid w:val="00E8195C"/>
    <w:rsid w:val="00E83D2C"/>
    <w:rsid w:val="00E861D1"/>
    <w:rsid w:val="00E8640B"/>
    <w:rsid w:val="00EB4023"/>
    <w:rsid w:val="00EC3534"/>
    <w:rsid w:val="00ED0F7E"/>
    <w:rsid w:val="00ED1CFC"/>
    <w:rsid w:val="00ED2AD3"/>
    <w:rsid w:val="00ED340D"/>
    <w:rsid w:val="00ED4641"/>
    <w:rsid w:val="00ED5D45"/>
    <w:rsid w:val="00ED7253"/>
    <w:rsid w:val="00EF3406"/>
    <w:rsid w:val="00EF69EC"/>
    <w:rsid w:val="00F04331"/>
    <w:rsid w:val="00F23F0A"/>
    <w:rsid w:val="00F31A75"/>
    <w:rsid w:val="00F320E2"/>
    <w:rsid w:val="00F32FCB"/>
    <w:rsid w:val="00F34124"/>
    <w:rsid w:val="00F618EF"/>
    <w:rsid w:val="00F700B6"/>
    <w:rsid w:val="00F70B28"/>
    <w:rsid w:val="00F87D60"/>
    <w:rsid w:val="00F94D40"/>
    <w:rsid w:val="00FA45D6"/>
    <w:rsid w:val="00FA465F"/>
    <w:rsid w:val="00FB0657"/>
    <w:rsid w:val="00FC052A"/>
    <w:rsid w:val="00FC463B"/>
    <w:rsid w:val="00FE5815"/>
    <w:rsid w:val="00FF0CAA"/>
    <w:rsid w:val="00FF57DD"/>
  </w:rsids>
  <m:mathPr>
    <m:mathFont m:val="Cambria Math"/>
    <m:brkBin m:val="before"/>
    <m:brkBinSub m:val="--"/>
    <m:smallFrac m:val="0"/>
    <m:dispDef/>
    <m:lMargin m:val="0"/>
    <m:rMargin m:val="0"/>
    <m:defJc m:val="centerGroup"/>
    <m:wrapIndent m:val="1440"/>
    <m:intLim m:val="subSup"/>
    <m:naryLim m:val="undOvr"/>
  </m:mathPr>
  <w:themeFontLang w:val="en-AU"/>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98C2854"/>
  <w15:docId w15:val="{1C525E4D-E5FB-4482-BF69-22F1FE4A787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imes New Roman" w:eastAsia="Times New Roman" w:hAnsi="Times New Roman" w:cs="Times New Roman"/>
        <w:lang w:val="en-AU" w:eastAsia="en-AU" w:bidi="ar-SA"/>
      </w:rPr>
    </w:rPrDefault>
    <w:pPrDefault/>
  </w:docDefaults>
  <w:latentStyles w:defLockedState="0" w:defUIPriority="0" w:defSemiHidden="0" w:defUnhideWhenUsed="0" w:defQFormat="0" w:count="376">
    <w:lsdException w:name="Normal" w:qFormat="1"/>
    <w:lsdException w:name="heading 1" w:qFormat="1"/>
    <w:lsdException w:name="heading 2" w:qFormat="1"/>
    <w:lsdException w:name="heading 3" w:qFormat="1"/>
    <w:lsdException w:name="heading 4" w:semiHidden="1" w:unhideWhenUsed="1"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iPriority="99" w:unhideWhenUsed="1"/>
    <w:lsdException w:name="Strong" w:qFormat="1"/>
    <w:lsdException w:name="Emphasis"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uiPriority="99"/>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uiPriority="99"/>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sid w:val="00D103F8"/>
    <w:pPr>
      <w:spacing w:after="120"/>
    </w:pPr>
    <w:rPr>
      <w:rFonts w:ascii="Arial" w:hAnsi="Arial"/>
      <w:sz w:val="22"/>
      <w:szCs w:val="24"/>
    </w:rPr>
  </w:style>
  <w:style w:type="paragraph" w:styleId="Heading1">
    <w:name w:val="heading 1"/>
    <w:basedOn w:val="Normal"/>
    <w:next w:val="Normal"/>
    <w:qFormat/>
    <w:rsid w:val="00D103F8"/>
    <w:pPr>
      <w:keepNext/>
      <w:keepLines/>
      <w:spacing w:before="360" w:after="240"/>
      <w:outlineLvl w:val="0"/>
    </w:pPr>
    <w:rPr>
      <w:rFonts w:cs="Arial"/>
      <w:b/>
      <w:bCs/>
      <w:kern w:val="32"/>
      <w:sz w:val="32"/>
      <w:szCs w:val="32"/>
    </w:rPr>
  </w:style>
  <w:style w:type="paragraph" w:styleId="Heading2">
    <w:name w:val="heading 2"/>
    <w:basedOn w:val="Normal"/>
    <w:next w:val="Normal"/>
    <w:link w:val="Heading2Char"/>
    <w:qFormat/>
    <w:rsid w:val="00D103F8"/>
    <w:pPr>
      <w:keepNext/>
      <w:keepLines/>
      <w:spacing w:before="240"/>
      <w:outlineLvl w:val="1"/>
    </w:pPr>
    <w:rPr>
      <w:rFonts w:cs="Arial"/>
      <w:b/>
      <w:bCs/>
      <w:iCs/>
      <w:sz w:val="26"/>
      <w:szCs w:val="28"/>
    </w:rPr>
  </w:style>
  <w:style w:type="paragraph" w:styleId="Heading3">
    <w:name w:val="heading 3"/>
    <w:basedOn w:val="Normal"/>
    <w:next w:val="Normal"/>
    <w:qFormat/>
    <w:rsid w:val="00653082"/>
    <w:pPr>
      <w:keepNext/>
      <w:keepLines/>
      <w:outlineLvl w:val="2"/>
    </w:pPr>
    <w:rPr>
      <w:rFonts w:cs="Arial"/>
      <w:b/>
      <w:bCs/>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rsid w:val="002A2626"/>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1">
    <w:name w:val="toc 1"/>
    <w:basedOn w:val="Normal"/>
    <w:next w:val="Normal"/>
    <w:autoRedefine/>
    <w:uiPriority w:val="39"/>
    <w:rsid w:val="002A2626"/>
  </w:style>
  <w:style w:type="paragraph" w:styleId="TOC2">
    <w:name w:val="toc 2"/>
    <w:basedOn w:val="Normal"/>
    <w:next w:val="Normal"/>
    <w:autoRedefine/>
    <w:uiPriority w:val="39"/>
    <w:rsid w:val="002A2626"/>
    <w:pPr>
      <w:ind w:left="240"/>
    </w:pPr>
  </w:style>
  <w:style w:type="paragraph" w:styleId="TOC3">
    <w:name w:val="toc 3"/>
    <w:basedOn w:val="Normal"/>
    <w:next w:val="Normal"/>
    <w:autoRedefine/>
    <w:uiPriority w:val="39"/>
    <w:rsid w:val="002A2626"/>
    <w:pPr>
      <w:ind w:left="480"/>
    </w:pPr>
  </w:style>
  <w:style w:type="character" w:styleId="Hyperlink">
    <w:name w:val="Hyperlink"/>
    <w:basedOn w:val="DefaultParagraphFont"/>
    <w:uiPriority w:val="99"/>
    <w:rsid w:val="002A2626"/>
    <w:rPr>
      <w:color w:val="0000FF"/>
      <w:u w:val="single"/>
    </w:rPr>
  </w:style>
  <w:style w:type="paragraph" w:styleId="Footer">
    <w:name w:val="footer"/>
    <w:basedOn w:val="Normal"/>
    <w:link w:val="FooterChar"/>
    <w:uiPriority w:val="99"/>
    <w:rsid w:val="00653082"/>
    <w:pPr>
      <w:pBdr>
        <w:top w:val="single" w:sz="4" w:space="1" w:color="auto"/>
      </w:pBdr>
      <w:spacing w:after="0"/>
    </w:pPr>
    <w:rPr>
      <w:sz w:val="20"/>
    </w:rPr>
  </w:style>
  <w:style w:type="character" w:styleId="PageNumber">
    <w:name w:val="page number"/>
    <w:basedOn w:val="DefaultParagraphFont"/>
    <w:rsid w:val="002A2626"/>
  </w:style>
  <w:style w:type="character" w:styleId="CommentReference">
    <w:name w:val="annotation reference"/>
    <w:basedOn w:val="DefaultParagraphFont"/>
    <w:semiHidden/>
    <w:rsid w:val="002A2626"/>
    <w:rPr>
      <w:sz w:val="16"/>
      <w:szCs w:val="16"/>
    </w:rPr>
  </w:style>
  <w:style w:type="paragraph" w:styleId="CommentText">
    <w:name w:val="annotation text"/>
    <w:basedOn w:val="Normal"/>
    <w:link w:val="CommentTextChar"/>
    <w:semiHidden/>
    <w:rsid w:val="002A2626"/>
    <w:rPr>
      <w:sz w:val="20"/>
      <w:szCs w:val="20"/>
    </w:rPr>
  </w:style>
  <w:style w:type="paragraph" w:styleId="CommentSubject">
    <w:name w:val="annotation subject"/>
    <w:basedOn w:val="CommentText"/>
    <w:next w:val="CommentText"/>
    <w:semiHidden/>
    <w:rsid w:val="002A2626"/>
    <w:rPr>
      <w:b/>
      <w:bCs/>
    </w:rPr>
  </w:style>
  <w:style w:type="paragraph" w:styleId="BalloonText">
    <w:name w:val="Balloon Text"/>
    <w:basedOn w:val="Normal"/>
    <w:semiHidden/>
    <w:rsid w:val="002A2626"/>
    <w:rPr>
      <w:rFonts w:ascii="Tahoma" w:hAnsi="Tahoma" w:cs="Tahoma"/>
      <w:sz w:val="16"/>
      <w:szCs w:val="16"/>
    </w:rPr>
  </w:style>
  <w:style w:type="paragraph" w:styleId="Header">
    <w:name w:val="header"/>
    <w:basedOn w:val="Normal"/>
    <w:rsid w:val="007E591B"/>
    <w:pPr>
      <w:tabs>
        <w:tab w:val="center" w:pos="4153"/>
        <w:tab w:val="right" w:pos="8306"/>
      </w:tabs>
    </w:pPr>
  </w:style>
  <w:style w:type="character" w:customStyle="1" w:styleId="FooterChar">
    <w:name w:val="Footer Char"/>
    <w:basedOn w:val="DefaultParagraphFont"/>
    <w:link w:val="Footer"/>
    <w:uiPriority w:val="99"/>
    <w:rsid w:val="00653082"/>
    <w:rPr>
      <w:rFonts w:ascii="Arial" w:hAnsi="Arial"/>
      <w:szCs w:val="24"/>
    </w:rPr>
  </w:style>
  <w:style w:type="character" w:styleId="FollowedHyperlink">
    <w:name w:val="FollowedHyperlink"/>
    <w:basedOn w:val="DefaultParagraphFont"/>
    <w:uiPriority w:val="99"/>
    <w:rsid w:val="0091781E"/>
    <w:rPr>
      <w:color w:val="800080" w:themeColor="followedHyperlink"/>
      <w:u w:val="single"/>
    </w:rPr>
  </w:style>
  <w:style w:type="character" w:customStyle="1" w:styleId="Heading2Char">
    <w:name w:val="Heading 2 Char"/>
    <w:basedOn w:val="DefaultParagraphFont"/>
    <w:link w:val="Heading2"/>
    <w:rsid w:val="00D103F8"/>
    <w:rPr>
      <w:rFonts w:ascii="Arial" w:hAnsi="Arial" w:cs="Arial"/>
      <w:b/>
      <w:bCs/>
      <w:iCs/>
      <w:sz w:val="26"/>
      <w:szCs w:val="28"/>
    </w:rPr>
  </w:style>
  <w:style w:type="paragraph" w:styleId="Revision">
    <w:name w:val="Revision"/>
    <w:hidden/>
    <w:uiPriority w:val="99"/>
    <w:semiHidden/>
    <w:rsid w:val="00A92B1D"/>
    <w:rPr>
      <w:rFonts w:ascii="Arial" w:hAnsi="Arial"/>
      <w:sz w:val="22"/>
      <w:szCs w:val="24"/>
    </w:rPr>
  </w:style>
  <w:style w:type="character" w:customStyle="1" w:styleId="CommentTextChar">
    <w:name w:val="Comment Text Char"/>
    <w:basedOn w:val="DefaultParagraphFont"/>
    <w:link w:val="CommentText"/>
    <w:semiHidden/>
    <w:rsid w:val="00A92B1D"/>
    <w:rPr>
      <w:rFonts w:ascii="Arial" w:hAnsi="Arial"/>
    </w:rPr>
  </w:style>
  <w:style w:type="character" w:customStyle="1" w:styleId="apple-converted-space">
    <w:name w:val="apple-converted-space"/>
    <w:basedOn w:val="DefaultParagraphFont"/>
    <w:rsid w:val="00725BFF"/>
  </w:style>
  <w:style w:type="paragraph" w:styleId="ListParagraph">
    <w:name w:val="List Paragraph"/>
    <w:basedOn w:val="Normal"/>
    <w:uiPriority w:val="34"/>
    <w:qFormat/>
    <w:rsid w:val="00C25E0B"/>
    <w:pPr>
      <w:ind w:left="720"/>
      <w:contextualSpacing/>
    </w:pPr>
  </w:style>
  <w:style w:type="paragraph" w:customStyle="1" w:styleId="msonormal0">
    <w:name w:val="msonormal"/>
    <w:basedOn w:val="Normal"/>
    <w:rsid w:val="005F49A7"/>
    <w:pPr>
      <w:spacing w:before="100" w:beforeAutospacing="1" w:after="100" w:afterAutospacing="1"/>
    </w:pPr>
    <w:rPr>
      <w:rFonts w:ascii="Times New Roman" w:hAnsi="Times New Roman"/>
      <w:sz w:val="24"/>
      <w:lang w:eastAsia="en-GB"/>
    </w:rPr>
  </w:style>
  <w:style w:type="paragraph" w:customStyle="1" w:styleId="font0">
    <w:name w:val="font0"/>
    <w:basedOn w:val="Normal"/>
    <w:rsid w:val="005F49A7"/>
    <w:pPr>
      <w:spacing w:before="100" w:beforeAutospacing="1" w:after="100" w:afterAutospacing="1"/>
    </w:pPr>
    <w:rPr>
      <w:rFonts w:ascii="Calibri" w:hAnsi="Calibri" w:cs="Calibri"/>
      <w:color w:val="000000"/>
      <w:szCs w:val="22"/>
      <w:lang w:eastAsia="en-GB"/>
    </w:rPr>
  </w:style>
  <w:style w:type="paragraph" w:customStyle="1" w:styleId="font5">
    <w:name w:val="font5"/>
    <w:basedOn w:val="Normal"/>
    <w:rsid w:val="005F49A7"/>
    <w:pPr>
      <w:spacing w:before="100" w:beforeAutospacing="1" w:after="100" w:afterAutospacing="1"/>
    </w:pPr>
    <w:rPr>
      <w:rFonts w:ascii="Calibri" w:hAnsi="Calibri" w:cs="Calibri"/>
      <w:i/>
      <w:iCs/>
      <w:color w:val="000000"/>
      <w:szCs w:val="22"/>
      <w:lang w:eastAsia="en-GB"/>
    </w:rPr>
  </w:style>
  <w:style w:type="paragraph" w:customStyle="1" w:styleId="xl66">
    <w:name w:val="xl66"/>
    <w:basedOn w:val="Normal"/>
    <w:rsid w:val="005F49A7"/>
    <w:pPr>
      <w:pBdr>
        <w:top w:val="single" w:sz="4" w:space="0" w:color="auto"/>
        <w:left w:val="single" w:sz="4" w:space="0" w:color="auto"/>
        <w:bottom w:val="single" w:sz="4" w:space="0" w:color="auto"/>
        <w:right w:val="single" w:sz="4" w:space="0" w:color="auto"/>
      </w:pBdr>
      <w:shd w:val="clear" w:color="000000" w:fill="DA9694"/>
      <w:spacing w:before="100" w:beforeAutospacing="1" w:after="100" w:afterAutospacing="1"/>
      <w:textAlignment w:val="center"/>
    </w:pPr>
    <w:rPr>
      <w:rFonts w:cs="Arial"/>
      <w:b/>
      <w:bCs/>
      <w:sz w:val="24"/>
      <w:lang w:eastAsia="en-GB"/>
    </w:rPr>
  </w:style>
  <w:style w:type="paragraph" w:customStyle="1" w:styleId="xl67">
    <w:name w:val="xl67"/>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sz w:val="24"/>
      <w:lang w:eastAsia="en-GB"/>
    </w:rPr>
  </w:style>
  <w:style w:type="paragraph" w:customStyle="1" w:styleId="xl68">
    <w:name w:val="xl68"/>
    <w:basedOn w:val="Normal"/>
    <w:rsid w:val="005F49A7"/>
    <w:pPr>
      <w:pBdr>
        <w:top w:val="single" w:sz="4" w:space="0" w:color="auto"/>
        <w:left w:val="single" w:sz="4" w:space="0" w:color="auto"/>
        <w:bottom w:val="single" w:sz="4" w:space="0" w:color="auto"/>
      </w:pBdr>
      <w:shd w:val="clear" w:color="000000" w:fill="DA9694"/>
      <w:spacing w:before="100" w:beforeAutospacing="1" w:after="100" w:afterAutospacing="1"/>
      <w:textAlignment w:val="center"/>
    </w:pPr>
    <w:rPr>
      <w:rFonts w:cs="Arial"/>
      <w:b/>
      <w:bCs/>
      <w:sz w:val="24"/>
      <w:lang w:eastAsia="en-GB"/>
    </w:rPr>
  </w:style>
  <w:style w:type="paragraph" w:customStyle="1" w:styleId="xl69">
    <w:name w:val="xl69"/>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color w:val="00B050"/>
      <w:sz w:val="24"/>
      <w:lang w:eastAsia="en-GB"/>
    </w:rPr>
  </w:style>
  <w:style w:type="paragraph" w:customStyle="1" w:styleId="xl70">
    <w:name w:val="xl70"/>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color w:val="00B050"/>
      <w:sz w:val="24"/>
      <w:lang w:eastAsia="en-GB"/>
    </w:rPr>
  </w:style>
  <w:style w:type="paragraph" w:customStyle="1" w:styleId="xl71">
    <w:name w:val="xl71"/>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lang w:eastAsia="en-GB"/>
    </w:rPr>
  </w:style>
  <w:style w:type="paragraph" w:customStyle="1" w:styleId="xl72">
    <w:name w:val="xl72"/>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i/>
      <w:iCs/>
      <w:sz w:val="24"/>
      <w:lang w:eastAsia="en-GB"/>
    </w:rPr>
  </w:style>
  <w:style w:type="paragraph" w:customStyle="1" w:styleId="xl73">
    <w:name w:val="xl73"/>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cs="Arial"/>
      <w:sz w:val="24"/>
      <w:lang w:eastAsia="en-GB"/>
    </w:rPr>
  </w:style>
  <w:style w:type="paragraph" w:customStyle="1" w:styleId="xl74">
    <w:name w:val="xl74"/>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i/>
      <w:iCs/>
      <w:sz w:val="24"/>
      <w:lang w:eastAsia="en-GB"/>
    </w:rPr>
  </w:style>
  <w:style w:type="paragraph" w:customStyle="1" w:styleId="xl75">
    <w:name w:val="xl75"/>
    <w:basedOn w:val="Normal"/>
    <w:rsid w:val="005F49A7"/>
    <w:pPr>
      <w:pBdr>
        <w:top w:val="single" w:sz="4" w:space="0" w:color="auto"/>
        <w:left w:val="single" w:sz="4" w:space="0" w:color="auto"/>
        <w:bottom w:val="single" w:sz="4" w:space="0" w:color="auto"/>
        <w:right w:val="single" w:sz="4" w:space="0" w:color="auto"/>
      </w:pBdr>
      <w:spacing w:before="100" w:beforeAutospacing="1" w:after="100" w:afterAutospacing="1"/>
    </w:pPr>
    <w:rPr>
      <w:rFonts w:ascii="Times New Roman" w:hAnsi="Times New Roman"/>
      <w:sz w:val="24"/>
      <w:lang w:eastAsia="en-GB"/>
    </w:rPr>
  </w:style>
  <w:style w:type="character" w:styleId="UnresolvedMention">
    <w:name w:val="Unresolved Mention"/>
    <w:basedOn w:val="DefaultParagraphFont"/>
    <w:uiPriority w:val="99"/>
    <w:semiHidden/>
    <w:unhideWhenUsed/>
    <w:rsid w:val="00E8195C"/>
    <w:rPr>
      <w:color w:val="605E5C"/>
      <w:shd w:val="clear" w:color="auto" w:fill="E1DFDD"/>
    </w:rPr>
  </w:style>
  <w:style w:type="paragraph" w:customStyle="1" w:styleId="font6">
    <w:name w:val="font6"/>
    <w:basedOn w:val="Normal"/>
    <w:rsid w:val="008B27BB"/>
    <w:pPr>
      <w:spacing w:before="100" w:beforeAutospacing="1" w:after="100" w:afterAutospacing="1"/>
    </w:pPr>
    <w:rPr>
      <w:rFonts w:ascii="Aptos Narrow" w:hAnsi="Aptos Narrow"/>
      <w:i/>
      <w:iCs/>
      <w:szCs w:val="22"/>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2177301">
      <w:bodyDiv w:val="1"/>
      <w:marLeft w:val="0"/>
      <w:marRight w:val="0"/>
      <w:marTop w:val="0"/>
      <w:marBottom w:val="0"/>
      <w:divBdr>
        <w:top w:val="none" w:sz="0" w:space="0" w:color="auto"/>
        <w:left w:val="none" w:sz="0" w:space="0" w:color="auto"/>
        <w:bottom w:val="none" w:sz="0" w:space="0" w:color="auto"/>
        <w:right w:val="none" w:sz="0" w:space="0" w:color="auto"/>
      </w:divBdr>
    </w:div>
    <w:div w:id="73744300">
      <w:bodyDiv w:val="1"/>
      <w:marLeft w:val="0"/>
      <w:marRight w:val="0"/>
      <w:marTop w:val="0"/>
      <w:marBottom w:val="0"/>
      <w:divBdr>
        <w:top w:val="none" w:sz="0" w:space="0" w:color="auto"/>
        <w:left w:val="none" w:sz="0" w:space="0" w:color="auto"/>
        <w:bottom w:val="none" w:sz="0" w:space="0" w:color="auto"/>
        <w:right w:val="none" w:sz="0" w:space="0" w:color="auto"/>
      </w:divBdr>
    </w:div>
    <w:div w:id="240259168">
      <w:bodyDiv w:val="1"/>
      <w:marLeft w:val="0"/>
      <w:marRight w:val="0"/>
      <w:marTop w:val="0"/>
      <w:marBottom w:val="0"/>
      <w:divBdr>
        <w:top w:val="none" w:sz="0" w:space="0" w:color="auto"/>
        <w:left w:val="none" w:sz="0" w:space="0" w:color="auto"/>
        <w:bottom w:val="none" w:sz="0" w:space="0" w:color="auto"/>
        <w:right w:val="none" w:sz="0" w:space="0" w:color="auto"/>
      </w:divBdr>
    </w:div>
    <w:div w:id="791216832">
      <w:bodyDiv w:val="1"/>
      <w:marLeft w:val="0"/>
      <w:marRight w:val="0"/>
      <w:marTop w:val="0"/>
      <w:marBottom w:val="0"/>
      <w:divBdr>
        <w:top w:val="none" w:sz="0" w:space="0" w:color="auto"/>
        <w:left w:val="none" w:sz="0" w:space="0" w:color="auto"/>
        <w:bottom w:val="none" w:sz="0" w:space="0" w:color="auto"/>
        <w:right w:val="none" w:sz="0" w:space="0" w:color="auto"/>
      </w:divBdr>
    </w:div>
    <w:div w:id="1081874593">
      <w:bodyDiv w:val="1"/>
      <w:marLeft w:val="0"/>
      <w:marRight w:val="0"/>
      <w:marTop w:val="0"/>
      <w:marBottom w:val="0"/>
      <w:divBdr>
        <w:top w:val="none" w:sz="0" w:space="0" w:color="auto"/>
        <w:left w:val="none" w:sz="0" w:space="0" w:color="auto"/>
        <w:bottom w:val="none" w:sz="0" w:space="0" w:color="auto"/>
        <w:right w:val="none" w:sz="0" w:space="0" w:color="auto"/>
      </w:divBdr>
    </w:div>
    <w:div w:id="1122111883">
      <w:bodyDiv w:val="1"/>
      <w:marLeft w:val="0"/>
      <w:marRight w:val="0"/>
      <w:marTop w:val="0"/>
      <w:marBottom w:val="0"/>
      <w:divBdr>
        <w:top w:val="none" w:sz="0" w:space="0" w:color="auto"/>
        <w:left w:val="none" w:sz="0" w:space="0" w:color="auto"/>
        <w:bottom w:val="none" w:sz="0" w:space="0" w:color="auto"/>
        <w:right w:val="none" w:sz="0" w:space="0" w:color="auto"/>
      </w:divBdr>
    </w:div>
    <w:div w:id="1323578361">
      <w:bodyDiv w:val="1"/>
      <w:marLeft w:val="0"/>
      <w:marRight w:val="0"/>
      <w:marTop w:val="0"/>
      <w:marBottom w:val="0"/>
      <w:divBdr>
        <w:top w:val="none" w:sz="0" w:space="0" w:color="auto"/>
        <w:left w:val="none" w:sz="0" w:space="0" w:color="auto"/>
        <w:bottom w:val="none" w:sz="0" w:space="0" w:color="auto"/>
        <w:right w:val="none" w:sz="0" w:space="0" w:color="auto"/>
      </w:divBdr>
    </w:div>
    <w:div w:id="1341463999">
      <w:bodyDiv w:val="1"/>
      <w:marLeft w:val="0"/>
      <w:marRight w:val="0"/>
      <w:marTop w:val="0"/>
      <w:marBottom w:val="0"/>
      <w:divBdr>
        <w:top w:val="none" w:sz="0" w:space="0" w:color="auto"/>
        <w:left w:val="none" w:sz="0" w:space="0" w:color="auto"/>
        <w:bottom w:val="none" w:sz="0" w:space="0" w:color="auto"/>
        <w:right w:val="none" w:sz="0" w:space="0" w:color="auto"/>
      </w:divBdr>
    </w:div>
    <w:div w:id="1378160419">
      <w:bodyDiv w:val="1"/>
      <w:marLeft w:val="0"/>
      <w:marRight w:val="0"/>
      <w:marTop w:val="0"/>
      <w:marBottom w:val="0"/>
      <w:divBdr>
        <w:top w:val="none" w:sz="0" w:space="0" w:color="auto"/>
        <w:left w:val="none" w:sz="0" w:space="0" w:color="auto"/>
        <w:bottom w:val="none" w:sz="0" w:space="0" w:color="auto"/>
        <w:right w:val="none" w:sz="0" w:space="0" w:color="auto"/>
      </w:divBdr>
    </w:div>
    <w:div w:id="1378550507">
      <w:bodyDiv w:val="1"/>
      <w:marLeft w:val="0"/>
      <w:marRight w:val="0"/>
      <w:marTop w:val="0"/>
      <w:marBottom w:val="0"/>
      <w:divBdr>
        <w:top w:val="none" w:sz="0" w:space="0" w:color="auto"/>
        <w:left w:val="none" w:sz="0" w:space="0" w:color="auto"/>
        <w:bottom w:val="none" w:sz="0" w:space="0" w:color="auto"/>
        <w:right w:val="none" w:sz="0" w:space="0" w:color="auto"/>
      </w:divBdr>
    </w:div>
    <w:div w:id="1605646581">
      <w:bodyDiv w:val="1"/>
      <w:marLeft w:val="0"/>
      <w:marRight w:val="0"/>
      <w:marTop w:val="0"/>
      <w:marBottom w:val="0"/>
      <w:divBdr>
        <w:top w:val="none" w:sz="0" w:space="0" w:color="auto"/>
        <w:left w:val="none" w:sz="0" w:space="0" w:color="auto"/>
        <w:bottom w:val="none" w:sz="0" w:space="0" w:color="auto"/>
        <w:right w:val="none" w:sz="0" w:space="0" w:color="auto"/>
      </w:divBdr>
    </w:div>
    <w:div w:id="1761756590">
      <w:bodyDiv w:val="1"/>
      <w:marLeft w:val="0"/>
      <w:marRight w:val="0"/>
      <w:marTop w:val="0"/>
      <w:marBottom w:val="0"/>
      <w:divBdr>
        <w:top w:val="none" w:sz="0" w:space="0" w:color="auto"/>
        <w:left w:val="none" w:sz="0" w:space="0" w:color="auto"/>
        <w:bottom w:val="none" w:sz="0" w:space="0" w:color="auto"/>
        <w:right w:val="none" w:sz="0" w:space="0" w:color="auto"/>
      </w:divBdr>
    </w:div>
    <w:div w:id="1793479808">
      <w:bodyDiv w:val="1"/>
      <w:marLeft w:val="0"/>
      <w:marRight w:val="0"/>
      <w:marTop w:val="0"/>
      <w:marBottom w:val="0"/>
      <w:divBdr>
        <w:top w:val="none" w:sz="0" w:space="0" w:color="auto"/>
        <w:left w:val="none" w:sz="0" w:space="0" w:color="auto"/>
        <w:bottom w:val="none" w:sz="0" w:space="0" w:color="auto"/>
        <w:right w:val="none" w:sz="0" w:space="0" w:color="auto"/>
      </w:divBdr>
    </w:div>
    <w:div w:id="1846045296">
      <w:bodyDiv w:val="1"/>
      <w:marLeft w:val="0"/>
      <w:marRight w:val="0"/>
      <w:marTop w:val="0"/>
      <w:marBottom w:val="0"/>
      <w:divBdr>
        <w:top w:val="none" w:sz="0" w:space="0" w:color="auto"/>
        <w:left w:val="none" w:sz="0" w:space="0" w:color="auto"/>
        <w:bottom w:val="none" w:sz="0" w:space="0" w:color="auto"/>
        <w:right w:val="none" w:sz="0" w:space="0" w:color="auto"/>
      </w:divBdr>
    </w:div>
    <w:div w:id="1875461647">
      <w:bodyDiv w:val="1"/>
      <w:marLeft w:val="0"/>
      <w:marRight w:val="0"/>
      <w:marTop w:val="0"/>
      <w:marBottom w:val="0"/>
      <w:divBdr>
        <w:top w:val="none" w:sz="0" w:space="0" w:color="auto"/>
        <w:left w:val="none" w:sz="0" w:space="0" w:color="auto"/>
        <w:bottom w:val="none" w:sz="0" w:space="0" w:color="auto"/>
        <w:right w:val="none" w:sz="0" w:space="0" w:color="auto"/>
      </w:divBdr>
    </w:div>
    <w:div w:id="1960523377">
      <w:bodyDiv w:val="1"/>
      <w:marLeft w:val="0"/>
      <w:marRight w:val="0"/>
      <w:marTop w:val="0"/>
      <w:marBottom w:val="0"/>
      <w:divBdr>
        <w:top w:val="none" w:sz="0" w:space="0" w:color="auto"/>
        <w:left w:val="none" w:sz="0" w:space="0" w:color="auto"/>
        <w:bottom w:val="none" w:sz="0" w:space="0" w:color="auto"/>
        <w:right w:val="none" w:sz="0" w:space="0" w:color="auto"/>
      </w:divBdr>
    </w:div>
    <w:div w:id="2010984330">
      <w:bodyDiv w:val="1"/>
      <w:marLeft w:val="0"/>
      <w:marRight w:val="0"/>
      <w:marTop w:val="0"/>
      <w:marBottom w:val="0"/>
      <w:divBdr>
        <w:top w:val="none" w:sz="0" w:space="0" w:color="auto"/>
        <w:left w:val="none" w:sz="0" w:space="0" w:color="auto"/>
        <w:bottom w:val="none" w:sz="0" w:space="0" w:color="auto"/>
        <w:right w:val="none" w:sz="0" w:space="0" w:color="auto"/>
      </w:divBdr>
    </w:div>
    <w:div w:id="208707162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image" Target="media/image4.jpeg"/><Relationship Id="rId26" Type="http://schemas.openxmlformats.org/officeDocument/2006/relationships/image" Target="media/image12.jpeg"/><Relationship Id="rId3" Type="http://schemas.openxmlformats.org/officeDocument/2006/relationships/customXml" Target="../customXml/item3.xml"/><Relationship Id="rId21" Type="http://schemas.openxmlformats.org/officeDocument/2006/relationships/image" Target="media/image7.jpeg"/><Relationship Id="rId34" Type="http://schemas.openxmlformats.org/officeDocument/2006/relationships/fontTable" Target="fontTable.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image" Target="media/image3.jpeg"/><Relationship Id="rId25" Type="http://schemas.openxmlformats.org/officeDocument/2006/relationships/image" Target="media/image11.jpg"/><Relationship Id="rId33"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image" Target="media/image2.jpeg"/><Relationship Id="rId20" Type="http://schemas.openxmlformats.org/officeDocument/2006/relationships/image" Target="media/image6.jpeg"/><Relationship Id="rId29" Type="http://schemas.openxmlformats.org/officeDocument/2006/relationships/image" Target="media/image15.jpe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10.jpeg"/><Relationship Id="rId32" Type="http://schemas.openxmlformats.org/officeDocument/2006/relationships/footer" Target="footer1.xml"/><Relationship Id="rId5" Type="http://schemas.openxmlformats.org/officeDocument/2006/relationships/customXml" Target="../customXml/item5.xml"/><Relationship Id="rId15" Type="http://schemas.openxmlformats.org/officeDocument/2006/relationships/image" Target="media/image1.png"/><Relationship Id="rId23" Type="http://schemas.openxmlformats.org/officeDocument/2006/relationships/image" Target="media/image9.jpeg"/><Relationship Id="rId28" Type="http://schemas.openxmlformats.org/officeDocument/2006/relationships/image" Target="media/image14.jpeg"/><Relationship Id="rId10" Type="http://schemas.openxmlformats.org/officeDocument/2006/relationships/settings" Target="settings.xml"/><Relationship Id="rId19" Type="http://schemas.openxmlformats.org/officeDocument/2006/relationships/image" Target="media/image5.jpeg"/><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hyperlink" Target="https://biodiversity.org.au/afd/home" TargetMode="External"/><Relationship Id="rId22" Type="http://schemas.openxmlformats.org/officeDocument/2006/relationships/image" Target="media/image8.jpg"/><Relationship Id="rId27" Type="http://schemas.openxmlformats.org/officeDocument/2006/relationships/image" Target="media/image13.jpeg"/><Relationship Id="rId30" Type="http://schemas.openxmlformats.org/officeDocument/2006/relationships/image" Target="media/image16.jpeg"/><Relationship Id="rId35" Type="http://schemas.openxmlformats.org/officeDocument/2006/relationships/theme" Target="theme/theme1.xml"/><Relationship Id="rId8" Type="http://schemas.openxmlformats.org/officeDocument/2006/relationships/numbering" Target="numbering.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SPIRE Word Document" ma:contentTypeID="0x0101007C0004DA9EDBA64DAB573F3C63F0454701004D182F5EF30A48488CB44570B5B041A1" ma:contentTypeVersion="20" ma:contentTypeDescription="Create a new Word Document" ma:contentTypeScope="" ma:versionID="d8981eb4980da72eb93f7ca60f9333d1">
  <xsd:schema xmlns:xsd="http://www.w3.org/2001/XMLSchema" xmlns:xs="http://www.w3.org/2001/XMLSchema" xmlns:p="http://schemas.microsoft.com/office/2006/metadata/properties" xmlns:ns2="93cc3ca4-c67b-4ca4-a4dc-1d5e058702b3" targetNamespace="http://schemas.microsoft.com/office/2006/metadata/properties" ma:root="true" ma:fieldsID="60d690108f4fc4300675de818a2ed5f2" ns2:_="">
    <xsd:import namespace="93cc3ca4-c67b-4ca4-a4dc-1d5e058702b3"/>
    <xsd:element name="properties">
      <xsd:complexType>
        <xsd:sequence>
          <xsd:element name="documentManagement">
            <xsd:complexType>
              <xsd:all>
                <xsd:element ref="ns2:DocumentDescription" minOccurs="0"/>
                <xsd:element ref="ns2:Approval" minOccurs="0"/>
                <xsd:element ref="ns2:RecordNumber" minOccurs="0"/>
                <xsd:element ref="ns2:Fun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3ca4-c67b-4ca4-a4dc-1d5e058702b3" elementFormDefault="qualified">
    <xsd:import namespace="http://schemas.microsoft.com/office/2006/documentManagement/types"/>
    <xsd:import namespace="http://schemas.microsoft.com/office/infopath/2007/PartnerControls"/>
    <xsd:element name="DocumentDescription" ma:index="8" nillable="true" ma:displayName="Document Description" ma:description="Document Description. Max 255 characters" ma:internalName="DocumentDescription">
      <xsd:simpleType>
        <xsd:restriction base="dms:Note">
          <xsd:maxLength value="255"/>
        </xsd:restriction>
      </xsd:simpleType>
    </xsd:element>
    <xsd:element name="Approval" ma:index="9" nillable="true" ma:displayName="Approval" ma:default="" ma:description="Select the approval status of the document" ma:format="Dropdown" ma:internalName="Approval">
      <xsd:simpleType>
        <xsd:restriction base="dms:Choice">
          <xsd:enumeration value="For Review"/>
          <xsd:enumeration value="Approved"/>
          <xsd:enumeration value="Superseded"/>
          <xsd:enumeration value="Cancelled"/>
        </xsd:restriction>
      </xsd:simpleType>
    </xsd:element>
    <xsd:element name="RecordNumber" ma:index="10" nillable="true" ma:displayName="Record Number" ma:description="RecordPoint Record Number" ma:internalName="RecordNumber">
      <xsd:simpleType>
        <xsd:restriction base="dms:Text"/>
      </xsd:simpleType>
    </xsd:element>
    <xsd:element name="Function" ma:index="11" nillable="true" ma:displayName="Function" ma:description="Select the relevance function" ma:format="Dropdown" ma:hidden="true" ma:internalName="Function" ma:readOnly="false">
      <xsd:simpleType>
        <xsd:restriction base="dms:Choice">
          <xsd:enumeration value="Administration"/>
          <xsd:enumeration value="International"/>
          <xsd:enumeration value="OHS"/>
          <xsd:enumeration value="Legal"/>
          <xsd:enumeration value="Parks"/>
          <xsd:enumeration value="Personnel"/>
          <xsd:enumeration value="Program Admin"/>
          <xsd:enumeration value="Project"/>
          <xsd:enumeration value="Property"/>
          <xsd:enumeration value="Regulation"/>
          <xsd:enumeration value="Technology"/>
          <xsd:enumeration value="Climate Chang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documentManagement>
    <Approval xmlns="93cc3ca4-c67b-4ca4-a4dc-1d5e058702b3" xsi:nil="true"/>
    <DocumentDescription xmlns="93cc3ca4-c67b-4ca4-a4dc-1d5e058702b3">Submitted 27 May 2025 and edited as agreed with Keith.</DocumentDescription>
    <RecordNumber xmlns="93cc3ca4-c67b-4ca4-a4dc-1d5e058702b3">001703760</RecordNumber>
    <Function xmlns="93cc3ca4-c67b-4ca4-a4dc-1d5e058702b3">Program Admin</Function>
  </documentManagement>
</p:properties>
</file>

<file path=customXml/item5.xml><?xml version="1.0" encoding="utf-8"?>
<?mso-contentType ?>
<customXsn xmlns="http://schemas.microsoft.com/office/2006/metadata/customXsn">
  <xsnLocation/>
  <cached>True</cached>
  <openByDefault>False</openByDefault>
  <xsnScope>http://150320.spire.environment.gov.au</xsnScope>
</customXsn>
</file>

<file path=customXml/item6.xml><?xml version="1.0" encoding="utf-8"?>
<?mso-contentType ?>
<spe:Receivers xmlns:spe="http://schemas.microsoft.com/sharepoint/events">
  <Receiver>
    <Name/>
    <Synchronization>Asynchronous</Synchronization>
    <Type>10003</Type>
    <SequenceNumber>10000</SequenceNumber>
    <Assembly>RecordPoint.Active.UI, Version=1.0.0.0, Culture=neutral, PublicKeyToken=d49476ae5b650bf3</Assembly>
    <Class>RecordPoint.Active.UI.Events.WorkflowItemEventReceiver</Class>
    <Data/>
    <Filter/>
  </Receiver>
  <Receiver>
    <Name/>
    <Synchronization>Synchronous</Synchronization>
    <Type>3</Type>
    <SequenceNumber>10000</SequenceNumber>
    <Assembly>RecordPoint.Active.UI, Version=1.0.0.0, Culture=neutral, PublicKeyToken=d49476ae5b650bf3</Assembly>
    <Class>RecordPoint.Active.UI.Events.WorkflowItemEventReceiver</Class>
    <Data/>
    <Filter/>
  </Receiver>
  <Receiver>
    <Name/>
    <Synchronization>Asynchronous</Synchronization>
    <Type>10009</Type>
    <SequenceNumber>10000</SequenceNumber>
    <Assembly>RecordPoint.Active.UI, Version=1.0.0.0, Culture=neutral, PublicKeyToken=d49476ae5b650bf3</Assembly>
    <Class>RecordPoint.Active.UI.Events.WorkflowItemEventReceiver</Class>
    <Data/>
    <Filter/>
  </Receiver>
  <Receiver>
    <Name/>
    <Synchronization>Synchronous</Synchronization>
    <Type>9</Type>
    <SequenceNumber>10000</SequenceNumber>
    <Assembly>RecordPoint.Active.UI, Version=1.0.0.0, Culture=neutral, PublicKeyToken=d49476ae5b650bf3</Assembly>
    <Class>RecordPoint.Active.UI.Events.WorkflowItemEventReceiver</Class>
    <Data/>
    <Filter/>
  </Receiver>
  <Receiver>
    <Name/>
    <Synchronization>Asynchronous</Synchronization>
    <Type>10103</Type>
    <SequenceNumber>10000</SequenceNumber>
    <Assembly>RecordPoint.Active.UI, Version=1.0.0.0, Culture=neutral, PublicKeyToken=d49476ae5b650bf3</Assembly>
    <Class>RecordPoint.Active.UI.Events.WorkflowListEventReceiver</Class>
    <Data/>
    <Filter/>
  </Receiver>
  <Receiver>
    <Name/>
    <Synchronization>Synchronous</Synchronization>
    <Type>102</Type>
    <SequenceNumber>10000</SequenceNumber>
    <Assembly>RecordPoint.Active.UI, Version=1.0.0.0, Culture=neutral, PublicKeyToken=d49476ae5b650bf3</Assembly>
    <Class>RecordPoint.Active.UI.Events.WorkflowListEventReceiver</Class>
    <Data/>
    <Filter/>
  </Receiver>
  <Receiver>
    <Name/>
    <Synchronization>Asynchronous</Synchronization>
    <Type>10105</Type>
    <SequenceNumber>10000</SequenceNumber>
    <Assembly>RecordPoint.Active.UI, Version=1.0.0.0, Culture=neutral, PublicKeyToken=d49476ae5b650bf3</Assembly>
    <Class>RecordPoint.Active.UI.Events.WorkflowListEventReceiver</Class>
    <Data/>
    <Filter/>
  </Receiver>
  <Receiver>
    <Name/>
    <Synchronization>Synchronous</Synchronization>
    <Type>105</Type>
    <SequenceNumber>10000</SequenceNumber>
    <Assembly>RecordPoint.Active.UI, Version=1.0.0.0, Culture=neutral, PublicKeyToken=d49476ae5b650bf3</Assembly>
    <Class>RecordPoint.Active.UI.Events.WorkflowListEventReceiver</Class>
    <Data/>
    <Filter/>
  </Receiver>
  <Receiver>
    <Name/>
    <Synchronization>Asynchronous</Synchronization>
    <Type>10002</Type>
    <SequenceNumber>10000</SequenceNumber>
    <Assembly>RecordPoint.Active.UI, Version=1.0.0.0, Culture=neutral, PublicKeyToken=d49476ae5b650bf3</Assembly>
    <Class>RecordPoint.Active.UI.Events.WorkflowItemEventReceiver</Class>
    <Data/>
    <Filter/>
  </Receiver>
  <Receiver>
    <Name/>
    <Synchronization>Synchronous</Synchronization>
    <Type>2</Type>
    <SequenceNumber>10000</SequenceNumber>
    <Assembly>RecordPoint.Active.UI, Version=1.0.0.0, Culture=neutral, PublicKeyToken=d49476ae5b650bf3</Assembly>
    <Class>RecordPoint.Active.UI.Events.WorkflowItemEventReceiver</Class>
    <Data/>
    <Filter/>
  </Receiver>
</spe:Receivers>
</file>

<file path=customXml/item7.xml><?xml version="1.0" encoding="utf-8"?>
<b:Sources xmlns:b="http://schemas.openxmlformats.org/officeDocument/2006/bibliography" xmlns="http://schemas.openxmlformats.org/officeDocument/2006/bibliography" SelectedStyle="\APA.XSL" StyleName="APA Fifth Edition"/>
</file>

<file path=customXml/itemProps1.xml><?xml version="1.0" encoding="utf-8"?>
<ds:datastoreItem xmlns:ds="http://schemas.openxmlformats.org/officeDocument/2006/customXml" ds:itemID="{18E15B6C-E954-49EE-8D96-68E7DA25F469}">
  <ds:schemaRefs>
    <ds:schemaRef ds:uri="http://schemas.microsoft.com/sharepoint/v3/contenttype/forms"/>
  </ds:schemaRefs>
</ds:datastoreItem>
</file>

<file path=customXml/itemProps2.xml><?xml version="1.0" encoding="utf-8"?>
<ds:datastoreItem xmlns:ds="http://schemas.openxmlformats.org/officeDocument/2006/customXml" ds:itemID="{E7E20850-7A3A-4E9E-8248-162F2D6E7ACD}">
  <ds:schemaRefs>
    <ds:schemaRef ds:uri="http://schemas.microsoft.com/office/2006/metadata/longProperties"/>
  </ds:schemaRefs>
</ds:datastoreItem>
</file>

<file path=customXml/itemProps3.xml><?xml version="1.0" encoding="utf-8"?>
<ds:datastoreItem xmlns:ds="http://schemas.openxmlformats.org/officeDocument/2006/customXml" ds:itemID="{5568C32F-7A8C-433F-B66D-87C68AC9A7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3ca4-c67b-4ca4-a4dc-1d5e05870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684B0DAF-98F1-44FA-9F62-E84A196A30E1}">
  <ds:schemaRefs>
    <ds:schemaRef ds:uri="http://schemas.microsoft.com/office/2006/metadata/properties"/>
    <ds:schemaRef ds:uri="93cc3ca4-c67b-4ca4-a4dc-1d5e058702b3"/>
  </ds:schemaRefs>
</ds:datastoreItem>
</file>

<file path=customXml/itemProps5.xml><?xml version="1.0" encoding="utf-8"?>
<ds:datastoreItem xmlns:ds="http://schemas.openxmlformats.org/officeDocument/2006/customXml" ds:itemID="{C992A612-563B-456B-9D4E-D049D3FE02BB}">
  <ds:schemaRefs>
    <ds:schemaRef ds:uri="http://schemas.microsoft.com/office/2006/metadata/customXsn"/>
  </ds:schemaRefs>
</ds:datastoreItem>
</file>

<file path=customXml/itemProps6.xml><?xml version="1.0" encoding="utf-8"?>
<ds:datastoreItem xmlns:ds="http://schemas.openxmlformats.org/officeDocument/2006/customXml" ds:itemID="{DD455A67-BF1E-42B3-A667-F389F544A60B}">
  <ds:schemaRefs>
    <ds:schemaRef ds:uri="http://schemas.microsoft.com/sharepoint/events"/>
  </ds:schemaRefs>
</ds:datastoreItem>
</file>

<file path=customXml/itemProps7.xml><?xml version="1.0" encoding="utf-8"?>
<ds:datastoreItem xmlns:ds="http://schemas.openxmlformats.org/officeDocument/2006/customXml" ds:itemID="{3F25F098-623C-4830-88EA-38CEE4D3F827}">
  <ds:schemaRefs>
    <ds:schemaRef ds:uri="http://schemas.openxmlformats.org/officeDocument/2006/bibliography"/>
  </ds:schemaRefs>
</ds:datastoreItem>
</file>

<file path=docMetadata/LabelInfo.xml><?xml version="1.0" encoding="utf-8"?>
<clbl:labelList xmlns:clbl="http://schemas.microsoft.com/office/2020/mipLabelMetadata">
  <clbl:label id="{2e6ba7ff-9897-4e65-9803-3be34fd9cf5a}" enabled="1" method="Privileged" siteId="{8c3c81bc-2b3c-44af-b3f7-6f620b3910ee}" contentBits="3" removed="0"/>
</clbl:labelList>
</file>

<file path=docProps/app.xml><?xml version="1.0" encoding="utf-8"?>
<Properties xmlns="http://schemas.openxmlformats.org/officeDocument/2006/extended-properties" xmlns:vt="http://schemas.openxmlformats.org/officeDocument/2006/docPropsVTypes">
  <Template>Normal</Template>
  <TotalTime>69</TotalTime>
  <Pages>44</Pages>
  <Words>9755</Words>
  <Characters>55606</Characters>
  <Application>Microsoft Office Word</Application>
  <DocSecurity>8</DocSecurity>
  <Lines>463</Lines>
  <Paragraphs>130</Paragraphs>
  <ScaleCrop>false</ScaleCrop>
  <HeadingPairs>
    <vt:vector size="2" baseType="variant">
      <vt:variant>
        <vt:lpstr>Title</vt:lpstr>
      </vt:variant>
      <vt:variant>
        <vt:i4>1</vt:i4>
      </vt:variant>
    </vt:vector>
  </HeadingPairs>
  <TitlesOfParts>
    <vt:vector size="1" baseType="lpstr">
      <vt:lpstr>Bush Blitz Final Report</vt:lpstr>
    </vt:vector>
  </TitlesOfParts>
  <Company>Department of the Environment and Heritage</Company>
  <LinksUpToDate>false</LinksUpToDate>
  <CharactersWithSpaces>65231</CharactersWithSpaces>
  <SharedDoc>false</SharedDoc>
  <HLinks>
    <vt:vector size="156" baseType="variant">
      <vt:variant>
        <vt:i4>1376311</vt:i4>
      </vt:variant>
      <vt:variant>
        <vt:i4>146</vt:i4>
      </vt:variant>
      <vt:variant>
        <vt:i4>0</vt:i4>
      </vt:variant>
      <vt:variant>
        <vt:i4>5</vt:i4>
      </vt:variant>
      <vt:variant>
        <vt:lpwstr/>
      </vt:variant>
      <vt:variant>
        <vt:lpwstr>_Toc404853297</vt:lpwstr>
      </vt:variant>
      <vt:variant>
        <vt:i4>1376311</vt:i4>
      </vt:variant>
      <vt:variant>
        <vt:i4>140</vt:i4>
      </vt:variant>
      <vt:variant>
        <vt:i4>0</vt:i4>
      </vt:variant>
      <vt:variant>
        <vt:i4>5</vt:i4>
      </vt:variant>
      <vt:variant>
        <vt:lpwstr/>
      </vt:variant>
      <vt:variant>
        <vt:lpwstr>_Toc404853296</vt:lpwstr>
      </vt:variant>
      <vt:variant>
        <vt:i4>1376311</vt:i4>
      </vt:variant>
      <vt:variant>
        <vt:i4>134</vt:i4>
      </vt:variant>
      <vt:variant>
        <vt:i4>0</vt:i4>
      </vt:variant>
      <vt:variant>
        <vt:i4>5</vt:i4>
      </vt:variant>
      <vt:variant>
        <vt:lpwstr/>
      </vt:variant>
      <vt:variant>
        <vt:lpwstr>_Toc404853295</vt:lpwstr>
      </vt:variant>
      <vt:variant>
        <vt:i4>1376311</vt:i4>
      </vt:variant>
      <vt:variant>
        <vt:i4>128</vt:i4>
      </vt:variant>
      <vt:variant>
        <vt:i4>0</vt:i4>
      </vt:variant>
      <vt:variant>
        <vt:i4>5</vt:i4>
      </vt:variant>
      <vt:variant>
        <vt:lpwstr/>
      </vt:variant>
      <vt:variant>
        <vt:lpwstr>_Toc404853294</vt:lpwstr>
      </vt:variant>
      <vt:variant>
        <vt:i4>1376311</vt:i4>
      </vt:variant>
      <vt:variant>
        <vt:i4>122</vt:i4>
      </vt:variant>
      <vt:variant>
        <vt:i4>0</vt:i4>
      </vt:variant>
      <vt:variant>
        <vt:i4>5</vt:i4>
      </vt:variant>
      <vt:variant>
        <vt:lpwstr/>
      </vt:variant>
      <vt:variant>
        <vt:lpwstr>_Toc404853293</vt:lpwstr>
      </vt:variant>
      <vt:variant>
        <vt:i4>1376311</vt:i4>
      </vt:variant>
      <vt:variant>
        <vt:i4>116</vt:i4>
      </vt:variant>
      <vt:variant>
        <vt:i4>0</vt:i4>
      </vt:variant>
      <vt:variant>
        <vt:i4>5</vt:i4>
      </vt:variant>
      <vt:variant>
        <vt:lpwstr/>
      </vt:variant>
      <vt:variant>
        <vt:lpwstr>_Toc404853292</vt:lpwstr>
      </vt:variant>
      <vt:variant>
        <vt:i4>1376311</vt:i4>
      </vt:variant>
      <vt:variant>
        <vt:i4>110</vt:i4>
      </vt:variant>
      <vt:variant>
        <vt:i4>0</vt:i4>
      </vt:variant>
      <vt:variant>
        <vt:i4>5</vt:i4>
      </vt:variant>
      <vt:variant>
        <vt:lpwstr/>
      </vt:variant>
      <vt:variant>
        <vt:lpwstr>_Toc404853291</vt:lpwstr>
      </vt:variant>
      <vt:variant>
        <vt:i4>1376311</vt:i4>
      </vt:variant>
      <vt:variant>
        <vt:i4>104</vt:i4>
      </vt:variant>
      <vt:variant>
        <vt:i4>0</vt:i4>
      </vt:variant>
      <vt:variant>
        <vt:i4>5</vt:i4>
      </vt:variant>
      <vt:variant>
        <vt:lpwstr/>
      </vt:variant>
      <vt:variant>
        <vt:lpwstr>_Toc404853290</vt:lpwstr>
      </vt:variant>
      <vt:variant>
        <vt:i4>1310775</vt:i4>
      </vt:variant>
      <vt:variant>
        <vt:i4>98</vt:i4>
      </vt:variant>
      <vt:variant>
        <vt:i4>0</vt:i4>
      </vt:variant>
      <vt:variant>
        <vt:i4>5</vt:i4>
      </vt:variant>
      <vt:variant>
        <vt:lpwstr/>
      </vt:variant>
      <vt:variant>
        <vt:lpwstr>_Toc404853289</vt:lpwstr>
      </vt:variant>
      <vt:variant>
        <vt:i4>1310775</vt:i4>
      </vt:variant>
      <vt:variant>
        <vt:i4>92</vt:i4>
      </vt:variant>
      <vt:variant>
        <vt:i4>0</vt:i4>
      </vt:variant>
      <vt:variant>
        <vt:i4>5</vt:i4>
      </vt:variant>
      <vt:variant>
        <vt:lpwstr/>
      </vt:variant>
      <vt:variant>
        <vt:lpwstr>_Toc404853288</vt:lpwstr>
      </vt:variant>
      <vt:variant>
        <vt:i4>1310775</vt:i4>
      </vt:variant>
      <vt:variant>
        <vt:i4>86</vt:i4>
      </vt:variant>
      <vt:variant>
        <vt:i4>0</vt:i4>
      </vt:variant>
      <vt:variant>
        <vt:i4>5</vt:i4>
      </vt:variant>
      <vt:variant>
        <vt:lpwstr/>
      </vt:variant>
      <vt:variant>
        <vt:lpwstr>_Toc404853287</vt:lpwstr>
      </vt:variant>
      <vt:variant>
        <vt:i4>1310775</vt:i4>
      </vt:variant>
      <vt:variant>
        <vt:i4>80</vt:i4>
      </vt:variant>
      <vt:variant>
        <vt:i4>0</vt:i4>
      </vt:variant>
      <vt:variant>
        <vt:i4>5</vt:i4>
      </vt:variant>
      <vt:variant>
        <vt:lpwstr/>
      </vt:variant>
      <vt:variant>
        <vt:lpwstr>_Toc404853286</vt:lpwstr>
      </vt:variant>
      <vt:variant>
        <vt:i4>1310775</vt:i4>
      </vt:variant>
      <vt:variant>
        <vt:i4>74</vt:i4>
      </vt:variant>
      <vt:variant>
        <vt:i4>0</vt:i4>
      </vt:variant>
      <vt:variant>
        <vt:i4>5</vt:i4>
      </vt:variant>
      <vt:variant>
        <vt:lpwstr/>
      </vt:variant>
      <vt:variant>
        <vt:lpwstr>_Toc404853285</vt:lpwstr>
      </vt:variant>
      <vt:variant>
        <vt:i4>1310775</vt:i4>
      </vt:variant>
      <vt:variant>
        <vt:i4>68</vt:i4>
      </vt:variant>
      <vt:variant>
        <vt:i4>0</vt:i4>
      </vt:variant>
      <vt:variant>
        <vt:i4>5</vt:i4>
      </vt:variant>
      <vt:variant>
        <vt:lpwstr/>
      </vt:variant>
      <vt:variant>
        <vt:lpwstr>_Toc404853284</vt:lpwstr>
      </vt:variant>
      <vt:variant>
        <vt:i4>1310775</vt:i4>
      </vt:variant>
      <vt:variant>
        <vt:i4>62</vt:i4>
      </vt:variant>
      <vt:variant>
        <vt:i4>0</vt:i4>
      </vt:variant>
      <vt:variant>
        <vt:i4>5</vt:i4>
      </vt:variant>
      <vt:variant>
        <vt:lpwstr/>
      </vt:variant>
      <vt:variant>
        <vt:lpwstr>_Toc404853282</vt:lpwstr>
      </vt:variant>
      <vt:variant>
        <vt:i4>1310775</vt:i4>
      </vt:variant>
      <vt:variant>
        <vt:i4>56</vt:i4>
      </vt:variant>
      <vt:variant>
        <vt:i4>0</vt:i4>
      </vt:variant>
      <vt:variant>
        <vt:i4>5</vt:i4>
      </vt:variant>
      <vt:variant>
        <vt:lpwstr/>
      </vt:variant>
      <vt:variant>
        <vt:lpwstr>_Toc404853281</vt:lpwstr>
      </vt:variant>
      <vt:variant>
        <vt:i4>1310775</vt:i4>
      </vt:variant>
      <vt:variant>
        <vt:i4>50</vt:i4>
      </vt:variant>
      <vt:variant>
        <vt:i4>0</vt:i4>
      </vt:variant>
      <vt:variant>
        <vt:i4>5</vt:i4>
      </vt:variant>
      <vt:variant>
        <vt:lpwstr/>
      </vt:variant>
      <vt:variant>
        <vt:lpwstr>_Toc404853280</vt:lpwstr>
      </vt:variant>
      <vt:variant>
        <vt:i4>1769527</vt:i4>
      </vt:variant>
      <vt:variant>
        <vt:i4>44</vt:i4>
      </vt:variant>
      <vt:variant>
        <vt:i4>0</vt:i4>
      </vt:variant>
      <vt:variant>
        <vt:i4>5</vt:i4>
      </vt:variant>
      <vt:variant>
        <vt:lpwstr/>
      </vt:variant>
      <vt:variant>
        <vt:lpwstr>_Toc404853279</vt:lpwstr>
      </vt:variant>
      <vt:variant>
        <vt:i4>1769527</vt:i4>
      </vt:variant>
      <vt:variant>
        <vt:i4>38</vt:i4>
      </vt:variant>
      <vt:variant>
        <vt:i4>0</vt:i4>
      </vt:variant>
      <vt:variant>
        <vt:i4>5</vt:i4>
      </vt:variant>
      <vt:variant>
        <vt:lpwstr/>
      </vt:variant>
      <vt:variant>
        <vt:lpwstr>_Toc404853278</vt:lpwstr>
      </vt:variant>
      <vt:variant>
        <vt:i4>1769527</vt:i4>
      </vt:variant>
      <vt:variant>
        <vt:i4>32</vt:i4>
      </vt:variant>
      <vt:variant>
        <vt:i4>0</vt:i4>
      </vt:variant>
      <vt:variant>
        <vt:i4>5</vt:i4>
      </vt:variant>
      <vt:variant>
        <vt:lpwstr/>
      </vt:variant>
      <vt:variant>
        <vt:lpwstr>_Toc404853277</vt:lpwstr>
      </vt:variant>
      <vt:variant>
        <vt:i4>1769527</vt:i4>
      </vt:variant>
      <vt:variant>
        <vt:i4>26</vt:i4>
      </vt:variant>
      <vt:variant>
        <vt:i4>0</vt:i4>
      </vt:variant>
      <vt:variant>
        <vt:i4>5</vt:i4>
      </vt:variant>
      <vt:variant>
        <vt:lpwstr/>
      </vt:variant>
      <vt:variant>
        <vt:lpwstr>_Toc404853276</vt:lpwstr>
      </vt:variant>
      <vt:variant>
        <vt:i4>1769527</vt:i4>
      </vt:variant>
      <vt:variant>
        <vt:i4>20</vt:i4>
      </vt:variant>
      <vt:variant>
        <vt:i4>0</vt:i4>
      </vt:variant>
      <vt:variant>
        <vt:i4>5</vt:i4>
      </vt:variant>
      <vt:variant>
        <vt:lpwstr/>
      </vt:variant>
      <vt:variant>
        <vt:lpwstr>_Toc404853275</vt:lpwstr>
      </vt:variant>
      <vt:variant>
        <vt:i4>1769527</vt:i4>
      </vt:variant>
      <vt:variant>
        <vt:i4>14</vt:i4>
      </vt:variant>
      <vt:variant>
        <vt:i4>0</vt:i4>
      </vt:variant>
      <vt:variant>
        <vt:i4>5</vt:i4>
      </vt:variant>
      <vt:variant>
        <vt:lpwstr/>
      </vt:variant>
      <vt:variant>
        <vt:lpwstr>_Toc404853274</vt:lpwstr>
      </vt:variant>
      <vt:variant>
        <vt:i4>1769527</vt:i4>
      </vt:variant>
      <vt:variant>
        <vt:i4>8</vt:i4>
      </vt:variant>
      <vt:variant>
        <vt:i4>0</vt:i4>
      </vt:variant>
      <vt:variant>
        <vt:i4>5</vt:i4>
      </vt:variant>
      <vt:variant>
        <vt:lpwstr/>
      </vt:variant>
      <vt:variant>
        <vt:lpwstr>_Toc404853273</vt:lpwstr>
      </vt:variant>
      <vt:variant>
        <vt:i4>6750270</vt:i4>
      </vt:variant>
      <vt:variant>
        <vt:i4>3</vt:i4>
      </vt:variant>
      <vt:variant>
        <vt:i4>0</vt:i4>
      </vt:variant>
      <vt:variant>
        <vt:i4>5</vt:i4>
      </vt:variant>
      <vt:variant>
        <vt:lpwstr>http://www.anbg.gov.au/databases/apni-about/index.html</vt:lpwstr>
      </vt:variant>
      <vt:variant>
        <vt:lpwstr/>
      </vt:variant>
      <vt:variant>
        <vt:i4>3866733</vt:i4>
      </vt:variant>
      <vt:variant>
        <vt:i4>0</vt:i4>
      </vt:variant>
      <vt:variant>
        <vt:i4>0</vt:i4>
      </vt:variant>
      <vt:variant>
        <vt:i4>5</vt:i4>
      </vt:variant>
      <vt:variant>
        <vt:lpwstr>http://www.environment.gov.au/biodiversity/abrs/online-resources/fauna/afd/home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Reports_Flies</dc:title>
  <dc:creator>Jambrecina, Mim</dc:creator>
  <cp:lastModifiedBy>Paula BANKS</cp:lastModifiedBy>
  <cp:revision>44</cp:revision>
  <cp:lastPrinted>2026-04-17T02:36:00Z</cp:lastPrinted>
  <dcterms:created xsi:type="dcterms:W3CDTF">2025-05-27T05:22:00Z</dcterms:created>
  <dcterms:modified xsi:type="dcterms:W3CDTF">2026-05-19T01:33:00Z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0x0101007C0004DA9EDBA64DAB573F3C63F0454701004D182F5EF30A48488CB44570B5B041A1</vt:lpwstr>
  </property>
  <property fmtid="{D5CDD505-2E9C-101B-9397-08002B2CF9AE}" pid="3" name="RecordPoint_WorkflowType">
    <vt:lpwstr>ActiveSubmitStub</vt:lpwstr>
  </property>
  <property fmtid="{D5CDD505-2E9C-101B-9397-08002B2CF9AE}" pid="4" name="RecordPoint_ActiveItemSiteId">
    <vt:lpwstr>{816c799e-9604-4c19-885c-90faa75a3875}</vt:lpwstr>
  </property>
  <property fmtid="{D5CDD505-2E9C-101B-9397-08002B2CF9AE}" pid="5" name="RecordPoint_ActiveItemListId">
    <vt:lpwstr>{05cc21ff-5fc5-474b-b058-030eb6213a85}</vt:lpwstr>
  </property>
  <property fmtid="{D5CDD505-2E9C-101B-9397-08002B2CF9AE}" pid="6" name="RecordPoint_ActiveItemUniqueId">
    <vt:lpwstr>{df5aabe4-6f51-4f08-bbc1-69fa056374b0}</vt:lpwstr>
  </property>
  <property fmtid="{D5CDD505-2E9C-101B-9397-08002B2CF9AE}" pid="7" name="RecordPoint_ActiveItemWebId">
    <vt:lpwstr>{93cc3ca4-c67b-4ca4-a4dc-1d5e058702b3}</vt:lpwstr>
  </property>
  <property fmtid="{D5CDD505-2E9C-101B-9397-08002B2CF9AE}" pid="8" name="RecordPoint_SubmissionCompleted">
    <vt:lpwstr/>
  </property>
  <property fmtid="{D5CDD505-2E9C-101B-9397-08002B2CF9AE}" pid="9" name="RecordPoint_RecordNumberSubmitted">
    <vt:lpwstr/>
  </property>
  <property fmtid="{D5CDD505-2E9C-101B-9397-08002B2CF9AE}" pid="10" name="RecordPoint_SubmissionDate">
    <vt:lpwstr/>
  </property>
  <property fmtid="{D5CDD505-2E9C-101B-9397-08002B2CF9AE}" pid="11" name="RecordPoint_RecordFormat">
    <vt:lpwstr/>
  </property>
  <property fmtid="{D5CDD505-2E9C-101B-9397-08002B2CF9AE}" pid="12" name="RecordPoint_ActiveItemMoved">
    <vt:lpwstr/>
  </property>
</Properties>
</file>