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CC"/>
    <a:srgbClr val="C5AC46"/>
    <a:srgbClr val="FFCC00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94-660B-445C-869C-92B266E08730}" type="datetimeFigureOut">
              <a:rPr lang="en-AU" smtClean="0"/>
              <a:t>9/08/2018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80ED-1DF1-4424-974A-BC31A6300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526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94-660B-445C-869C-92B266E08730}" type="datetimeFigureOut">
              <a:rPr lang="en-AU" smtClean="0"/>
              <a:t>9/08/2018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80ED-1DF1-4424-974A-BC31A6300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200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94-660B-445C-869C-92B266E08730}" type="datetimeFigureOut">
              <a:rPr lang="en-AU" smtClean="0"/>
              <a:t>9/08/2018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80ED-1DF1-4424-974A-BC31A6300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33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94-660B-445C-869C-92B266E08730}" type="datetimeFigureOut">
              <a:rPr lang="en-AU" smtClean="0"/>
              <a:t>9/08/2018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80ED-1DF1-4424-974A-BC31A6300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361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94-660B-445C-869C-92B266E08730}" type="datetimeFigureOut">
              <a:rPr lang="en-AU" smtClean="0"/>
              <a:t>9/08/2018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80ED-1DF1-4424-974A-BC31A6300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255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94-660B-445C-869C-92B266E08730}" type="datetimeFigureOut">
              <a:rPr lang="en-AU" smtClean="0"/>
              <a:t>9/08/2018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80ED-1DF1-4424-974A-BC31A6300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809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94-660B-445C-869C-92B266E08730}" type="datetimeFigureOut">
              <a:rPr lang="en-AU" smtClean="0"/>
              <a:t>9/08/2018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80ED-1DF1-4424-974A-BC31A6300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465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94-660B-445C-869C-92B266E08730}" type="datetimeFigureOut">
              <a:rPr lang="en-AU" smtClean="0"/>
              <a:t>9/08/2018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80ED-1DF1-4424-974A-BC31A6300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321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94-660B-445C-869C-92B266E08730}" type="datetimeFigureOut">
              <a:rPr lang="en-AU" smtClean="0"/>
              <a:t>9/08/2018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80ED-1DF1-4424-974A-BC31A6300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174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94-660B-445C-869C-92B266E08730}" type="datetimeFigureOut">
              <a:rPr lang="en-AU" smtClean="0"/>
              <a:t>9/08/2018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80ED-1DF1-4424-974A-BC31A6300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244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94-660B-445C-869C-92B266E08730}" type="datetimeFigureOut">
              <a:rPr lang="en-AU" smtClean="0"/>
              <a:t>9/08/2018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880ED-1DF1-4424-974A-BC31A6300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876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5494-660B-445C-869C-92B266E08730}" type="datetimeFigureOut">
              <a:rPr lang="en-AU" smtClean="0"/>
              <a:t>9/08/2018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80ED-1DF1-4424-974A-BC31A6300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257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-56312"/>
            <a:ext cx="12192000" cy="69143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pic>
        <p:nvPicPr>
          <p:cNvPr id="1026" name="Picture 2" descr="Image result for pokem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549" y="1571491"/>
            <a:ext cx="7161856" cy="263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354727" y="4025910"/>
            <a:ext cx="3482546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800" dirty="0" smtClean="0">
                <a:solidFill>
                  <a:srgbClr val="0066CC"/>
                </a:solidFill>
                <a:latin typeface="Eras Bold ITC" panose="020B0907030504020204" pitchFamily="34" charset="0"/>
              </a:rPr>
              <a:t>Taxonomy</a:t>
            </a:r>
            <a:r>
              <a:rPr lang="en-AU" sz="3600" dirty="0" smtClean="0">
                <a:solidFill>
                  <a:srgbClr val="0066CC"/>
                </a:solidFill>
                <a:latin typeface="Eras Bold ITC" panose="020B0907030504020204" pitchFamily="34" charset="0"/>
              </a:rPr>
              <a:t> </a:t>
            </a:r>
          </a:p>
          <a:p>
            <a:pPr algn="ctr"/>
            <a:r>
              <a:rPr lang="en-AU" sz="3600" dirty="0" smtClean="0">
                <a:solidFill>
                  <a:srgbClr val="0066CC"/>
                </a:solidFill>
                <a:latin typeface="Eras Bold ITC" panose="020B0907030504020204" pitchFamily="34" charset="0"/>
              </a:rPr>
              <a:t>in real life</a:t>
            </a:r>
            <a:endParaRPr lang="en-AU" sz="3600" dirty="0">
              <a:solidFill>
                <a:srgbClr val="0066CC"/>
              </a:solidFill>
              <a:latin typeface="Eras Bold ITC" panose="020B0907030504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 rot="21113409">
            <a:off x="263303" y="4139712"/>
            <a:ext cx="2853470" cy="1956238"/>
            <a:chOff x="9234680" y="4479106"/>
            <a:chExt cx="2210969" cy="1515762"/>
          </a:xfrm>
        </p:grpSpPr>
        <p:pic>
          <p:nvPicPr>
            <p:cNvPr id="1032" name="Picture 8" descr="Image result for Heracross pokemon card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60" t="6045" r="18909" b="5450"/>
            <a:stretch/>
          </p:blipFill>
          <p:spPr bwMode="auto">
            <a:xfrm>
              <a:off x="9234680" y="4479106"/>
              <a:ext cx="1070919" cy="1515762"/>
            </a:xfrm>
            <a:prstGeom prst="rect">
              <a:avLst/>
            </a:prstGeom>
            <a:ln w="3175" cap="sq">
              <a:solidFill>
                <a:srgbClr val="00000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Image result for christmas beetle ID app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19" t="8450" r="12790" b="14590"/>
            <a:stretch/>
          </p:blipFill>
          <p:spPr bwMode="auto">
            <a:xfrm>
              <a:off x="10536193" y="4479106"/>
              <a:ext cx="909456" cy="1515762"/>
            </a:xfrm>
            <a:prstGeom prst="rect">
              <a:avLst/>
            </a:prstGeom>
            <a:ln w="3175" cap="sq">
              <a:solidFill>
                <a:srgbClr val="00000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3354473" y="567297"/>
            <a:ext cx="2328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i="1" dirty="0" smtClean="0">
                <a:solidFill>
                  <a:srgbClr val="0070C0"/>
                </a:solidFill>
                <a:latin typeface="Comic Sans MS" panose="030F0702030302020204" pitchFamily="66" charset="0"/>
                <a:cs typeface="Narkisim" panose="020E0502050101010101" pitchFamily="34" charset="-79"/>
              </a:rPr>
              <a:t>Pokémon are based on real plants and animals</a:t>
            </a:r>
            <a:endParaRPr lang="en-AU" sz="1600" b="1" i="1" dirty="0">
              <a:solidFill>
                <a:srgbClr val="0070C0"/>
              </a:solidFill>
              <a:latin typeface="Comic Sans MS" panose="030F0702030302020204" pitchFamily="66" charset="0"/>
              <a:cs typeface="Narkisim" panose="020E0502050101010101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6197" y="6049771"/>
            <a:ext cx="4188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Taxonomists collect specimens too!</a:t>
            </a:r>
            <a:endParaRPr lang="en-AU" sz="16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21952" y="567297"/>
            <a:ext cx="2430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Databases record what is found</a:t>
            </a:r>
            <a:endParaRPr lang="en-AU" sz="16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9760" y="6200679"/>
            <a:ext cx="3476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Apps can help with identification</a:t>
            </a:r>
            <a:endParaRPr lang="en-AU" sz="16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920063" y="170279"/>
            <a:ext cx="2752954" cy="2383005"/>
            <a:chOff x="9227736" y="398196"/>
            <a:chExt cx="1932751" cy="1673023"/>
          </a:xfrm>
        </p:grpSpPr>
        <p:pic>
          <p:nvPicPr>
            <p:cNvPr id="1028" name="Picture 4" descr="Image result for frog id app australian museum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572"/>
            <a:stretch/>
          </p:blipFill>
          <p:spPr bwMode="auto">
            <a:xfrm rot="629246">
              <a:off x="10344171" y="628061"/>
              <a:ext cx="816316" cy="1443158"/>
            </a:xfrm>
            <a:prstGeom prst="rect">
              <a:avLst/>
            </a:prstGeom>
            <a:ln w="3175" cap="sq">
              <a:solidFill>
                <a:srgbClr val="00000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56"/>
            <a:stretch/>
          </p:blipFill>
          <p:spPr>
            <a:xfrm rot="676729">
              <a:off x="9227736" y="398196"/>
              <a:ext cx="838113" cy="1444455"/>
            </a:xfrm>
            <a:prstGeom prst="rect">
              <a:avLst/>
            </a:prstGeom>
            <a:ln w="3175" cap="sq">
              <a:solidFill>
                <a:srgbClr val="00000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</p:spPr>
        </p:pic>
      </p:grpSp>
      <p:pic>
        <p:nvPicPr>
          <p:cNvPr id="9" name="Picture 10" descr="Caterpie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9"/>
          <a:stretch/>
        </p:blipFill>
        <p:spPr bwMode="auto">
          <a:xfrm rot="21196565">
            <a:off x="272667" y="1032075"/>
            <a:ext cx="1817064" cy="1631250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31"/>
          <a:stretch/>
        </p:blipFill>
        <p:spPr>
          <a:xfrm rot="478361">
            <a:off x="9646267" y="3510843"/>
            <a:ext cx="1994750" cy="1515152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38" name="Picture 14" descr="Image result for pokemon ball throwi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4" r="19347"/>
          <a:stretch/>
        </p:blipFill>
        <p:spPr bwMode="auto">
          <a:xfrm rot="478361">
            <a:off x="8137296" y="4568390"/>
            <a:ext cx="1915978" cy="1313946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caterpi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428" y="271849"/>
            <a:ext cx="1186936" cy="119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972800" y="6231751"/>
            <a:ext cx="1046205" cy="440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3041" y="5963028"/>
            <a:ext cx="785964" cy="6045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40239" y="6389301"/>
            <a:ext cx="18274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 smtClean="0"/>
              <a:t>This activity was developed by</a:t>
            </a:r>
            <a:endParaRPr lang="en-AU" sz="900" b="1" dirty="0"/>
          </a:p>
        </p:txBody>
      </p:sp>
    </p:spTree>
    <p:extLst>
      <p:ext uri="{BB962C8B-B14F-4D97-AF65-F5344CB8AC3E}">
        <p14:creationId xmlns:p14="http://schemas.microsoft.com/office/powerpoint/2010/main" val="3902954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Eras Bold ITC</vt:lpstr>
      <vt:lpstr>Narkisim</vt:lpstr>
      <vt:lpstr>Office Theme</vt:lpstr>
      <vt:lpstr>PowerPoint Presentation</vt:lpstr>
    </vt:vector>
  </TitlesOfParts>
  <Company>The Department of the Environment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Harding, Jo</dc:creator>
  <cp:lastModifiedBy>Harding, Jo</cp:lastModifiedBy>
  <cp:revision>22</cp:revision>
  <cp:lastPrinted>2018-08-02T02:59:21Z</cp:lastPrinted>
  <dcterms:created xsi:type="dcterms:W3CDTF">2018-07-31T06:07:17Z</dcterms:created>
  <dcterms:modified xsi:type="dcterms:W3CDTF">2018-08-09T00:27:59Z</dcterms:modified>
</cp:coreProperties>
</file>